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00DA-9082-4C04-9A0C-598B87801C70}" type="datetimeFigureOut">
              <a:rPr lang="ru-RU" smtClean="0"/>
              <a:pPr/>
              <a:t>14.06.2018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EE83-430B-4008-89BA-BAA73BB9B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00DA-9082-4C04-9A0C-598B87801C70}" type="datetimeFigureOut">
              <a:rPr lang="ru-RU" smtClean="0"/>
              <a:pPr/>
              <a:t>14.06.2018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EE83-430B-4008-89BA-BAA73BB9B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00DA-9082-4C04-9A0C-598B87801C70}" type="datetimeFigureOut">
              <a:rPr lang="ru-RU" smtClean="0"/>
              <a:pPr/>
              <a:t>14.06.2018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EE83-430B-4008-89BA-BAA73BB9B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00DA-9082-4C04-9A0C-598B87801C70}" type="datetimeFigureOut">
              <a:rPr lang="ru-RU" smtClean="0"/>
              <a:pPr/>
              <a:t>14.06.2018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EE83-430B-4008-89BA-BAA73BB9B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00DA-9082-4C04-9A0C-598B87801C70}" type="datetimeFigureOut">
              <a:rPr lang="ru-RU" smtClean="0"/>
              <a:pPr/>
              <a:t>14.06.2018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EE83-430B-4008-89BA-BAA73BB9B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00DA-9082-4C04-9A0C-598B87801C70}" type="datetimeFigureOut">
              <a:rPr lang="ru-RU" smtClean="0"/>
              <a:pPr/>
              <a:t>14.06.2018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EE83-430B-4008-89BA-BAA73BB9B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00DA-9082-4C04-9A0C-598B87801C70}" type="datetimeFigureOut">
              <a:rPr lang="ru-RU" smtClean="0"/>
              <a:pPr/>
              <a:t>14.06.2018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EE83-430B-4008-89BA-BAA73BB9B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00DA-9082-4C04-9A0C-598B87801C70}" type="datetimeFigureOut">
              <a:rPr lang="ru-RU" smtClean="0"/>
              <a:pPr/>
              <a:t>14.06.2018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EE83-430B-4008-89BA-BAA73BB9B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00DA-9082-4C04-9A0C-598B87801C70}" type="datetimeFigureOut">
              <a:rPr lang="ru-RU" smtClean="0"/>
              <a:pPr/>
              <a:t>14.06.2018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EE83-430B-4008-89BA-BAA73BB9B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00DA-9082-4C04-9A0C-598B87801C70}" type="datetimeFigureOut">
              <a:rPr lang="ru-RU" smtClean="0"/>
              <a:pPr/>
              <a:t>14.06.2018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EE83-430B-4008-89BA-BAA73BB9B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D00DA-9082-4C04-9A0C-598B87801C70}" type="datetimeFigureOut">
              <a:rPr lang="ru-RU" smtClean="0"/>
              <a:pPr/>
              <a:t>14.06.2018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EE83-430B-4008-89BA-BAA73BB9B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D00DA-9082-4C04-9A0C-598B87801C70}" type="datetimeFigureOut">
              <a:rPr lang="ru-RU" smtClean="0"/>
              <a:pPr/>
              <a:t>14.06.2018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4EE83-430B-4008-89BA-BAA73BB9B9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Natasha\Desktop\шаблони-презентації\510761_fon-dlya-prezentacii-powerpoint-po-angliiskomu-yazy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225" y="0"/>
            <a:ext cx="9156225" cy="68488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08807" y="285728"/>
            <a:ext cx="762497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«Проектні технології </a:t>
            </a:r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endParaRPr lang="en-US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освітньому </a:t>
            </a:r>
            <a:r>
              <a:rPr lang="uk-UA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Методика </a:t>
            </a:r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конструювання</a:t>
            </a:r>
            <a:endParaRPr lang="en-US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проектного уроку»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3500438"/>
            <a:ext cx="76438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Психолого-педагогічний семінар</a:t>
            </a:r>
          </a:p>
          <a:p>
            <a:pPr algn="ctr"/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Березень </a:t>
            </a:r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– 2018р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Natasha\Desktop\шаблони-презентації\510761_fon-dlya-prezentacii-powerpoint-po-angliiskomu-yazy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"/>
            <a:ext cx="9156225" cy="68488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285728"/>
            <a:ext cx="76821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План роботи семінару – проекту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948690"/>
            <a:ext cx="78581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Вступне слово методиста училища «Проектні технології в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освітньому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процесі. Методика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конструювання проектного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уроку». (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Зайченко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Н.О.)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Публікація на тему:  «Проектні технології в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освітньому процесі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». (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Скірська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О.В.,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Хоптюк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А.В.)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Презентація на тему: «Впровадження проектних технологій в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освітньому процесі».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(Мазур Т.Б.,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Халілова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Н.В.)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Веб-сайт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«Використання проектних технологій в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освітньому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процесі». (Печорських О.А.,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Кобцева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Н.В.)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Методика конструювання, моделювання проектного уроку з предмету матеріалознавство. З досвіду роботи викладача спеціальних дисциплін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Ховайби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А.В.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Впровадження інноваційних технологій в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освітній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процес.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My Test X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технології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оцінювання навчальних досягнень учнів. (Прокопенко Л.В.,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Росенко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О.В.)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Емоційно-психологічний стан учасників проекту. Експертна оцінка психолога. (Ромашко О.С.)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Підсумки роботи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Natasha\Desktop\шаблони-презентації\510761_fon-dlya-prezentacii-powerpoint-po-angliiskomu-yazy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"/>
            <a:ext cx="9156225" cy="68488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357166"/>
            <a:ext cx="74295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Вступне слово методиста училища «Проектні технології в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освітньому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процесі. Методика конструювання проектного уроку». (</a:t>
            </a:r>
            <a:r>
              <a:rPr lang="uk-UA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Зайченко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Н.О.)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C:\Users\Natasha\Desktop\Семінар 2, 2017\Картинки\1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285992"/>
            <a:ext cx="4124255" cy="3571900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Natasha\Desktop\шаблони-презентації\510761_fon-dlya-prezentacii-powerpoint-po-angliiskomu-yazy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"/>
            <a:ext cx="9156225" cy="68488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357166"/>
            <a:ext cx="76438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Публікація на тему:  «Проектні технології в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освітньому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процесі». </a:t>
            </a:r>
          </a:p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Скірська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О.В., </a:t>
            </a:r>
            <a:r>
              <a:rPr lang="uk-UA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Хоптюк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А.В.)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4" name="Picture 2" descr="C:\Users\Natasha\Desktop\Семінар 2, 2017\Картинки\63618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143116"/>
            <a:ext cx="4744436" cy="3543313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Natasha\Desktop\шаблони-презентації\510761_fon-dlya-prezentacii-powerpoint-po-angliiskomu-yazy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"/>
            <a:ext cx="9156225" cy="68488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285728"/>
            <a:ext cx="66437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Презентація на тему: «Впровадження проектних технологій в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освітній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процес».</a:t>
            </a:r>
          </a:p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(Мазур Т.Б., </a:t>
            </a:r>
            <a:r>
              <a:rPr lang="uk-UA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Халілова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Н.В.)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 descr="C:\Users\Natasha\Desktop\Семінар 2, 2017\Картинки\4n6vrhvz5ik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357430"/>
            <a:ext cx="4286280" cy="3659824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Natasha\Desktop\шаблони-презентації\510761_fon-dlya-prezentacii-powerpoint-po-angliiskomu-yazy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"/>
            <a:ext cx="9156225" cy="68488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214290"/>
            <a:ext cx="864399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Веб-сайт</a:t>
            </a:r>
            <a:endParaRPr lang="uk-UA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«Використання проектних технологій в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освітньому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процесі».</a:t>
            </a:r>
          </a:p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(Печорських О.А., </a:t>
            </a:r>
            <a:r>
              <a:rPr lang="uk-UA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Кобцева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Н.В.)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122" name="Picture 2" descr="C:\Users\Natasha\Desktop\Семінар 2, 2017\Картинки\2_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285992"/>
            <a:ext cx="3571900" cy="3571900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Natasha\Desktop\шаблони-презентації\510761_fon-dlya-prezentacii-powerpoint-po-angliiskomu-yazy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"/>
            <a:ext cx="9156225" cy="68488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357166"/>
            <a:ext cx="750099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Методика конструювання, моделювання проектного уроку з предмету матеріалознавство.</a:t>
            </a:r>
          </a:p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досвіду роботи викладача спеціальних дисциплін </a:t>
            </a:r>
          </a:p>
          <a:p>
            <a:pPr lvl="0" algn="ctr"/>
            <a:r>
              <a:rPr lang="uk-UA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Ховайби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А.В.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Picture 8" descr="8XXwx1Ru6s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1" y="2571744"/>
            <a:ext cx="4021695" cy="2857520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Natasha\Desktop\шаблони-презентації\510761_fon-dlya-prezentacii-powerpoint-po-angliiskomu-yazy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"/>
            <a:ext cx="9156225" cy="68488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285728"/>
            <a:ext cx="77153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Впровадження інноваційних технологій в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освітній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процес. </a:t>
            </a:r>
          </a:p>
          <a:p>
            <a:pPr lvl="0" algn="ctr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My Test X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технології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оцінювання навчальних досягнень учнів. </a:t>
            </a:r>
          </a:p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(Прокопенко Л.В., </a:t>
            </a:r>
            <a:r>
              <a:rPr lang="uk-UA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Росенко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О.В.)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6146" name="Picture 2" descr="C:\Users\Natasha\Desktop\Семінар 2, 2017\Картинки\89a45f97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571744"/>
            <a:ext cx="4929222" cy="3132980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Natasha\Desktop\шаблони-презентації\510761_fon-dlya-prezentacii-powerpoint-po-angliiskomu-yazy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"/>
            <a:ext cx="9156225" cy="68488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43042" y="285728"/>
            <a:ext cx="578647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Емоційно-психологічний стан учасників проекту.</a:t>
            </a:r>
          </a:p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Експертна оцінка психолога.</a:t>
            </a:r>
          </a:p>
          <a:p>
            <a:pPr lvl="0" algn="ctr"/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(Ромашко О.С.)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173" name="Picture 5" descr="C:\Users\Natasha\Desktop\nastol.com.ua-646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2143116"/>
            <a:ext cx="3036733" cy="2428892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170" name="Picture 2" descr="C:\Users\Natasha\Desktop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286124"/>
            <a:ext cx="2857520" cy="2431693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171" name="Picture 3" descr="C:\Users\Natasha\Desktop\0a36637cde9c61a84301d11aacfba2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4286256"/>
            <a:ext cx="2786050" cy="2571744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292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</dc:creator>
  <cp:lastModifiedBy>Natasha</cp:lastModifiedBy>
  <cp:revision>6</cp:revision>
  <dcterms:created xsi:type="dcterms:W3CDTF">2017-01-27T06:32:15Z</dcterms:created>
  <dcterms:modified xsi:type="dcterms:W3CDTF">2018-06-14T08:39:03Z</dcterms:modified>
</cp:coreProperties>
</file>