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7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896448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Тема:</a:t>
            </a:r>
          </a:p>
          <a:p>
            <a:pPr algn="ctr"/>
            <a:r>
              <a:rPr lang="uk-UA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anose="03010101010201010101" pitchFamily="66" charset="0"/>
              </a:rPr>
              <a:t>«ПРЕЗЕНТАЦІЯ АРОМАТІВ»</a:t>
            </a:r>
            <a:endParaRPr lang="uk-UA" sz="7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22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1800" y="18562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ВИДИ ФЛ</a:t>
            </a:r>
            <a:r>
              <a:rPr lang="uk-UA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АКОНІВ</a:t>
            </a:r>
            <a:endParaRPr lang="ru-RU" sz="3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457" y="564950"/>
            <a:ext cx="90364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Самий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поширений тип парфумерних флаконів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спрей </a:t>
            </a:r>
            <a:r>
              <a:rPr lang="ru-RU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spray).</a:t>
            </a:r>
            <a:r>
              <a:rPr lang="en-US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своєю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структурою і принципом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 такий вид парфумерного флакона нагадує пульверизатор. Плюсом такого типу розпилення є те, що він дуже зручний при транспортуванні. </a:t>
            </a:r>
            <a:r>
              <a:rPr lang="uk-UA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Спрей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менш точний в нанесенні аромату, ніж інші типи флаконів, але навряд чи це можна назвати недоліком, адже так під вплив </a:t>
            </a:r>
            <a:r>
              <a:rPr lang="uk-UA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парфуму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потрапляє велика частина нашого тіла, ніж при точковому нанесенні. Ще однією позитивною стороною </a:t>
            </a:r>
            <a:r>
              <a:rPr lang="uk-UA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спрею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є те, що сам парфум не контактує безпосередньо з нашими пальцями, як у випадку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splash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 не призводить до «окисленню» </a:t>
            </a:r>
            <a:r>
              <a:rPr lang="uk-UA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парфуму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потрапляння в нього різного роду бактерій.</a:t>
            </a: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50273"/>
            <a:ext cx="2554327" cy="1734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50273"/>
            <a:ext cx="2554327" cy="17236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241" y="3150273"/>
            <a:ext cx="2554327" cy="17008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317" y="4993666"/>
            <a:ext cx="2437108" cy="16247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630" y="4993666"/>
            <a:ext cx="2437108" cy="16247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8713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Другий тип парфумерного флакона носить назву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splash»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відрізняється від попереднього тим, що кришка флакона знімна, вона щільно прилягає і відразу ж під нею знаходиться безпосередньо сам парфум. Перевага цього типу парфумерного флакона в точності нанесення на певні ділянки тіла: шию, зап'ястя,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декольте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Дуже цікаво знати, що саме в такі флакони парфумерні будинку зазвичай поміщають найдорожчі і елітні парфуми..</a:t>
            </a: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59" y="1754326"/>
            <a:ext cx="2880320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995" y="1754326"/>
            <a:ext cx="3005300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174" y="1774765"/>
            <a:ext cx="2241651" cy="24179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936" y="4437112"/>
            <a:ext cx="2989312" cy="22419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518" y="4437112"/>
            <a:ext cx="2989312" cy="22419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0831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88640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dirty="0" smtClean="0"/>
              <a:t>	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 одним різновидом флакона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roll-on»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 являє собою флакон з блоком кулькою.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Даний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 не настільки популярний, як його соратники, але все-таки має право бути.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Великим плюсом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roll-on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 те,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духи в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такому флаконі дуже важко підробити.</a:t>
            </a: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1944216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84" y="1564884"/>
            <a:ext cx="1944216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221088"/>
            <a:ext cx="1974572" cy="19227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64884"/>
            <a:ext cx="1974572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44698"/>
            <a:ext cx="1974572" cy="18991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9754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111" y="116632"/>
            <a:ext cx="8604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СИРОВИНА ДЛЯ ВИРОБНИЦТВА ПАРФУМЕРІЇ</a:t>
            </a:r>
            <a:endParaRPr lang="uk-UA" sz="3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764" y="746311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Основна сировина для виробництва - парфюмерно-запашні речовини, спирт і вода. </a:t>
            </a:r>
            <a:r>
              <a:rPr lang="uk-UA" sz="2400" b="1" i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Чим більше запашних речовин в композиції, тим вище якість духів</a:t>
            </a:r>
            <a:r>
              <a:rPr lang="uk-UA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Допоміжна сировина - барвники, фіксатори запаху і інші добавки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3558588" cy="2372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746" y="4221088"/>
            <a:ext cx="3705813" cy="2372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011" y="2315971"/>
            <a:ext cx="2844647" cy="2294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194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6684" y="476672"/>
            <a:ext cx="3672408" cy="101566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002">
            <a:schemeClr val="l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uk-UA" dirty="0" smtClean="0"/>
          </a:p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АПАШНІ РЕЧОВИНИ</a:t>
            </a:r>
          </a:p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08443" y="2550246"/>
            <a:ext cx="2952328" cy="89255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002">
            <a:schemeClr val="l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НАТУРАЛЬНІ (ПРИРОДНІ)</a:t>
            </a: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40052" y="2550246"/>
            <a:ext cx="2952328" cy="9233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002">
            <a:schemeClr val="l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СИНТЕТИЧНІ</a:t>
            </a:r>
            <a:endPara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148" y="1648347"/>
            <a:ext cx="774437" cy="7224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245" y="1648347"/>
            <a:ext cx="772429" cy="7224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15692" y="4650289"/>
            <a:ext cx="1728116" cy="1138773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РОСЛИННОГО  ПОХОДЖЕННЯ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311936" y="4653136"/>
            <a:ext cx="1728116" cy="1138773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1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ТВАРИННОГО ПОХОДЖЕННЯ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108" y="3741737"/>
            <a:ext cx="774700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328" y="3744010"/>
            <a:ext cx="776982" cy="724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279" y="3711801"/>
            <a:ext cx="4115985" cy="292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59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50721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Рослинні запашні речовини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застосовують у вигляді спиртових настоїв або їх розчинів з усієї рослини або з його частин:</a:t>
            </a:r>
            <a:endParaRPr lang="uk-UA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7215" y="747932"/>
            <a:ext cx="842493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листя 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(м'ята, евкаліпт, чорна смородина)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плодів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(лимон, апельсин)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насіння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(кмин, коріандр)</a:t>
            </a:r>
          </a:p>
          <a:p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стебел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(базилік)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1" y="1196752"/>
            <a:ext cx="1690484" cy="11137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182" y="1196750"/>
            <a:ext cx="1754502" cy="11137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061985" y="1196750"/>
            <a:ext cx="1670254" cy="11137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1" y="2707468"/>
            <a:ext cx="1702060" cy="11089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489" y="2707468"/>
            <a:ext cx="1633706" cy="11089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421" y="2703088"/>
            <a:ext cx="1739572" cy="11460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182" y="4149080"/>
            <a:ext cx="1630263" cy="10773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99" y="4149080"/>
            <a:ext cx="1619336" cy="10773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1" y="5704062"/>
            <a:ext cx="1817932" cy="10651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594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112272"/>
            <a:ext cx="521945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uk-UA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деревини</a:t>
            </a: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(сандалового дерева, кедр) </a:t>
            </a:r>
            <a:endParaRPr lang="uk-UA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uk-UA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uk-UA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uk-UA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uk-UA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uk-UA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uk-UA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коренів </a:t>
            </a:r>
            <a:r>
              <a:rPr lang="uk-UA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кореневищ </a:t>
            </a: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(ірис, аїр) </a:t>
            </a:r>
            <a:endParaRPr lang="uk-UA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uk-UA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uk-UA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uk-UA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uk-UA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uk-UA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квіткових </a:t>
            </a:r>
            <a:r>
              <a:rPr lang="uk-UA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бруньок </a:t>
            </a: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(гвоздика </a:t>
            </a:r>
            <a:r>
              <a:rPr lang="uk-UA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uk-UA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uk-UA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uk-UA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uk-UA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uk-UA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квітів</a:t>
            </a:r>
            <a:r>
              <a:rPr lang="uk-UA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(троянда, жасмин, нарцис, акація)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185797" cy="1464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356" y="489373"/>
            <a:ext cx="2166841" cy="1451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13" y="2204864"/>
            <a:ext cx="2113828" cy="1464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26" y="3789040"/>
            <a:ext cx="2002415" cy="1415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203" y="5340314"/>
            <a:ext cx="1946261" cy="128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33908"/>
            <a:ext cx="1876659" cy="125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464" y="5307277"/>
            <a:ext cx="1876128" cy="127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592" y="5333908"/>
            <a:ext cx="1872208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338" y="2318013"/>
            <a:ext cx="1828701" cy="11521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6024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17962" y="116632"/>
            <a:ext cx="6120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СИРОВИНА ТВАРИННОГО ПОХОДЖЕННЯ </a:t>
            </a:r>
            <a:endParaRPr lang="uk-UA" sz="2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6626" y="548680"/>
            <a:ext cx="813690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sz="16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АМБРА</a:t>
            </a:r>
            <a:r>
              <a:rPr lang="uk-UA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ПРОДУКТ, ЯКИЙ УТВОРЮЄТЬСЯ В КИШЕЧНИКУ КАШАЛОТА; 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uk-UA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uk-UA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uk-UA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ЦИБЕТ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ПРОДУКТ ВНУТРІШНЬОЇ СЕКРЕЦІЇ ЦИВЄТОВОЇ КІШКИ; 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uk-UA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uk-UA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uk-UA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uk-UA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МУСКУС І БОБРОВА СТРУМІНЬ </a:t>
            </a: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ЦЕ ГОРМОНИ ТВАРИН (МУСКУСНОГО ТВАРИННОГО КАБАРГИ І БОБРА).</a:t>
            </a: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08720"/>
            <a:ext cx="1872208" cy="15036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825" y="908720"/>
            <a:ext cx="1872208" cy="15036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810837"/>
            <a:ext cx="1869475" cy="1495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078" y="2791781"/>
            <a:ext cx="1993404" cy="15149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072995"/>
            <a:ext cx="1872209" cy="15047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302" y="5102523"/>
            <a:ext cx="1966955" cy="1475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211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3165"/>
            <a:ext cx="9144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Запахи парфумери поділяють на п'ять базових сімейств:</a:t>
            </a:r>
          </a:p>
          <a:p>
            <a:pPr algn="ctr"/>
            <a:endParaRPr lang="uk-UA" b="1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сімейство квіткових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включає </a:t>
            </a:r>
            <a:r>
              <a:rPr lang="uk-UA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одно-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багатоквіткового букети;</a:t>
            </a:r>
          </a:p>
          <a:p>
            <a:pPr algn="just"/>
            <a:endParaRPr lang="uk-UA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сімейство </a:t>
            </a:r>
            <a:r>
              <a:rPr lang="uk-UA" sz="20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шипра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запахи, близькі до деревних, в основі - запах ладану, сандалового дерева. Такі духи застосовують в основному для чоловічої парфумерії;</a:t>
            </a:r>
          </a:p>
          <a:p>
            <a:pPr algn="just"/>
            <a:endParaRPr lang="uk-UA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сімейство деревних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запахів, або папоротей, застосовують в чоловічій парфумерії;</a:t>
            </a:r>
          </a:p>
          <a:p>
            <a:pPr algn="just"/>
            <a:endParaRPr lang="uk-UA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сімейство амбри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(східні запахи) об'єднує солодкі запахи з теплотою;</a:t>
            </a:r>
          </a:p>
          <a:p>
            <a:pPr algn="just"/>
            <a:endParaRPr lang="uk-UA" sz="2000" b="1" i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uk-UA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сімейство шкір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особливі запахи, сухі, з відтінками диму тютюну, відтворюють запах вироблених шкір. Застосовують в чоловічій парфумерії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20571"/>
            <a:ext cx="2664296" cy="17748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92149"/>
            <a:ext cx="3168352" cy="18033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72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76470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32656"/>
            <a:ext cx="561662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2800" b="1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Розрізняють початковий, основний і залишковий запахи</a:t>
            </a:r>
            <a:r>
              <a:rPr lang="uk-UA" sz="28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uk-UA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uk-UA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Початковий запах </a:t>
            </a:r>
            <a:r>
              <a:rPr lang="uk-UA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характеризує парфумерне виріб, він спонукає звертати увагу на парфумерію, його основу складають летючі пари спирту.</a:t>
            </a:r>
          </a:p>
          <a:p>
            <a:pPr lvl="0" algn="just"/>
            <a:endParaRPr lang="uk-UA" sz="2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uk-UA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Основний запах </a:t>
            </a:r>
            <a:r>
              <a:rPr lang="uk-UA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проявляється через 15 ... 20 хв. Цей запах обумовлений випаровуванням основної маси запашних компонентів. Основний запах зберігається довго, але поступово слабшає і відчувається залишковий запах.</a:t>
            </a:r>
          </a:p>
          <a:p>
            <a:pPr lvl="0" algn="just"/>
            <a:endParaRPr lang="uk-UA" sz="2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uk-UA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Остаточний (заключний) запах </a:t>
            </a:r>
            <a:r>
              <a:rPr lang="uk-UA" sz="2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обумовлений менш летючими складовими частинами композиції. Про якість і стійкості запаху судять за основним запаху</a:t>
            </a:r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546" y="1556792"/>
            <a:ext cx="2773852" cy="16514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546" y="4752830"/>
            <a:ext cx="2773852" cy="16395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161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119" y="260648"/>
            <a:ext cx="896448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Функціональні властивості парфумерії визначають наступні показники:</a:t>
            </a:r>
          </a:p>
          <a:p>
            <a:endParaRPr lang="uk-UA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інтенсивність запаху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сила запаху при випаровуванні запашних речовин;</a:t>
            </a:r>
          </a:p>
          <a:p>
            <a:endParaRPr lang="uk-UA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стійкість запаху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тривалість збереження запаху в годинах, характерна для парфумерного вироби.</a:t>
            </a:r>
          </a:p>
          <a:p>
            <a:endParaRPr lang="uk-UA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uk-UA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міст запашних речовин і фортеця спирту </a:t>
            </a: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визначають вид парфумерного вироби і його якість.</a:t>
            </a:r>
          </a:p>
          <a:p>
            <a:endParaRPr lang="uk-UA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Естетичні властивості: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прозорість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зовнішній вигляд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колір парфумерії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оригінальність флакона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упаковки вироби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uk-UA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відповідність моді</a:t>
            </a:r>
            <a:endParaRPr lang="uk-UA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93096"/>
            <a:ext cx="3240360" cy="21566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07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496</TotalTime>
  <Words>367</Words>
  <Application>Microsoft Office PowerPoint</Application>
  <PresentationFormat>Экран (4:3)</PresentationFormat>
  <Paragraphs>101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39</cp:revision>
  <dcterms:created xsi:type="dcterms:W3CDTF">2017-12-11T07:33:10Z</dcterms:created>
  <dcterms:modified xsi:type="dcterms:W3CDTF">2018-06-25T05:45:30Z</dcterms:modified>
</cp:coreProperties>
</file>