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3" r:id="rId3"/>
    <p:sldId id="259" r:id="rId4"/>
    <p:sldId id="261" r:id="rId5"/>
    <p:sldId id="260" r:id="rId6"/>
    <p:sldId id="257" r:id="rId7"/>
    <p:sldId id="264" r:id="rId8"/>
    <p:sldId id="262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80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06.01.2003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30404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06.01.2003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62579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06.01.2003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2433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06.01.2003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98791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06.01.2003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76792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06.01.2003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76960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06.01.2003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743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06.01.2003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76764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06.01.2003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44202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06.01.2003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02756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06.01.2003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03759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06.01.2003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68257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10" Type="http://schemas.openxmlformats.org/officeDocument/2006/relationships/image" Target="../media/image18.jpeg"/><Relationship Id="rId4" Type="http://schemas.openxmlformats.org/officeDocument/2006/relationships/image" Target="../media/image12.jpeg"/><Relationship Id="rId9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1124744"/>
            <a:ext cx="7560840" cy="212365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tabLst>
                <a:tab pos="1790700" algn="l"/>
              </a:tabLst>
            </a:pPr>
            <a:r>
              <a:rPr lang="uk-UA" sz="4800" b="1" dirty="0" smtClean="0">
                <a:solidFill>
                  <a:prstClr val="black"/>
                </a:solidFill>
                <a:latin typeface="Bookman Old Style" panose="02050604050505020204" pitchFamily="18" charset="0"/>
              </a:rPr>
              <a:t>Презентація на тему:</a:t>
            </a:r>
          </a:p>
          <a:p>
            <a:pPr algn="ctr">
              <a:lnSpc>
                <a:spcPct val="150000"/>
              </a:lnSpc>
              <a:tabLst>
                <a:tab pos="1790700" algn="l"/>
              </a:tabLst>
            </a:pPr>
            <a:r>
              <a:rPr lang="uk-UA" sz="4000" b="1" dirty="0" smtClean="0">
                <a:solidFill>
                  <a:schemeClr val="tx2">
                    <a:lumMod val="75000"/>
                  </a:schemeClr>
                </a:solidFill>
                <a:latin typeface="Bookman Old Style" panose="02050604050505020204" pitchFamily="18" charset="0"/>
              </a:rPr>
              <a:t>«Види клею та шпалер»</a:t>
            </a:r>
            <a:endParaRPr lang="uk-UA" sz="4000" b="1" dirty="0">
              <a:solidFill>
                <a:schemeClr val="tx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32040" y="4869160"/>
            <a:ext cx="3816424" cy="132343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ПІДГОТУВАВ  УЧЕНЬ гр.</a:t>
            </a:r>
          </a:p>
          <a:p>
            <a:pPr algn="ctr"/>
            <a:r>
              <a:rPr lang="uk-UA" sz="2000" b="1" dirty="0" smtClean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№ 14:</a:t>
            </a:r>
          </a:p>
          <a:p>
            <a:pPr algn="ctr"/>
            <a:r>
              <a:rPr lang="uk-UA" sz="2000" b="1" dirty="0" smtClean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Крук Андрій</a:t>
            </a:r>
            <a:endParaRPr lang="uk-UA" sz="2000" b="1" dirty="0" smtClean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uk-UA" sz="2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6098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latin typeface="Bookman Old Style" panose="02050604050505020204" pitchFamily="18" charset="0"/>
              </a:rPr>
              <a:t>Що ж таке </a:t>
            </a:r>
            <a:r>
              <a:rPr lang="uk-UA" b="1" dirty="0" err="1" smtClean="0">
                <a:latin typeface="Bookman Old Style" panose="02050604050505020204" pitchFamily="18" charset="0"/>
              </a:rPr>
              <a:t>склошпалери</a:t>
            </a:r>
            <a:r>
              <a:rPr lang="uk-UA" b="1" dirty="0" smtClean="0">
                <a:latin typeface="Bookman Old Style" panose="02050604050505020204" pitchFamily="18" charset="0"/>
              </a:rPr>
              <a:t>?</a:t>
            </a:r>
            <a:endParaRPr lang="ru-RU" b="1" dirty="0">
              <a:latin typeface="Bookman Old Style" panose="020506040505050202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57200" y="2348880"/>
            <a:ext cx="8229600" cy="3777283"/>
          </a:xfrm>
        </p:spPr>
        <p:txBody>
          <a:bodyPr/>
          <a:lstStyle/>
          <a:p>
            <a:pPr marL="0" indent="0" algn="just">
              <a:buNone/>
            </a:pPr>
            <a:endParaRPr lang="ru-RU" b="1" dirty="0" smtClean="0">
              <a:solidFill>
                <a:srgbClr val="4B4B4B"/>
              </a:solidFill>
              <a:latin typeface="Bookman Old Style" panose="02050604050505020204" pitchFamily="18" charset="0"/>
              <a:ea typeface="Times New Roman"/>
            </a:endParaRPr>
          </a:p>
          <a:p>
            <a:pPr marL="0" indent="0" algn="just">
              <a:buNone/>
            </a:pPr>
            <a:endParaRPr lang="ru-RU" b="1" dirty="0">
              <a:solidFill>
                <a:srgbClr val="4B4B4B"/>
              </a:solidFill>
              <a:latin typeface="Bookman Old Style" panose="02050604050505020204" pitchFamily="18" charset="0"/>
              <a:ea typeface="Times New Roman"/>
            </a:endParaRPr>
          </a:p>
          <a:p>
            <a:pPr marL="0" indent="0" algn="just">
              <a:buNone/>
            </a:pPr>
            <a:endParaRPr lang="ru-RU" b="1" dirty="0" smtClean="0">
              <a:solidFill>
                <a:srgbClr val="4B4B4B"/>
              </a:solidFill>
              <a:latin typeface="Bookman Old Style" panose="02050604050505020204" pitchFamily="18" charset="0"/>
              <a:ea typeface="Times New Roman"/>
            </a:endParaRPr>
          </a:p>
          <a:p>
            <a:pPr marL="0" indent="0" algn="just">
              <a:buNone/>
            </a:pPr>
            <a:r>
              <a:rPr lang="ru-RU" b="1" dirty="0" err="1" smtClean="0">
                <a:solidFill>
                  <a:srgbClr val="4B4B4B"/>
                </a:solidFill>
                <a:latin typeface="Bookman Old Style" panose="02050604050505020204" pitchFamily="18" charset="0"/>
                <a:ea typeface="Times New Roman"/>
              </a:rPr>
              <a:t>Склошпалери</a:t>
            </a:r>
            <a:r>
              <a:rPr lang="ru-RU" b="1" dirty="0" smtClean="0">
                <a:solidFill>
                  <a:srgbClr val="4B4B4B"/>
                </a:solidFill>
                <a:latin typeface="Bookman Old Style" panose="02050604050505020204" pitchFamily="18" charset="0"/>
                <a:ea typeface="Times New Roman"/>
              </a:rPr>
              <a:t> </a:t>
            </a:r>
            <a:r>
              <a:rPr lang="ru-RU" dirty="0" smtClean="0">
                <a:solidFill>
                  <a:srgbClr val="4B4B4B"/>
                </a:solidFill>
                <a:latin typeface="Constantia" panose="02030602050306030303" pitchFamily="18" charset="0"/>
                <a:ea typeface="Times New Roman"/>
              </a:rPr>
              <a:t>- </a:t>
            </a:r>
            <a:r>
              <a:rPr lang="ru-RU" dirty="0" err="1" smtClean="0">
                <a:latin typeface="Constantia" panose="02030602050306030303" pitchFamily="18" charset="0"/>
                <a:ea typeface="Times New Roman"/>
              </a:rPr>
              <a:t>це</a:t>
            </a:r>
            <a:r>
              <a:rPr lang="ru-RU" dirty="0" smtClean="0">
                <a:latin typeface="Constantia" panose="02030602050306030303" pitchFamily="18" charset="0"/>
                <a:ea typeface="Times New Roman"/>
              </a:rPr>
              <a:t> </a:t>
            </a:r>
            <a:r>
              <a:rPr lang="ru-RU" dirty="0" err="1">
                <a:latin typeface="Constantia" panose="02030602050306030303" pitchFamily="18" charset="0"/>
                <a:ea typeface="Times New Roman"/>
              </a:rPr>
              <a:t>різновид</a:t>
            </a:r>
            <a:r>
              <a:rPr lang="ru-RU" dirty="0">
                <a:latin typeface="Constantia" panose="02030602050306030303" pitchFamily="18" charset="0"/>
                <a:ea typeface="Times New Roman"/>
              </a:rPr>
              <a:t> </a:t>
            </a:r>
            <a:r>
              <a:rPr lang="ru-RU" dirty="0" err="1">
                <a:latin typeface="Constantia" panose="02030602050306030303" pitchFamily="18" charset="0"/>
                <a:ea typeface="Times New Roman"/>
              </a:rPr>
              <a:t>оздоблювальних</a:t>
            </a:r>
            <a:r>
              <a:rPr lang="ru-RU" dirty="0">
                <a:latin typeface="Constantia" panose="02030602050306030303" pitchFamily="18" charset="0"/>
                <a:ea typeface="Times New Roman"/>
              </a:rPr>
              <a:t> </a:t>
            </a:r>
            <a:r>
              <a:rPr lang="ru-RU" dirty="0" err="1">
                <a:latin typeface="Constantia" panose="02030602050306030303" pitchFamily="18" charset="0"/>
                <a:ea typeface="Times New Roman"/>
              </a:rPr>
              <a:t>матеріалів</a:t>
            </a:r>
            <a:r>
              <a:rPr lang="ru-RU" dirty="0">
                <a:latin typeface="Constantia" panose="02030602050306030303" pitchFamily="18" charset="0"/>
                <a:ea typeface="Times New Roman"/>
              </a:rPr>
              <a:t>, </a:t>
            </a:r>
            <a:r>
              <a:rPr lang="ru-RU" dirty="0" err="1" smtClean="0">
                <a:latin typeface="Constantia" panose="02030602050306030303" pitchFamily="18" charset="0"/>
                <a:ea typeface="Times New Roman"/>
              </a:rPr>
              <a:t>який</a:t>
            </a:r>
            <a:r>
              <a:rPr lang="ru-RU" dirty="0" smtClean="0">
                <a:latin typeface="Constantia" panose="02030602050306030303" pitchFamily="18" charset="0"/>
                <a:ea typeface="Times New Roman"/>
              </a:rPr>
              <a:t>  </a:t>
            </a:r>
            <a:r>
              <a:rPr lang="ru-RU" dirty="0" err="1">
                <a:latin typeface="Constantia" panose="02030602050306030303" pitchFamily="18" charset="0"/>
                <a:ea typeface="Times New Roman"/>
              </a:rPr>
              <a:t>виготовляється</a:t>
            </a:r>
            <a:r>
              <a:rPr lang="ru-RU" dirty="0">
                <a:latin typeface="Constantia" panose="02030602050306030303" pitchFamily="18" charset="0"/>
                <a:ea typeface="Times New Roman"/>
              </a:rPr>
              <a:t> </a:t>
            </a:r>
            <a:r>
              <a:rPr lang="ru-RU" dirty="0" smtClean="0">
                <a:latin typeface="Constantia" panose="02030602050306030303" pitchFamily="18" charset="0"/>
                <a:ea typeface="Times New Roman"/>
              </a:rPr>
              <a:t> на </a:t>
            </a:r>
            <a:r>
              <a:rPr lang="ru-RU" dirty="0" err="1">
                <a:latin typeface="Constantia" panose="02030602050306030303" pitchFamily="18" charset="0"/>
                <a:ea typeface="Times New Roman"/>
              </a:rPr>
              <a:t>основі</a:t>
            </a:r>
            <a:r>
              <a:rPr lang="ru-RU" dirty="0">
                <a:latin typeface="Constantia" panose="02030602050306030303" pitchFamily="18" charset="0"/>
                <a:ea typeface="Times New Roman"/>
              </a:rPr>
              <a:t> </a:t>
            </a:r>
            <a:r>
              <a:rPr lang="ru-RU" dirty="0" err="1">
                <a:latin typeface="Constantia" panose="02030602050306030303" pitchFamily="18" charset="0"/>
                <a:ea typeface="Times New Roman"/>
              </a:rPr>
              <a:t>скловолокна</a:t>
            </a:r>
            <a:r>
              <a:rPr lang="ru-RU" dirty="0">
                <a:latin typeface="Constantia" panose="02030602050306030303" pitchFamily="18" charset="0"/>
                <a:ea typeface="Times New Roman"/>
              </a:rPr>
              <a:t>. </a:t>
            </a:r>
            <a:endParaRPr lang="ru-RU" dirty="0">
              <a:latin typeface="Constantia" panose="02030602050306030303" pitchFamily="18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0038" y="1484784"/>
            <a:ext cx="3462337" cy="2420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462508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80728"/>
          </a:xfrm>
        </p:spPr>
        <p:txBody>
          <a:bodyPr>
            <a:noAutofit/>
          </a:bodyPr>
          <a:lstStyle/>
          <a:p>
            <a:pPr fontAlgn="base"/>
            <a:r>
              <a:rPr lang="uk-UA" sz="2400" dirty="0" smtClean="0"/>
              <a:t/>
            </a:r>
            <a:br>
              <a:rPr lang="uk-UA" sz="2400" dirty="0" smtClean="0"/>
            </a:br>
            <a:r>
              <a:rPr lang="uk-UA" sz="2400" dirty="0"/>
              <a:t/>
            </a:r>
            <a:br>
              <a:rPr lang="uk-UA" sz="2400" dirty="0"/>
            </a:br>
            <a:r>
              <a:rPr lang="uk-UA" b="1" dirty="0" err="1" smtClean="0">
                <a:latin typeface="Bookman Old Style" panose="02050604050505020204" pitchFamily="18" charset="0"/>
              </a:rPr>
              <a:t>Склошпалери</a:t>
            </a:r>
            <a:r>
              <a:rPr lang="uk-UA" sz="2400" dirty="0" smtClean="0"/>
              <a:t/>
            </a:r>
            <a:br>
              <a:rPr lang="uk-UA" sz="2400" dirty="0" smtClean="0"/>
            </a:br>
            <a:endParaRPr lang="ru-RU" sz="2400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uk-UA" sz="2400" dirty="0">
                <a:solidFill>
                  <a:prstClr val="black"/>
                </a:solidFill>
                <a:latin typeface="Constantia" panose="02030602050306030303" pitchFamily="18" charset="0"/>
                <a:ea typeface="+mj-ea"/>
                <a:cs typeface="+mj-cs"/>
              </a:rPr>
              <a:t>Існує кілька різновидів </a:t>
            </a:r>
            <a:r>
              <a:rPr lang="uk-UA" sz="2400" dirty="0" err="1" smtClean="0">
                <a:solidFill>
                  <a:prstClr val="black"/>
                </a:solidFill>
                <a:latin typeface="Constantia" panose="02030602050306030303" pitchFamily="18" charset="0"/>
                <a:ea typeface="+mj-ea"/>
                <a:cs typeface="+mj-cs"/>
              </a:rPr>
              <a:t>полотен</a:t>
            </a:r>
            <a:r>
              <a:rPr lang="uk-UA" sz="2400" dirty="0">
                <a:solidFill>
                  <a:prstClr val="black"/>
                </a:solidFill>
                <a:latin typeface="Constantia" panose="02030602050306030303" pitchFamily="18" charset="0"/>
                <a:ea typeface="+mj-ea"/>
                <a:cs typeface="+mj-cs"/>
              </a:rPr>
              <a:t>, що відрізняються між собою за фактурою і складністю візерунків</a:t>
            </a:r>
            <a:r>
              <a:rPr lang="uk-UA" sz="2400" dirty="0" smtClean="0">
                <a:solidFill>
                  <a:prstClr val="black"/>
                </a:solidFill>
                <a:latin typeface="Constantia" panose="02030602050306030303" pitchFamily="18" charset="0"/>
                <a:ea typeface="+mj-ea"/>
                <a:cs typeface="+mj-cs"/>
              </a:rPr>
              <a:t>.</a:t>
            </a:r>
          </a:p>
          <a:p>
            <a:pPr marL="0" indent="0" algn="just">
              <a:buNone/>
            </a:pPr>
            <a:r>
              <a:rPr lang="ru-RU" sz="2400" dirty="0">
                <a:solidFill>
                  <a:prstClr val="black"/>
                </a:solidFill>
                <a:latin typeface="Constantia" panose="02030602050306030303" pitchFamily="18" charset="0"/>
                <a:ea typeface="+mj-ea"/>
                <a:cs typeface="+mj-cs"/>
              </a:rPr>
              <a:t/>
            </a:r>
            <a:br>
              <a:rPr lang="ru-RU" sz="2400" dirty="0">
                <a:solidFill>
                  <a:prstClr val="black"/>
                </a:solidFill>
                <a:latin typeface="Constantia" panose="02030602050306030303" pitchFamily="18" charset="0"/>
                <a:ea typeface="+mj-ea"/>
                <a:cs typeface="+mj-cs"/>
              </a:rPr>
            </a:br>
            <a:r>
              <a:rPr lang="ru-RU" sz="2400" u="sng" dirty="0" err="1">
                <a:solidFill>
                  <a:schemeClr val="tx2">
                    <a:lumMod val="75000"/>
                  </a:schemeClr>
                </a:solidFill>
                <a:latin typeface="Constantia" panose="02030602050306030303" pitchFamily="18" charset="0"/>
                <a:ea typeface="+mj-ea"/>
                <a:cs typeface="+mj-cs"/>
              </a:rPr>
              <a:t>Гладенькі</a:t>
            </a:r>
            <a:r>
              <a:rPr lang="ru-RU" sz="2400" u="sng" dirty="0">
                <a:solidFill>
                  <a:schemeClr val="tx2">
                    <a:lumMod val="75000"/>
                  </a:schemeClr>
                </a:solidFill>
                <a:latin typeface="Constantia" panose="02030602050306030303" pitchFamily="18" charset="0"/>
                <a:ea typeface="+mj-ea"/>
                <a:cs typeface="+mj-cs"/>
              </a:rPr>
              <a:t> </a:t>
            </a:r>
            <a:r>
              <a:rPr lang="ru-RU" sz="2400" u="sng" dirty="0" err="1" smtClean="0">
                <a:solidFill>
                  <a:schemeClr val="tx2">
                    <a:lumMod val="75000"/>
                  </a:schemeClr>
                </a:solidFill>
                <a:latin typeface="Constantia" panose="02030602050306030303" pitchFamily="18" charset="0"/>
                <a:ea typeface="+mj-ea"/>
                <a:cs typeface="+mj-cs"/>
              </a:rPr>
              <a:t>склошпалери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Constantia" panose="02030602050306030303" pitchFamily="18" charset="0"/>
                <a:ea typeface="+mj-ea"/>
                <a:cs typeface="+mj-cs"/>
              </a:rPr>
              <a:t>   </a:t>
            </a:r>
            <a:r>
              <a:rPr lang="ru-RU" sz="2400" dirty="0" smtClean="0">
                <a:solidFill>
                  <a:prstClr val="black"/>
                </a:solidFill>
                <a:latin typeface="Constantia" panose="02030602050306030303" pitchFamily="18" charset="0"/>
                <a:ea typeface="+mj-ea"/>
                <a:cs typeface="+mj-cs"/>
              </a:rPr>
              <a:t>(</a:t>
            </a:r>
            <a:r>
              <a:rPr lang="ru-RU" sz="2400" dirty="0" err="1" smtClean="0">
                <a:solidFill>
                  <a:prstClr val="black"/>
                </a:solidFill>
                <a:latin typeface="Constantia" panose="02030602050306030303" pitchFamily="18" charset="0"/>
                <a:ea typeface="+mj-ea"/>
                <a:cs typeface="+mj-cs"/>
              </a:rPr>
              <a:t>малярне</a:t>
            </a:r>
            <a:r>
              <a:rPr lang="ru-RU" sz="2400" dirty="0" smtClean="0">
                <a:solidFill>
                  <a:prstClr val="black"/>
                </a:solidFill>
                <a:latin typeface="Constantia" panose="02030602050306030303" pitchFamily="18" charset="0"/>
                <a:ea typeface="+mj-ea"/>
                <a:cs typeface="+mj-cs"/>
              </a:rPr>
              <a:t> </a:t>
            </a:r>
            <a:r>
              <a:rPr lang="ru-RU" sz="2400" dirty="0" err="1">
                <a:solidFill>
                  <a:prstClr val="black"/>
                </a:solidFill>
                <a:latin typeface="Constantia" panose="02030602050306030303" pitchFamily="18" charset="0"/>
                <a:ea typeface="+mj-ea"/>
                <a:cs typeface="+mj-cs"/>
              </a:rPr>
              <a:t>склополотно</a:t>
            </a:r>
            <a:r>
              <a:rPr lang="ru-RU" sz="2400" dirty="0">
                <a:solidFill>
                  <a:prstClr val="black"/>
                </a:solidFill>
                <a:latin typeface="Constantia" panose="02030602050306030303" pitchFamily="18" charset="0"/>
                <a:ea typeface="+mj-ea"/>
                <a:cs typeface="+mj-cs"/>
              </a:rPr>
              <a:t>) – </a:t>
            </a:r>
            <a:r>
              <a:rPr lang="ru-RU" sz="2400" dirty="0" err="1">
                <a:solidFill>
                  <a:prstClr val="black"/>
                </a:solidFill>
                <a:latin typeface="Constantia" panose="02030602050306030303" pitchFamily="18" charset="0"/>
                <a:ea typeface="+mj-ea"/>
                <a:cs typeface="+mj-cs"/>
              </a:rPr>
              <a:t>матеріал</a:t>
            </a:r>
            <a:r>
              <a:rPr lang="ru-RU" sz="2400" dirty="0">
                <a:solidFill>
                  <a:prstClr val="black"/>
                </a:solidFill>
                <a:latin typeface="Constantia" panose="02030602050306030303" pitchFamily="18" charset="0"/>
                <a:ea typeface="+mj-ea"/>
                <a:cs typeface="+mj-cs"/>
              </a:rPr>
              <a:t> </a:t>
            </a:r>
            <a:r>
              <a:rPr lang="ru-RU" sz="2400" dirty="0" err="1">
                <a:solidFill>
                  <a:prstClr val="black"/>
                </a:solidFill>
                <a:latin typeface="Constantia" panose="02030602050306030303" pitchFamily="18" charset="0"/>
                <a:ea typeface="+mj-ea"/>
                <a:cs typeface="+mj-cs"/>
              </a:rPr>
              <a:t>низької</a:t>
            </a:r>
            <a:r>
              <a:rPr lang="ru-RU" sz="2400" dirty="0">
                <a:solidFill>
                  <a:prstClr val="black"/>
                </a:solidFill>
                <a:latin typeface="Constantia" panose="02030602050306030303" pitchFamily="18" charset="0"/>
                <a:ea typeface="+mj-ea"/>
                <a:cs typeface="+mj-cs"/>
              </a:rPr>
              <a:t> </a:t>
            </a:r>
            <a:r>
              <a:rPr lang="ru-RU" sz="2400" dirty="0" err="1">
                <a:solidFill>
                  <a:prstClr val="black"/>
                </a:solidFill>
                <a:latin typeface="Constantia" panose="02030602050306030303" pitchFamily="18" charset="0"/>
                <a:ea typeface="+mj-ea"/>
                <a:cs typeface="+mj-cs"/>
              </a:rPr>
              <a:t>щільності</a:t>
            </a:r>
            <a:r>
              <a:rPr lang="ru-RU" sz="2400" dirty="0">
                <a:solidFill>
                  <a:prstClr val="black"/>
                </a:solidFill>
                <a:latin typeface="Constantia" panose="02030602050306030303" pitchFamily="18" charset="0"/>
                <a:ea typeface="+mj-ea"/>
                <a:cs typeface="+mj-cs"/>
              </a:rPr>
              <a:t> з </a:t>
            </a:r>
            <a:r>
              <a:rPr lang="ru-RU" sz="2400" dirty="0" err="1">
                <a:solidFill>
                  <a:prstClr val="black"/>
                </a:solidFill>
                <a:latin typeface="Constantia" panose="02030602050306030303" pitchFamily="18" charset="0"/>
                <a:ea typeface="+mj-ea"/>
                <a:cs typeface="+mj-cs"/>
              </a:rPr>
              <a:t>рівною</a:t>
            </a:r>
            <a:r>
              <a:rPr lang="ru-RU" sz="2400" dirty="0">
                <a:solidFill>
                  <a:prstClr val="black"/>
                </a:solidFill>
                <a:latin typeface="Constantia" panose="02030602050306030303" pitchFamily="18" charset="0"/>
                <a:ea typeface="+mj-ea"/>
                <a:cs typeface="+mj-cs"/>
              </a:rPr>
              <a:t> фактурою, </a:t>
            </a:r>
            <a:r>
              <a:rPr lang="ru-RU" sz="2400" dirty="0" err="1">
                <a:solidFill>
                  <a:prstClr val="black"/>
                </a:solidFill>
                <a:latin typeface="Constantia" panose="02030602050306030303" pitchFamily="18" charset="0"/>
                <a:ea typeface="+mj-ea"/>
                <a:cs typeface="+mj-cs"/>
              </a:rPr>
              <a:t>який</a:t>
            </a:r>
            <a:r>
              <a:rPr lang="ru-RU" sz="2400" dirty="0">
                <a:solidFill>
                  <a:prstClr val="black"/>
                </a:solidFill>
                <a:latin typeface="Constantia" panose="02030602050306030303" pitchFamily="18" charset="0"/>
                <a:ea typeface="+mj-ea"/>
                <a:cs typeface="+mj-cs"/>
              </a:rPr>
              <a:t> у </a:t>
            </a:r>
            <a:r>
              <a:rPr lang="ru-RU" sz="2400" dirty="0" err="1">
                <a:solidFill>
                  <a:prstClr val="black"/>
                </a:solidFill>
                <a:latin typeface="Constantia" panose="02030602050306030303" pitchFamily="18" charset="0"/>
                <a:ea typeface="+mj-ea"/>
                <a:cs typeface="+mj-cs"/>
              </a:rPr>
              <a:t>народі</a:t>
            </a:r>
            <a:r>
              <a:rPr lang="ru-RU" sz="2400" dirty="0">
                <a:solidFill>
                  <a:prstClr val="black"/>
                </a:solidFill>
                <a:latin typeface="Constantia" panose="02030602050306030303" pitchFamily="18" charset="0"/>
                <a:ea typeface="+mj-ea"/>
                <a:cs typeface="+mj-cs"/>
              </a:rPr>
              <a:t> </a:t>
            </a:r>
            <a:r>
              <a:rPr lang="ru-RU" sz="2400" dirty="0" err="1">
                <a:solidFill>
                  <a:prstClr val="black"/>
                </a:solidFill>
                <a:latin typeface="Constantia" panose="02030602050306030303" pitchFamily="18" charset="0"/>
                <a:ea typeface="+mj-ea"/>
                <a:cs typeface="+mj-cs"/>
              </a:rPr>
              <a:t>називається</a:t>
            </a:r>
            <a:r>
              <a:rPr lang="ru-RU" sz="2400" dirty="0">
                <a:solidFill>
                  <a:prstClr val="black"/>
                </a:solidFill>
                <a:latin typeface="Constantia" panose="02030602050306030303" pitchFamily="18" charset="0"/>
                <a:ea typeface="+mj-ea"/>
                <a:cs typeface="+mj-cs"/>
              </a:rPr>
              <a:t> – «</a:t>
            </a:r>
            <a:r>
              <a:rPr lang="ru-RU" sz="2400" dirty="0" err="1">
                <a:solidFill>
                  <a:prstClr val="black"/>
                </a:solidFill>
                <a:latin typeface="Constantia" panose="02030602050306030303" pitchFamily="18" charset="0"/>
                <a:ea typeface="+mj-ea"/>
                <a:cs typeface="+mj-cs"/>
              </a:rPr>
              <a:t>павутинка</a:t>
            </a:r>
            <a:r>
              <a:rPr lang="ru-RU" sz="2400" dirty="0" smtClean="0">
                <a:solidFill>
                  <a:prstClr val="black"/>
                </a:solidFill>
                <a:latin typeface="Constantia" panose="02030602050306030303" pitchFamily="18" charset="0"/>
                <a:ea typeface="+mj-ea"/>
                <a:cs typeface="+mj-cs"/>
              </a:rPr>
              <a:t>».</a:t>
            </a:r>
          </a:p>
          <a:p>
            <a:pPr marL="0" indent="0" algn="just">
              <a:buNone/>
            </a:pPr>
            <a:r>
              <a:rPr lang="ru-RU" sz="2400" dirty="0">
                <a:solidFill>
                  <a:prstClr val="black"/>
                </a:solidFill>
                <a:latin typeface="Constantia" panose="02030602050306030303" pitchFamily="18" charset="0"/>
                <a:ea typeface="+mj-ea"/>
                <a:cs typeface="+mj-cs"/>
              </a:rPr>
              <a:t/>
            </a:r>
            <a:br>
              <a:rPr lang="ru-RU" sz="2400" dirty="0">
                <a:solidFill>
                  <a:prstClr val="black"/>
                </a:solidFill>
                <a:latin typeface="Constantia" panose="02030602050306030303" pitchFamily="18" charset="0"/>
                <a:ea typeface="+mj-ea"/>
                <a:cs typeface="+mj-cs"/>
              </a:rPr>
            </a:br>
            <a:r>
              <a:rPr lang="ru-RU" sz="2400" u="sng" dirty="0" err="1">
                <a:solidFill>
                  <a:schemeClr val="tx2">
                    <a:lumMod val="75000"/>
                  </a:schemeClr>
                </a:solidFill>
                <a:latin typeface="Constantia" panose="02030602050306030303" pitchFamily="18" charset="0"/>
                <a:ea typeface="+mj-ea"/>
                <a:cs typeface="+mj-cs"/>
              </a:rPr>
              <a:t>Рельєфні</a:t>
            </a:r>
            <a:r>
              <a:rPr lang="ru-RU" sz="2400" u="sng" dirty="0">
                <a:solidFill>
                  <a:schemeClr val="tx2">
                    <a:lumMod val="75000"/>
                  </a:schemeClr>
                </a:solidFill>
                <a:latin typeface="Constantia" panose="02030602050306030303" pitchFamily="18" charset="0"/>
                <a:ea typeface="+mj-ea"/>
                <a:cs typeface="+mj-cs"/>
              </a:rPr>
              <a:t> </a:t>
            </a:r>
            <a:r>
              <a:rPr lang="ru-RU" sz="2400" u="sng" dirty="0" err="1">
                <a:solidFill>
                  <a:schemeClr val="tx2">
                    <a:lumMod val="75000"/>
                  </a:schemeClr>
                </a:solidFill>
                <a:latin typeface="Constantia" panose="02030602050306030303" pitchFamily="18" charset="0"/>
                <a:ea typeface="+mj-ea"/>
                <a:cs typeface="+mj-cs"/>
              </a:rPr>
              <a:t>склошпалери</a:t>
            </a:r>
            <a:r>
              <a:rPr lang="ru-RU" sz="2400" dirty="0">
                <a:solidFill>
                  <a:prstClr val="black"/>
                </a:solidFill>
                <a:latin typeface="Constantia" panose="02030602050306030303" pitchFamily="18" charset="0"/>
                <a:ea typeface="+mj-ea"/>
                <a:cs typeface="+mj-cs"/>
              </a:rPr>
              <a:t> – </a:t>
            </a:r>
            <a:r>
              <a:rPr lang="ru-RU" sz="2400" dirty="0" err="1">
                <a:solidFill>
                  <a:prstClr val="black"/>
                </a:solidFill>
                <a:latin typeface="Constantia" panose="02030602050306030303" pitchFamily="18" charset="0"/>
                <a:ea typeface="+mj-ea"/>
                <a:cs typeface="+mj-cs"/>
              </a:rPr>
              <a:t>більш</a:t>
            </a:r>
            <a:r>
              <a:rPr lang="ru-RU" sz="2400" dirty="0">
                <a:solidFill>
                  <a:prstClr val="black"/>
                </a:solidFill>
                <a:latin typeface="Constantia" panose="02030602050306030303" pitchFamily="18" charset="0"/>
                <a:ea typeface="+mj-ea"/>
                <a:cs typeface="+mj-cs"/>
              </a:rPr>
              <a:t> </a:t>
            </a:r>
            <a:r>
              <a:rPr lang="ru-RU" sz="2400" dirty="0" err="1">
                <a:solidFill>
                  <a:prstClr val="black"/>
                </a:solidFill>
                <a:latin typeface="Constantia" panose="02030602050306030303" pitchFamily="18" charset="0"/>
                <a:ea typeface="+mj-ea"/>
                <a:cs typeface="+mj-cs"/>
              </a:rPr>
              <a:t>щільний</a:t>
            </a:r>
            <a:r>
              <a:rPr lang="ru-RU" sz="2400" dirty="0">
                <a:solidFill>
                  <a:prstClr val="black"/>
                </a:solidFill>
                <a:latin typeface="Constantia" panose="02030602050306030303" pitchFamily="18" charset="0"/>
                <a:ea typeface="+mj-ea"/>
                <a:cs typeface="+mj-cs"/>
              </a:rPr>
              <a:t> </a:t>
            </a:r>
            <a:r>
              <a:rPr lang="ru-RU" sz="2400" dirty="0" err="1">
                <a:solidFill>
                  <a:prstClr val="black"/>
                </a:solidFill>
                <a:latin typeface="Constantia" panose="02030602050306030303" pitchFamily="18" charset="0"/>
                <a:ea typeface="+mj-ea"/>
                <a:cs typeface="+mj-cs"/>
              </a:rPr>
              <a:t>матеріал</a:t>
            </a:r>
            <a:r>
              <a:rPr lang="ru-RU" sz="2400" dirty="0">
                <a:solidFill>
                  <a:prstClr val="black"/>
                </a:solidFill>
                <a:latin typeface="Constantia" panose="02030602050306030303" pitchFamily="18" charset="0"/>
                <a:ea typeface="+mj-ea"/>
                <a:cs typeface="+mj-cs"/>
              </a:rPr>
              <a:t>, </a:t>
            </a:r>
            <a:r>
              <a:rPr lang="ru-RU" sz="2400" dirty="0" err="1">
                <a:solidFill>
                  <a:prstClr val="black"/>
                </a:solidFill>
                <a:latin typeface="Constantia" panose="02030602050306030303" pitchFamily="18" charset="0"/>
                <a:ea typeface="+mj-ea"/>
                <a:cs typeface="+mj-cs"/>
              </a:rPr>
              <a:t>який</a:t>
            </a:r>
            <a:r>
              <a:rPr lang="ru-RU" sz="2400" dirty="0">
                <a:solidFill>
                  <a:prstClr val="black"/>
                </a:solidFill>
                <a:latin typeface="Constantia" panose="02030602050306030303" pitchFamily="18" charset="0"/>
                <a:ea typeface="+mj-ea"/>
                <a:cs typeface="+mj-cs"/>
              </a:rPr>
              <a:t> </a:t>
            </a:r>
            <a:r>
              <a:rPr lang="ru-RU" sz="2400" dirty="0" err="1">
                <a:solidFill>
                  <a:prstClr val="black"/>
                </a:solidFill>
                <a:latin typeface="Constantia" panose="02030602050306030303" pitchFamily="18" charset="0"/>
                <a:ea typeface="+mj-ea"/>
                <a:cs typeface="+mj-cs"/>
              </a:rPr>
              <a:t>застосовується</a:t>
            </a:r>
            <a:r>
              <a:rPr lang="ru-RU" sz="2400" dirty="0">
                <a:solidFill>
                  <a:prstClr val="black"/>
                </a:solidFill>
                <a:latin typeface="Constantia" panose="02030602050306030303" pitchFamily="18" charset="0"/>
                <a:ea typeface="+mj-ea"/>
                <a:cs typeface="+mj-cs"/>
              </a:rPr>
              <a:t> для </a:t>
            </a:r>
            <a:r>
              <a:rPr lang="ru-RU" sz="2400" dirty="0" err="1">
                <a:solidFill>
                  <a:prstClr val="black"/>
                </a:solidFill>
                <a:latin typeface="Constantia" panose="02030602050306030303" pitchFamily="18" charset="0"/>
                <a:ea typeface="+mj-ea"/>
                <a:cs typeface="+mj-cs"/>
              </a:rPr>
              <a:t>фінішної</a:t>
            </a:r>
            <a:r>
              <a:rPr lang="ru-RU" sz="2400" dirty="0">
                <a:solidFill>
                  <a:prstClr val="black"/>
                </a:solidFill>
                <a:latin typeface="Constantia" panose="02030602050306030303" pitchFamily="18" charset="0"/>
                <a:ea typeface="+mj-ea"/>
                <a:cs typeface="+mj-cs"/>
              </a:rPr>
              <a:t> </a:t>
            </a:r>
            <a:r>
              <a:rPr lang="ru-RU" sz="2400" dirty="0" err="1">
                <a:solidFill>
                  <a:prstClr val="black"/>
                </a:solidFill>
                <a:latin typeface="Constantia" panose="02030602050306030303" pitchFamily="18" charset="0"/>
                <a:ea typeface="+mj-ea"/>
                <a:cs typeface="+mj-cs"/>
              </a:rPr>
              <a:t>обробки</a:t>
            </a:r>
            <a:r>
              <a:rPr lang="ru-RU" sz="2400" dirty="0">
                <a:solidFill>
                  <a:prstClr val="black"/>
                </a:solidFill>
                <a:latin typeface="Constantia" panose="02030602050306030303" pitchFamily="18" charset="0"/>
                <a:ea typeface="+mj-ea"/>
                <a:cs typeface="+mj-cs"/>
              </a:rPr>
              <a:t>. Вони </a:t>
            </a:r>
            <a:r>
              <a:rPr lang="ru-RU" sz="2400" dirty="0" err="1">
                <a:solidFill>
                  <a:prstClr val="black"/>
                </a:solidFill>
                <a:latin typeface="Constantia" panose="02030602050306030303" pitchFamily="18" charset="0"/>
                <a:ea typeface="+mj-ea"/>
                <a:cs typeface="+mj-cs"/>
              </a:rPr>
              <a:t>настільки</a:t>
            </a:r>
            <a:r>
              <a:rPr lang="ru-RU" sz="2400" dirty="0">
                <a:solidFill>
                  <a:prstClr val="black"/>
                </a:solidFill>
                <a:latin typeface="Constantia" panose="02030602050306030303" pitchFamily="18" charset="0"/>
                <a:ea typeface="+mj-ea"/>
                <a:cs typeface="+mj-cs"/>
              </a:rPr>
              <a:t> </a:t>
            </a:r>
            <a:r>
              <a:rPr lang="ru-RU" sz="2400" dirty="0" err="1">
                <a:solidFill>
                  <a:prstClr val="black"/>
                </a:solidFill>
                <a:latin typeface="Constantia" panose="02030602050306030303" pitchFamily="18" charset="0"/>
                <a:ea typeface="+mj-ea"/>
                <a:cs typeface="+mj-cs"/>
              </a:rPr>
              <a:t>міцні</a:t>
            </a:r>
            <a:r>
              <a:rPr lang="ru-RU" sz="2400" dirty="0">
                <a:solidFill>
                  <a:prstClr val="black"/>
                </a:solidFill>
                <a:latin typeface="Constantia" panose="02030602050306030303" pitchFamily="18" charset="0"/>
                <a:ea typeface="+mj-ea"/>
                <a:cs typeface="+mj-cs"/>
              </a:rPr>
              <a:t>, </a:t>
            </a:r>
            <a:r>
              <a:rPr lang="ru-RU" sz="2400" dirty="0" err="1">
                <a:solidFill>
                  <a:prstClr val="black"/>
                </a:solidFill>
                <a:latin typeface="Constantia" panose="02030602050306030303" pitchFamily="18" charset="0"/>
                <a:ea typeface="+mj-ea"/>
                <a:cs typeface="+mj-cs"/>
              </a:rPr>
              <a:t>що</a:t>
            </a:r>
            <a:r>
              <a:rPr lang="ru-RU" sz="2400" dirty="0">
                <a:solidFill>
                  <a:prstClr val="black"/>
                </a:solidFill>
                <a:latin typeface="Constantia" panose="02030602050306030303" pitchFamily="18" charset="0"/>
                <a:ea typeface="+mj-ea"/>
                <a:cs typeface="+mj-cs"/>
              </a:rPr>
              <a:t> </a:t>
            </a:r>
            <a:r>
              <a:rPr lang="ru-RU" sz="2400" dirty="0" err="1">
                <a:solidFill>
                  <a:prstClr val="black"/>
                </a:solidFill>
                <a:latin typeface="Constantia" panose="02030602050306030303" pitchFamily="18" charset="0"/>
                <a:ea typeface="+mj-ea"/>
                <a:cs typeface="+mj-cs"/>
              </a:rPr>
              <a:t>зіпсувати</a:t>
            </a:r>
            <a:r>
              <a:rPr lang="ru-RU" sz="2400" dirty="0">
                <a:solidFill>
                  <a:prstClr val="black"/>
                </a:solidFill>
                <a:latin typeface="Constantia" panose="02030602050306030303" pitchFamily="18" charset="0"/>
                <a:ea typeface="+mj-ea"/>
                <a:cs typeface="+mj-cs"/>
              </a:rPr>
              <a:t> </a:t>
            </a:r>
            <a:r>
              <a:rPr lang="ru-RU" sz="2400" dirty="0" err="1">
                <a:solidFill>
                  <a:prstClr val="black"/>
                </a:solidFill>
                <a:latin typeface="Constantia" panose="02030602050306030303" pitchFamily="18" charset="0"/>
                <a:ea typeface="+mj-ea"/>
                <a:cs typeface="+mj-cs"/>
              </a:rPr>
              <a:t>такі</a:t>
            </a:r>
            <a:r>
              <a:rPr lang="ru-RU" sz="2400" dirty="0">
                <a:solidFill>
                  <a:prstClr val="black"/>
                </a:solidFill>
                <a:latin typeface="Constantia" panose="02030602050306030303" pitchFamily="18" charset="0"/>
                <a:ea typeface="+mj-ea"/>
                <a:cs typeface="+mj-cs"/>
              </a:rPr>
              <a:t> </a:t>
            </a:r>
            <a:r>
              <a:rPr lang="ru-RU" sz="2400" dirty="0" err="1">
                <a:solidFill>
                  <a:prstClr val="black"/>
                </a:solidFill>
                <a:latin typeface="Constantia" panose="02030602050306030303" pitchFamily="18" charset="0"/>
                <a:ea typeface="+mj-ea"/>
                <a:cs typeface="+mj-cs"/>
              </a:rPr>
              <a:t>шпалери</a:t>
            </a:r>
            <a:r>
              <a:rPr lang="ru-RU" sz="2400" dirty="0">
                <a:solidFill>
                  <a:prstClr val="black"/>
                </a:solidFill>
                <a:latin typeface="Constantia" panose="02030602050306030303" pitchFamily="18" charset="0"/>
                <a:ea typeface="+mj-ea"/>
                <a:cs typeface="+mj-cs"/>
              </a:rPr>
              <a:t> </a:t>
            </a:r>
            <a:r>
              <a:rPr lang="ru-RU" sz="2400" dirty="0" err="1">
                <a:solidFill>
                  <a:prstClr val="black"/>
                </a:solidFill>
                <a:latin typeface="Constantia" panose="02030602050306030303" pitchFamily="18" charset="0"/>
                <a:ea typeface="+mj-ea"/>
                <a:cs typeface="+mj-cs"/>
              </a:rPr>
              <a:t>під</a:t>
            </a:r>
            <a:r>
              <a:rPr lang="ru-RU" sz="2400" dirty="0">
                <a:solidFill>
                  <a:prstClr val="black"/>
                </a:solidFill>
                <a:latin typeface="Constantia" panose="02030602050306030303" pitchFamily="18" charset="0"/>
                <a:ea typeface="+mj-ea"/>
                <a:cs typeface="+mj-cs"/>
              </a:rPr>
              <a:t> час </a:t>
            </a:r>
            <a:r>
              <a:rPr lang="ru-RU" sz="2400" dirty="0" err="1">
                <a:solidFill>
                  <a:prstClr val="black"/>
                </a:solidFill>
                <a:latin typeface="Constantia" panose="02030602050306030303" pitchFamily="18" charset="0"/>
                <a:ea typeface="+mj-ea"/>
                <a:cs typeface="+mj-cs"/>
              </a:rPr>
              <a:t>наклеювання</a:t>
            </a:r>
            <a:r>
              <a:rPr lang="ru-RU" sz="2400" dirty="0">
                <a:solidFill>
                  <a:prstClr val="black"/>
                </a:solidFill>
                <a:latin typeface="Constantia" panose="02030602050306030303" pitchFamily="18" charset="0"/>
                <a:ea typeface="+mj-ea"/>
                <a:cs typeface="+mj-cs"/>
              </a:rPr>
              <a:t> і </a:t>
            </a:r>
            <a:r>
              <a:rPr lang="ru-RU" sz="2400" dirty="0" err="1">
                <a:solidFill>
                  <a:prstClr val="black"/>
                </a:solidFill>
                <a:latin typeface="Constantia" panose="02030602050306030303" pitchFamily="18" charset="0"/>
                <a:ea typeface="+mj-ea"/>
                <a:cs typeface="+mj-cs"/>
              </a:rPr>
              <a:t>подальшої</a:t>
            </a:r>
            <a:r>
              <a:rPr lang="ru-RU" sz="2400" dirty="0">
                <a:solidFill>
                  <a:prstClr val="black"/>
                </a:solidFill>
                <a:latin typeface="Constantia" panose="02030602050306030303" pitchFamily="18" charset="0"/>
                <a:ea typeface="+mj-ea"/>
                <a:cs typeface="+mj-cs"/>
              </a:rPr>
              <a:t> </a:t>
            </a:r>
            <a:r>
              <a:rPr lang="ru-RU" sz="2400" dirty="0" err="1">
                <a:solidFill>
                  <a:prstClr val="black"/>
                </a:solidFill>
                <a:latin typeface="Constantia" panose="02030602050306030303" pitchFamily="18" charset="0"/>
                <a:ea typeface="+mj-ea"/>
                <a:cs typeface="+mj-cs"/>
              </a:rPr>
              <a:t>експлуатації</a:t>
            </a:r>
            <a:r>
              <a:rPr lang="ru-RU" sz="2400" dirty="0">
                <a:solidFill>
                  <a:prstClr val="black"/>
                </a:solidFill>
                <a:latin typeface="Constantia" panose="02030602050306030303" pitchFamily="18" charset="0"/>
                <a:ea typeface="+mj-ea"/>
                <a:cs typeface="+mj-cs"/>
              </a:rPr>
              <a:t> практично </a:t>
            </a:r>
            <a:r>
              <a:rPr lang="ru-RU" sz="2400" dirty="0" err="1">
                <a:solidFill>
                  <a:prstClr val="black"/>
                </a:solidFill>
                <a:latin typeface="Constantia" panose="02030602050306030303" pitchFamily="18" charset="0"/>
                <a:ea typeface="+mj-ea"/>
                <a:cs typeface="+mj-cs"/>
              </a:rPr>
              <a:t>неможливо</a:t>
            </a:r>
            <a:r>
              <a:rPr lang="ru-RU" sz="2400" dirty="0">
                <a:solidFill>
                  <a:prstClr val="black"/>
                </a:solidFill>
                <a:latin typeface="Constantia" panose="02030602050306030303" pitchFamily="18" charset="0"/>
                <a:ea typeface="+mj-ea"/>
                <a:cs typeface="+mj-cs"/>
              </a:rPr>
              <a:t>.</a:t>
            </a:r>
            <a:br>
              <a:rPr lang="ru-RU" sz="2400" dirty="0">
                <a:solidFill>
                  <a:prstClr val="black"/>
                </a:solidFill>
                <a:latin typeface="Constantia" panose="02030602050306030303" pitchFamily="18" charset="0"/>
                <a:ea typeface="+mj-ea"/>
                <a:cs typeface="+mj-cs"/>
              </a:rPr>
            </a:br>
            <a:endParaRPr lang="ru-RU" dirty="0">
              <a:latin typeface="Constantia" panose="0203060205030603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36938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4294967295"/>
          </p:nvPr>
        </p:nvSpPr>
        <p:spPr>
          <a:xfrm>
            <a:off x="1331640" y="2977658"/>
            <a:ext cx="3024336" cy="36004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2400" dirty="0" smtClean="0">
              <a:solidFill>
                <a:prstClr val="black"/>
              </a:solidFill>
              <a:latin typeface="Constantia" panose="02030602050306030303" pitchFamily="18" charset="0"/>
            </a:endParaRPr>
          </a:p>
          <a:p>
            <a:pPr marL="0" indent="0">
              <a:buNone/>
            </a:pPr>
            <a:r>
              <a:rPr lang="ru-RU" sz="2400" dirty="0" err="1" smtClean="0">
                <a:solidFill>
                  <a:prstClr val="black"/>
                </a:solidFill>
                <a:latin typeface="Constantia" panose="02030602050306030303" pitchFamily="18" charset="0"/>
              </a:rPr>
              <a:t>Склошпалери</a:t>
            </a:r>
            <a:r>
              <a:rPr lang="ru-RU" sz="2400" dirty="0" smtClean="0">
                <a:solidFill>
                  <a:prstClr val="black"/>
                </a:solidFill>
                <a:latin typeface="Constantia" panose="02030602050306030303" pitchFamily="18" charset="0"/>
              </a:rPr>
              <a:t> </a:t>
            </a:r>
            <a:r>
              <a:rPr lang="ru-RU" sz="2400" b="1" dirty="0">
                <a:solidFill>
                  <a:prstClr val="black"/>
                </a:solidFill>
                <a:latin typeface="Constantia" panose="02030602050306030303" pitchFamily="18" charset="0"/>
              </a:rPr>
              <a:t>з простим </a:t>
            </a:r>
            <a:r>
              <a:rPr lang="ru-RU" sz="2400" dirty="0">
                <a:solidFill>
                  <a:prstClr val="black"/>
                </a:solidFill>
                <a:latin typeface="Constantia" panose="02030602050306030303" pitchFamily="18" charset="0"/>
              </a:rPr>
              <a:t>(</a:t>
            </a:r>
            <a:r>
              <a:rPr lang="ru-RU" sz="2400" b="1" dirty="0" err="1">
                <a:solidFill>
                  <a:prstClr val="black"/>
                </a:solidFill>
                <a:latin typeface="Constantia" panose="02030602050306030303" pitchFamily="18" charset="0"/>
              </a:rPr>
              <a:t>фактурним</a:t>
            </a:r>
            <a:r>
              <a:rPr lang="ru-RU" sz="2400" b="1" dirty="0">
                <a:solidFill>
                  <a:prstClr val="black"/>
                </a:solidFill>
                <a:latin typeface="Constantia" panose="02030602050306030303" pitchFamily="18" charset="0"/>
              </a:rPr>
              <a:t>) </a:t>
            </a:r>
            <a:r>
              <a:rPr lang="ru-RU" sz="2400" b="1" dirty="0" err="1">
                <a:solidFill>
                  <a:prstClr val="black"/>
                </a:solidFill>
                <a:latin typeface="Constantia" panose="02030602050306030303" pitchFamily="18" charset="0"/>
              </a:rPr>
              <a:t>малюнком</a:t>
            </a:r>
            <a:r>
              <a:rPr lang="ru-RU" sz="2400" b="1" dirty="0">
                <a:solidFill>
                  <a:prstClr val="black"/>
                </a:solidFill>
                <a:latin typeface="Constantia" panose="02030602050306030303" pitchFamily="18" charset="0"/>
              </a:rPr>
              <a:t> </a:t>
            </a:r>
            <a:r>
              <a:rPr lang="ru-RU" sz="2400" dirty="0">
                <a:solidFill>
                  <a:prstClr val="black"/>
                </a:solidFill>
                <a:latin typeface="Constantia" panose="02030602050306030303" pitchFamily="18" charset="0"/>
              </a:rPr>
              <a:t>– </a:t>
            </a:r>
            <a:r>
              <a:rPr lang="ru-RU" sz="2400" dirty="0" err="1">
                <a:solidFill>
                  <a:prstClr val="black"/>
                </a:solidFill>
                <a:latin typeface="Constantia" panose="02030602050306030303" pitchFamily="18" charset="0"/>
              </a:rPr>
              <a:t>виготовляються</a:t>
            </a:r>
            <a:r>
              <a:rPr lang="ru-RU" sz="2400" dirty="0">
                <a:solidFill>
                  <a:prstClr val="black"/>
                </a:solidFill>
                <a:latin typeface="Constantia" panose="02030602050306030303" pitchFamily="18" charset="0"/>
              </a:rPr>
              <a:t> на </a:t>
            </a:r>
            <a:r>
              <a:rPr lang="ru-RU" sz="2400" dirty="0" err="1">
                <a:solidFill>
                  <a:prstClr val="black"/>
                </a:solidFill>
                <a:latin typeface="Constantia" panose="02030602050306030303" pitchFamily="18" charset="0"/>
              </a:rPr>
              <a:t>стандартних</a:t>
            </a:r>
            <a:r>
              <a:rPr lang="ru-RU" sz="2400" dirty="0">
                <a:solidFill>
                  <a:prstClr val="black"/>
                </a:solidFill>
                <a:latin typeface="Constantia" panose="02030602050306030303" pitchFamily="18" charset="0"/>
              </a:rPr>
              <a:t> </a:t>
            </a:r>
            <a:r>
              <a:rPr lang="ru-RU" sz="2400" dirty="0" err="1">
                <a:solidFill>
                  <a:prstClr val="black"/>
                </a:solidFill>
                <a:latin typeface="Constantia" panose="02030602050306030303" pitchFamily="18" charset="0"/>
              </a:rPr>
              <a:t>ткацьких</a:t>
            </a:r>
            <a:r>
              <a:rPr lang="ru-RU" sz="2400" dirty="0">
                <a:solidFill>
                  <a:prstClr val="black"/>
                </a:solidFill>
                <a:latin typeface="Constantia" panose="02030602050306030303" pitchFamily="18" charset="0"/>
              </a:rPr>
              <a:t> </a:t>
            </a:r>
            <a:r>
              <a:rPr lang="ru-RU" sz="2400" dirty="0" err="1">
                <a:solidFill>
                  <a:prstClr val="black"/>
                </a:solidFill>
                <a:latin typeface="Constantia" panose="02030602050306030303" pitchFamily="18" charset="0"/>
              </a:rPr>
              <a:t>верстатах</a:t>
            </a:r>
            <a:r>
              <a:rPr lang="ru-RU" sz="2400" dirty="0">
                <a:solidFill>
                  <a:prstClr val="black"/>
                </a:solidFill>
                <a:latin typeface="Constantia" panose="02030602050306030303" pitchFamily="18" charset="0"/>
              </a:rPr>
              <a:t>. </a:t>
            </a:r>
            <a:endParaRPr lang="ru-RU" sz="2400" dirty="0" smtClean="0">
              <a:solidFill>
                <a:prstClr val="black"/>
              </a:solidFill>
              <a:latin typeface="Constantia" panose="02030602050306030303" pitchFamily="18" charset="0"/>
            </a:endParaRPr>
          </a:p>
          <a:p>
            <a:pPr marL="0" indent="0">
              <a:buNone/>
            </a:pPr>
            <a:endParaRPr lang="uk-UA" sz="2400" dirty="0">
              <a:solidFill>
                <a:prstClr val="black"/>
              </a:solidFill>
            </a:endParaRPr>
          </a:p>
          <a:p>
            <a:pPr marL="0" indent="0">
              <a:buNone/>
            </a:pPr>
            <a:endParaRPr lang="ru-RU" sz="2400" dirty="0" smtClean="0">
              <a:solidFill>
                <a:prstClr val="black"/>
              </a:solidFill>
            </a:endParaRPr>
          </a:p>
          <a:p>
            <a:pPr marL="0" indent="0">
              <a:buNone/>
            </a:pPr>
            <a:endParaRPr lang="ru-RU" sz="2400" dirty="0">
              <a:solidFill>
                <a:prstClr val="black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 idx="4294967295"/>
          </p:nvPr>
        </p:nvSpPr>
        <p:spPr>
          <a:xfrm>
            <a:off x="467544" y="260648"/>
            <a:ext cx="8229600" cy="1070992"/>
          </a:xfrm>
        </p:spPr>
        <p:txBody>
          <a:bodyPr>
            <a:noAutofit/>
          </a:bodyPr>
          <a:lstStyle/>
          <a:p>
            <a:pPr lvl="0">
              <a:spcBef>
                <a:spcPct val="20000"/>
              </a:spcBef>
            </a:pPr>
            <a:r>
              <a:rPr lang="ru-RU" sz="3600" b="1" dirty="0" err="1">
                <a:solidFill>
                  <a:prstClr val="black"/>
                </a:solidFill>
                <a:latin typeface="Bookman Old Style" panose="02050604050505020204" pitchFamily="18" charset="0"/>
                <a:ea typeface="+mn-ea"/>
                <a:cs typeface="+mn-cs"/>
              </a:rPr>
              <a:t>Існує</a:t>
            </a:r>
            <a:r>
              <a:rPr lang="ru-RU" sz="3600" b="1" dirty="0">
                <a:solidFill>
                  <a:prstClr val="black"/>
                </a:solidFill>
                <a:latin typeface="Bookman Old Style" panose="02050604050505020204" pitchFamily="18" charset="0"/>
                <a:ea typeface="+mn-ea"/>
                <a:cs typeface="+mn-cs"/>
              </a:rPr>
              <a:t> </a:t>
            </a:r>
            <a:r>
              <a:rPr lang="ru-RU" sz="3600" b="1" dirty="0" err="1">
                <a:solidFill>
                  <a:prstClr val="black"/>
                </a:solidFill>
                <a:latin typeface="Bookman Old Style" panose="02050604050505020204" pitchFamily="18" charset="0"/>
                <a:ea typeface="+mn-ea"/>
                <a:cs typeface="+mn-cs"/>
              </a:rPr>
              <a:t>безліч</a:t>
            </a:r>
            <a:r>
              <a:rPr lang="ru-RU" sz="3600" b="1" dirty="0">
                <a:solidFill>
                  <a:prstClr val="black"/>
                </a:solidFill>
                <a:latin typeface="Bookman Old Style" panose="02050604050505020204" pitchFamily="18" charset="0"/>
                <a:ea typeface="+mn-ea"/>
                <a:cs typeface="+mn-cs"/>
              </a:rPr>
              <a:t> </a:t>
            </a:r>
            <a:r>
              <a:rPr lang="ru-RU" sz="3600" b="1" dirty="0" err="1">
                <a:solidFill>
                  <a:prstClr val="black"/>
                </a:solidFill>
                <a:latin typeface="Bookman Old Style" panose="02050604050505020204" pitchFamily="18" charset="0"/>
                <a:ea typeface="+mn-ea"/>
                <a:cs typeface="+mn-cs"/>
              </a:rPr>
              <a:t>варіантів</a:t>
            </a:r>
            <a:r>
              <a:rPr lang="ru-RU" sz="3600" b="1" dirty="0">
                <a:solidFill>
                  <a:prstClr val="black"/>
                </a:solidFill>
                <a:latin typeface="Bookman Old Style" panose="02050604050505020204" pitchFamily="18" charset="0"/>
                <a:ea typeface="+mn-ea"/>
                <a:cs typeface="+mn-cs"/>
              </a:rPr>
              <a:t> </a:t>
            </a:r>
            <a:r>
              <a:rPr lang="ru-RU" sz="3600" b="1" dirty="0" err="1">
                <a:solidFill>
                  <a:prstClr val="black"/>
                </a:solidFill>
                <a:latin typeface="Bookman Old Style" panose="02050604050505020204" pitchFamily="18" charset="0"/>
                <a:ea typeface="+mn-ea"/>
                <a:cs typeface="+mn-cs"/>
              </a:rPr>
              <a:t>рельєфності</a:t>
            </a:r>
            <a:r>
              <a:rPr lang="ru-RU" sz="3600" b="1" dirty="0">
                <a:solidFill>
                  <a:prstClr val="black"/>
                </a:solidFill>
                <a:latin typeface="Bookman Old Style" panose="02050604050505020204" pitchFamily="18" charset="0"/>
                <a:ea typeface="+mn-ea"/>
                <a:cs typeface="+mn-cs"/>
              </a:rPr>
              <a:t> таких шпалер.</a:t>
            </a:r>
            <a:br>
              <a:rPr lang="ru-RU" sz="3600" b="1" dirty="0">
                <a:solidFill>
                  <a:prstClr val="black"/>
                </a:solidFill>
                <a:latin typeface="Bookman Old Style" panose="02050604050505020204" pitchFamily="18" charset="0"/>
                <a:ea typeface="+mn-ea"/>
                <a:cs typeface="+mn-cs"/>
              </a:rPr>
            </a:br>
            <a:endParaRPr lang="ru-RU" sz="3600" b="1" dirty="0">
              <a:latin typeface="Bookman Old Style" panose="02050604050505020204" pitchFamily="18" charset="0"/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sz="quarter" idx="4294967295"/>
          </p:nvPr>
        </p:nvSpPr>
        <p:spPr>
          <a:xfrm>
            <a:off x="4788025" y="1341438"/>
            <a:ext cx="4032448" cy="4784725"/>
          </a:xfrm>
        </p:spPr>
        <p:txBody>
          <a:bodyPr/>
          <a:lstStyle/>
          <a:p>
            <a:pPr marL="0" lvl="0" indent="0">
              <a:buNone/>
            </a:pPr>
            <a:r>
              <a:rPr lang="ru-RU" sz="2400" dirty="0" err="1">
                <a:solidFill>
                  <a:prstClr val="black"/>
                </a:solidFill>
                <a:latin typeface="Constantia" panose="02030602050306030303" pitchFamily="18" charset="0"/>
              </a:rPr>
              <a:t>Склошпалери</a:t>
            </a:r>
            <a:r>
              <a:rPr lang="ru-RU" sz="2400" dirty="0">
                <a:solidFill>
                  <a:prstClr val="black"/>
                </a:solidFill>
                <a:latin typeface="Constantia" panose="02030602050306030303" pitchFamily="18" charset="0"/>
              </a:rPr>
              <a:t> </a:t>
            </a:r>
            <a:r>
              <a:rPr lang="ru-RU" sz="2400" b="1" dirty="0" err="1">
                <a:solidFill>
                  <a:prstClr val="black"/>
                </a:solidFill>
                <a:latin typeface="Constantia" panose="02030602050306030303" pitchFamily="18" charset="0"/>
              </a:rPr>
              <a:t>зі</a:t>
            </a:r>
            <a:r>
              <a:rPr lang="ru-RU" sz="2400" b="1" dirty="0">
                <a:solidFill>
                  <a:prstClr val="black"/>
                </a:solidFill>
                <a:latin typeface="Constantia" panose="02030602050306030303" pitchFamily="18" charset="0"/>
              </a:rPr>
              <a:t> </a:t>
            </a:r>
            <a:r>
              <a:rPr lang="ru-RU" sz="2400" b="1" dirty="0" err="1">
                <a:solidFill>
                  <a:prstClr val="black"/>
                </a:solidFill>
                <a:latin typeface="Constantia" panose="02030602050306030303" pitchFamily="18" charset="0"/>
              </a:rPr>
              <a:t>складним</a:t>
            </a:r>
            <a:r>
              <a:rPr lang="ru-RU" sz="2400" b="1" dirty="0">
                <a:solidFill>
                  <a:prstClr val="black"/>
                </a:solidFill>
                <a:latin typeface="Constantia" panose="02030602050306030303" pitchFamily="18" charset="0"/>
              </a:rPr>
              <a:t> (</a:t>
            </a:r>
            <a:r>
              <a:rPr lang="ru-RU" sz="2400" b="1" dirty="0" err="1">
                <a:solidFill>
                  <a:prstClr val="black"/>
                </a:solidFill>
                <a:latin typeface="Constantia" panose="02030602050306030303" pitchFamily="18" charset="0"/>
              </a:rPr>
              <a:t>елегантним</a:t>
            </a:r>
            <a:r>
              <a:rPr lang="ru-RU" sz="2400" b="1" dirty="0">
                <a:solidFill>
                  <a:prstClr val="black"/>
                </a:solidFill>
                <a:latin typeface="Constantia" panose="02030602050306030303" pitchFamily="18" charset="0"/>
              </a:rPr>
              <a:t>) </a:t>
            </a:r>
            <a:r>
              <a:rPr lang="ru-RU" sz="2400" b="1" dirty="0" err="1">
                <a:solidFill>
                  <a:prstClr val="black"/>
                </a:solidFill>
                <a:latin typeface="Constantia" panose="02030602050306030303" pitchFamily="18" charset="0"/>
              </a:rPr>
              <a:t>малюнком</a:t>
            </a:r>
            <a:r>
              <a:rPr lang="ru-RU" sz="2400" b="1" dirty="0">
                <a:solidFill>
                  <a:prstClr val="black"/>
                </a:solidFill>
                <a:latin typeface="Constantia" panose="02030602050306030303" pitchFamily="18" charset="0"/>
              </a:rPr>
              <a:t> </a:t>
            </a:r>
            <a:r>
              <a:rPr lang="ru-RU" sz="2400" dirty="0">
                <a:solidFill>
                  <a:prstClr val="black"/>
                </a:solidFill>
                <a:latin typeface="Constantia" panose="02030602050306030303" pitchFamily="18" charset="0"/>
              </a:rPr>
              <a:t>– для </a:t>
            </a:r>
            <a:r>
              <a:rPr lang="ru-RU" sz="2400" dirty="0" err="1">
                <a:solidFill>
                  <a:prstClr val="black"/>
                </a:solidFill>
                <a:latin typeface="Constantia" panose="02030602050306030303" pitchFamily="18" charset="0"/>
              </a:rPr>
              <a:t>їх</a:t>
            </a:r>
            <a:r>
              <a:rPr lang="ru-RU" sz="2400" dirty="0">
                <a:solidFill>
                  <a:prstClr val="black"/>
                </a:solidFill>
                <a:latin typeface="Constantia" panose="02030602050306030303" pitchFamily="18" charset="0"/>
              </a:rPr>
              <a:t> </a:t>
            </a:r>
            <a:r>
              <a:rPr lang="ru-RU" sz="2400" dirty="0" err="1">
                <a:solidFill>
                  <a:prstClr val="black"/>
                </a:solidFill>
                <a:latin typeface="Constantia" panose="02030602050306030303" pitchFamily="18" charset="0"/>
              </a:rPr>
              <a:t>виготовлення</a:t>
            </a:r>
            <a:r>
              <a:rPr lang="ru-RU" sz="2400" dirty="0">
                <a:solidFill>
                  <a:prstClr val="black"/>
                </a:solidFill>
                <a:latin typeface="Constantia" panose="02030602050306030303" pitchFamily="18" charset="0"/>
              </a:rPr>
              <a:t> </a:t>
            </a:r>
            <a:r>
              <a:rPr lang="ru-RU" sz="2400" dirty="0" err="1">
                <a:solidFill>
                  <a:prstClr val="black"/>
                </a:solidFill>
                <a:latin typeface="Constantia" panose="02030602050306030303" pitchFamily="18" charset="0"/>
              </a:rPr>
              <a:t>використовують</a:t>
            </a:r>
            <a:r>
              <a:rPr lang="ru-RU" sz="2400" dirty="0">
                <a:solidFill>
                  <a:prstClr val="black"/>
                </a:solidFill>
                <a:latin typeface="Constantia" panose="02030602050306030303" pitchFamily="18" charset="0"/>
              </a:rPr>
              <a:t> </a:t>
            </a:r>
            <a:r>
              <a:rPr lang="ru-RU" sz="2400" dirty="0" err="1">
                <a:solidFill>
                  <a:prstClr val="black"/>
                </a:solidFill>
                <a:latin typeface="Constantia" panose="02030602050306030303" pitchFamily="18" charset="0"/>
              </a:rPr>
              <a:t>жакардовий</a:t>
            </a:r>
            <a:r>
              <a:rPr lang="ru-RU" sz="2400" dirty="0">
                <a:solidFill>
                  <a:prstClr val="black"/>
                </a:solidFill>
                <a:latin typeface="Constantia" panose="02030602050306030303" pitchFamily="18" charset="0"/>
              </a:rPr>
              <a:t> </a:t>
            </a:r>
            <a:r>
              <a:rPr lang="ru-RU" sz="2400" dirty="0" err="1">
                <a:solidFill>
                  <a:prstClr val="black"/>
                </a:solidFill>
                <a:latin typeface="Constantia" panose="02030602050306030303" pitchFamily="18" charset="0"/>
              </a:rPr>
              <a:t>ткацький</a:t>
            </a:r>
            <a:r>
              <a:rPr lang="ru-RU" sz="2400" dirty="0">
                <a:solidFill>
                  <a:prstClr val="black"/>
                </a:solidFill>
                <a:latin typeface="Constantia" panose="02030602050306030303" pitchFamily="18" charset="0"/>
              </a:rPr>
              <a:t> </a:t>
            </a:r>
            <a:r>
              <a:rPr lang="ru-RU" sz="2400" dirty="0" err="1">
                <a:solidFill>
                  <a:prstClr val="black"/>
                </a:solidFill>
                <a:latin typeface="Constantia" panose="02030602050306030303" pitchFamily="18" charset="0"/>
              </a:rPr>
              <a:t>верстат</a:t>
            </a:r>
            <a:r>
              <a:rPr lang="ru-RU" sz="2400" dirty="0">
                <a:solidFill>
                  <a:prstClr val="black"/>
                </a:solidFill>
                <a:latin typeface="Constantia" panose="02030602050306030303" pitchFamily="18" charset="0"/>
              </a:rPr>
              <a:t>, за </a:t>
            </a:r>
            <a:r>
              <a:rPr lang="ru-RU" sz="2400" dirty="0" err="1">
                <a:solidFill>
                  <a:prstClr val="black"/>
                </a:solidFill>
                <a:latin typeface="Constantia" panose="02030602050306030303" pitchFamily="18" charset="0"/>
              </a:rPr>
              <a:t>допомогою</a:t>
            </a:r>
            <a:r>
              <a:rPr lang="ru-RU" sz="2400" dirty="0">
                <a:solidFill>
                  <a:prstClr val="black"/>
                </a:solidFill>
                <a:latin typeface="Constantia" panose="02030602050306030303" pitchFamily="18" charset="0"/>
              </a:rPr>
              <a:t> </a:t>
            </a:r>
            <a:r>
              <a:rPr lang="ru-RU" sz="2400" dirty="0" err="1">
                <a:solidFill>
                  <a:prstClr val="black"/>
                </a:solidFill>
                <a:latin typeface="Constantia" panose="02030602050306030303" pitchFamily="18" charset="0"/>
              </a:rPr>
              <a:t>якого</a:t>
            </a:r>
            <a:r>
              <a:rPr lang="ru-RU" sz="2400" dirty="0">
                <a:solidFill>
                  <a:prstClr val="black"/>
                </a:solidFill>
                <a:latin typeface="Constantia" panose="02030602050306030303" pitchFamily="18" charset="0"/>
              </a:rPr>
              <a:t> </a:t>
            </a:r>
            <a:r>
              <a:rPr lang="ru-RU" sz="2400" dirty="0" err="1">
                <a:solidFill>
                  <a:prstClr val="black"/>
                </a:solidFill>
                <a:latin typeface="Constantia" panose="02030602050306030303" pitchFamily="18" charset="0"/>
              </a:rPr>
              <a:t>створюється</a:t>
            </a:r>
            <a:r>
              <a:rPr lang="ru-RU" sz="2400" dirty="0">
                <a:solidFill>
                  <a:prstClr val="black"/>
                </a:solidFill>
                <a:latin typeface="Constantia" panose="02030602050306030303" pitchFamily="18" charset="0"/>
              </a:rPr>
              <a:t> </a:t>
            </a:r>
            <a:r>
              <a:rPr lang="ru-RU" sz="2400" dirty="0" err="1">
                <a:solidFill>
                  <a:prstClr val="black"/>
                </a:solidFill>
                <a:latin typeface="Constantia" panose="02030602050306030303" pitchFamily="18" charset="0"/>
              </a:rPr>
              <a:t>складний</a:t>
            </a:r>
            <a:r>
              <a:rPr lang="ru-RU" sz="2400" dirty="0">
                <a:solidFill>
                  <a:prstClr val="black"/>
                </a:solidFill>
                <a:latin typeface="Constantia" panose="02030602050306030303" pitchFamily="18" charset="0"/>
              </a:rPr>
              <a:t> </a:t>
            </a:r>
            <a:r>
              <a:rPr lang="ru-RU" sz="2400" dirty="0" err="1">
                <a:solidFill>
                  <a:prstClr val="black"/>
                </a:solidFill>
                <a:latin typeface="Constantia" panose="02030602050306030303" pitchFamily="18" charset="0"/>
              </a:rPr>
              <a:t>структурний</a:t>
            </a:r>
            <a:r>
              <a:rPr lang="ru-RU" sz="2400" dirty="0">
                <a:solidFill>
                  <a:prstClr val="black"/>
                </a:solidFill>
                <a:latin typeface="Constantia" panose="02030602050306030303" pitchFamily="18" charset="0"/>
              </a:rPr>
              <a:t> </a:t>
            </a:r>
            <a:r>
              <a:rPr lang="ru-RU" sz="2400" dirty="0" err="1">
                <a:solidFill>
                  <a:prstClr val="black"/>
                </a:solidFill>
                <a:latin typeface="Constantia" panose="02030602050306030303" pitchFamily="18" charset="0"/>
              </a:rPr>
              <a:t>візерунок</a:t>
            </a:r>
            <a:r>
              <a:rPr lang="ru-RU" sz="2400" dirty="0">
                <a:solidFill>
                  <a:prstClr val="black"/>
                </a:solidFill>
                <a:latin typeface="Constantia" panose="02030602050306030303" pitchFamily="18" charset="0"/>
              </a:rPr>
              <a:t>.</a:t>
            </a:r>
          </a:p>
          <a:p>
            <a:endParaRPr lang="ru-RU" dirty="0"/>
          </a:p>
        </p:txBody>
      </p:sp>
      <p:pic>
        <p:nvPicPr>
          <p:cNvPr id="1026" name="Picture 2" descr="http://vdizayne.ru/wp-content/uploads/2018/01/1c7b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471480"/>
            <a:ext cx="3096344" cy="185291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kuzalians.ru/images/post/soboi0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869160"/>
            <a:ext cx="3384376" cy="185291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37671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Объект 10"/>
          <p:cNvSpPr>
            <a:spLocks noGrp="1"/>
          </p:cNvSpPr>
          <p:nvPr>
            <p:ph idx="4294967295"/>
          </p:nvPr>
        </p:nvSpPr>
        <p:spPr>
          <a:xfrm>
            <a:off x="611560" y="476250"/>
            <a:ext cx="8064896" cy="5649913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uk-UA" sz="2400" dirty="0">
                <a:solidFill>
                  <a:prstClr val="black"/>
                </a:solidFill>
                <a:latin typeface="Constantia" panose="02030602050306030303" pitchFamily="18" charset="0"/>
                <a:ea typeface="Calibri"/>
              </a:rPr>
              <a:t>У продажу </a:t>
            </a:r>
            <a:r>
              <a:rPr lang="uk-UA" sz="2400" dirty="0" err="1">
                <a:solidFill>
                  <a:prstClr val="black"/>
                </a:solidFill>
                <a:latin typeface="Constantia" panose="02030602050306030303" pitchFamily="18" charset="0"/>
                <a:ea typeface="Calibri"/>
              </a:rPr>
              <a:t>склошпалери</a:t>
            </a:r>
            <a:r>
              <a:rPr lang="uk-UA" sz="2400" dirty="0">
                <a:solidFill>
                  <a:prstClr val="black"/>
                </a:solidFill>
                <a:latin typeface="Constantia" panose="02030602050306030303" pitchFamily="18" charset="0"/>
                <a:ea typeface="Calibri"/>
              </a:rPr>
              <a:t>  </a:t>
            </a:r>
            <a:r>
              <a:rPr lang="uk-UA" sz="2400" dirty="0" err="1">
                <a:solidFill>
                  <a:prstClr val="black"/>
                </a:solidFill>
                <a:latin typeface="Constantia" panose="02030602050306030303" pitchFamily="18" charset="0"/>
                <a:ea typeface="Calibri"/>
              </a:rPr>
              <a:t>представлен</a:t>
            </a:r>
            <a:r>
              <a:rPr lang="uk-UA" sz="2400" dirty="0">
                <a:solidFill>
                  <a:prstClr val="black"/>
                </a:solidFill>
                <a:latin typeface="Constantia" panose="02030602050306030303" pitchFamily="18" charset="0"/>
                <a:ea typeface="Calibri"/>
              </a:rPr>
              <a:t> трьох груп: для стін, стелі та універсальні. </a:t>
            </a:r>
          </a:p>
          <a:p>
            <a:pPr marL="0" lv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uk-UA" sz="2400" dirty="0">
                <a:solidFill>
                  <a:prstClr val="black"/>
                </a:solidFill>
                <a:latin typeface="Constantia" panose="02030602050306030303" pitchFamily="18" charset="0"/>
                <a:ea typeface="Calibri"/>
                <a:cs typeface="Times New Roman"/>
              </a:rPr>
              <a:t>Даний поділ обумовлений, насамперед, щільністю </a:t>
            </a:r>
            <a:r>
              <a:rPr lang="uk-UA" sz="2400" dirty="0" err="1">
                <a:solidFill>
                  <a:prstClr val="black"/>
                </a:solidFill>
                <a:latin typeface="Constantia" panose="02030602050306030303" pitchFamily="18" charset="0"/>
                <a:ea typeface="Calibri"/>
                <a:cs typeface="Times New Roman"/>
              </a:rPr>
              <a:t>склошпалер</a:t>
            </a:r>
            <a:r>
              <a:rPr lang="uk-UA" sz="2400" dirty="0">
                <a:solidFill>
                  <a:prstClr val="black"/>
                </a:solidFill>
                <a:latin typeface="Constantia" panose="02030602050306030303" pitchFamily="18" charset="0"/>
                <a:ea typeface="Calibri"/>
                <a:cs typeface="Times New Roman"/>
              </a:rPr>
              <a:t> та їх текстурою. </a:t>
            </a:r>
            <a:endParaRPr lang="uk-UA" sz="2400" dirty="0" smtClean="0">
              <a:solidFill>
                <a:prstClr val="black"/>
              </a:solidFill>
              <a:latin typeface="Constantia" panose="02030602050306030303" pitchFamily="18" charset="0"/>
              <a:ea typeface="Calibri"/>
              <a:cs typeface="Times New Roman"/>
            </a:endParaRPr>
          </a:p>
          <a:p>
            <a:pPr marL="0" lv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uk-UA" sz="2400" dirty="0" smtClean="0">
                <a:solidFill>
                  <a:prstClr val="black"/>
                </a:solidFill>
                <a:latin typeface="Constantia" panose="02030602050306030303" pitchFamily="18" charset="0"/>
                <a:ea typeface="Calibri"/>
                <a:cs typeface="Times New Roman"/>
              </a:rPr>
              <a:t>Найчастіше </a:t>
            </a:r>
            <a:r>
              <a:rPr lang="uk-UA" sz="2400" dirty="0">
                <a:solidFill>
                  <a:prstClr val="black"/>
                </a:solidFill>
                <a:latin typeface="Constantia" panose="02030602050306030303" pitchFamily="18" charset="0"/>
                <a:ea typeface="Calibri"/>
                <a:cs typeface="Times New Roman"/>
              </a:rPr>
              <a:t>використовуються </a:t>
            </a:r>
            <a:r>
              <a:rPr lang="uk-UA" sz="2400" dirty="0" err="1">
                <a:solidFill>
                  <a:prstClr val="black"/>
                </a:solidFill>
                <a:latin typeface="Constantia" panose="02030602050306030303" pitchFamily="18" charset="0"/>
                <a:ea typeface="Calibri"/>
                <a:cs typeface="Times New Roman"/>
              </a:rPr>
              <a:t>склошпалери</a:t>
            </a:r>
            <a:r>
              <a:rPr lang="uk-UA" sz="2400" dirty="0">
                <a:solidFill>
                  <a:prstClr val="black"/>
                </a:solidFill>
                <a:latin typeface="Constantia" panose="02030602050306030303" pitchFamily="18" charset="0"/>
                <a:ea typeface="Calibri"/>
                <a:cs typeface="Times New Roman"/>
              </a:rPr>
              <a:t> з такою структурою</a:t>
            </a:r>
            <a:r>
              <a:rPr lang="uk-UA" sz="2400" dirty="0" smtClean="0">
                <a:solidFill>
                  <a:prstClr val="black"/>
                </a:solidFill>
                <a:latin typeface="Constantia" panose="02030602050306030303" pitchFamily="18" charset="0"/>
                <a:ea typeface="Calibri"/>
                <a:cs typeface="Times New Roman"/>
              </a:rPr>
              <a:t>:</a:t>
            </a:r>
          </a:p>
          <a:p>
            <a:pPr lvl="0" algn="just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r>
              <a:rPr lang="uk-UA" sz="2400" b="1" dirty="0" smtClean="0">
                <a:solidFill>
                  <a:prstClr val="black"/>
                </a:solidFill>
                <a:latin typeface="Constantia" panose="02030602050306030303" pitchFamily="18" charset="0"/>
                <a:ea typeface="Calibri"/>
                <a:cs typeface="Times New Roman"/>
              </a:rPr>
              <a:t>Ромб</a:t>
            </a:r>
          </a:p>
          <a:p>
            <a:pPr lvl="0" algn="just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r>
              <a:rPr lang="uk-UA" sz="2400" b="1" dirty="0" smtClean="0">
                <a:solidFill>
                  <a:prstClr val="black"/>
                </a:solidFill>
                <a:latin typeface="Constantia" panose="02030602050306030303" pitchFamily="18" charset="0"/>
                <a:ea typeface="Calibri"/>
                <a:cs typeface="Times New Roman"/>
              </a:rPr>
              <a:t>Рогожка </a:t>
            </a:r>
          </a:p>
          <a:p>
            <a:pPr lvl="0" algn="just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r>
              <a:rPr lang="uk-UA" sz="2400" b="1" dirty="0" smtClean="0">
                <a:solidFill>
                  <a:prstClr val="black"/>
                </a:solidFill>
                <a:latin typeface="Constantia" panose="02030602050306030303" pitchFamily="18" charset="0"/>
                <a:ea typeface="Calibri"/>
                <a:cs typeface="Times New Roman"/>
              </a:rPr>
              <a:t>Ялинка</a:t>
            </a:r>
          </a:p>
          <a:p>
            <a:pPr lvl="0" algn="just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r>
              <a:rPr lang="uk-UA" sz="2400" b="1" smtClean="0">
                <a:solidFill>
                  <a:prstClr val="black"/>
                </a:solidFill>
                <a:latin typeface="Constantia" panose="02030602050306030303" pitchFamily="18" charset="0"/>
                <a:ea typeface="Calibri"/>
                <a:cs typeface="Times New Roman"/>
              </a:rPr>
              <a:t>Павутинка,та ін.</a:t>
            </a:r>
            <a:endParaRPr lang="ru-RU" sz="2400" dirty="0"/>
          </a:p>
        </p:txBody>
      </p:sp>
      <p:pic>
        <p:nvPicPr>
          <p:cNvPr id="1029" name="Picture 5" descr="E:\НАШ УРОК\НАШ УРОК 2\Склошпалери\imag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140968"/>
            <a:ext cx="3456384" cy="2928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02782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8229600" cy="1196752"/>
          </a:xfrm>
        </p:spPr>
        <p:txBody>
          <a:bodyPr/>
          <a:lstStyle/>
          <a:p>
            <a:r>
              <a:rPr lang="uk-UA" b="1" dirty="0" smtClean="0">
                <a:latin typeface="Bookman Old Style" panose="02050604050505020204" pitchFamily="18" charset="0"/>
              </a:rPr>
              <a:t>Клей для шпалер:</a:t>
            </a:r>
            <a:endParaRPr lang="ru-RU" b="1" dirty="0">
              <a:latin typeface="Bookman Old Style" panose="020506040505050202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4294967295"/>
          </p:nvPr>
        </p:nvSpPr>
        <p:spPr>
          <a:xfrm>
            <a:off x="3635896" y="999008"/>
            <a:ext cx="5184576" cy="5580063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buNone/>
            </a:pPr>
            <a:r>
              <a:rPr lang="uk-UA" dirty="0" smtClean="0">
                <a:solidFill>
                  <a:srgbClr val="000000"/>
                </a:solidFill>
                <a:latin typeface="Constantia" panose="02030602050306030303" pitchFamily="18" charset="0"/>
                <a:ea typeface="Times New Roman"/>
              </a:rPr>
              <a:t> </a:t>
            </a:r>
            <a:r>
              <a:rPr lang="uk-UA" sz="3400" dirty="0" smtClean="0">
                <a:solidFill>
                  <a:srgbClr val="000000"/>
                </a:solidFill>
                <a:latin typeface="Constantia" panose="02030602050306030303" pitchFamily="18" charset="0"/>
                <a:ea typeface="Times New Roman"/>
              </a:rPr>
              <a:t>Щодо </a:t>
            </a:r>
            <a:r>
              <a:rPr lang="uk-UA" sz="3400" dirty="0">
                <a:solidFill>
                  <a:srgbClr val="000000"/>
                </a:solidFill>
                <a:latin typeface="Constantia" panose="02030602050306030303" pitchFamily="18" charset="0"/>
                <a:ea typeface="Times New Roman"/>
              </a:rPr>
              <a:t>клею тут потрібно звернути особливу увагу</a:t>
            </a:r>
            <a:r>
              <a:rPr lang="uk-UA" sz="3400" dirty="0" smtClean="0">
                <a:solidFill>
                  <a:srgbClr val="000000"/>
                </a:solidFill>
                <a:latin typeface="Constantia" panose="02030602050306030303" pitchFamily="18" charset="0"/>
                <a:ea typeface="Times New Roman"/>
              </a:rPr>
              <a:t>. </a:t>
            </a:r>
            <a:r>
              <a:rPr lang="ru-RU" sz="3400" dirty="0" smtClean="0">
                <a:solidFill>
                  <a:srgbClr val="000000"/>
                </a:solidFill>
                <a:latin typeface="Constantia" panose="02030602050306030303" pitchFamily="18" charset="0"/>
                <a:ea typeface="Times New Roman"/>
              </a:rPr>
              <a:t>Не </a:t>
            </a:r>
            <a:r>
              <a:rPr lang="ru-RU" sz="3400" dirty="0" err="1">
                <a:solidFill>
                  <a:srgbClr val="000000"/>
                </a:solidFill>
                <a:latin typeface="Constantia" panose="02030602050306030303" pitchFamily="18" charset="0"/>
                <a:ea typeface="Times New Roman"/>
              </a:rPr>
              <a:t>потрібно</a:t>
            </a:r>
            <a:r>
              <a:rPr lang="ru-RU" sz="3400" dirty="0">
                <a:solidFill>
                  <a:srgbClr val="000000"/>
                </a:solidFill>
                <a:latin typeface="Constantia" panose="02030602050306030303" pitchFamily="18" charset="0"/>
                <a:ea typeface="Times New Roman"/>
              </a:rPr>
              <a:t> вводит</a:t>
            </a:r>
            <a:r>
              <a:rPr lang="uk-UA" sz="3400" dirty="0">
                <a:solidFill>
                  <a:srgbClr val="000000"/>
                </a:solidFill>
                <a:latin typeface="Constantia" panose="02030602050306030303" pitchFamily="18" charset="0"/>
                <a:ea typeface="Times New Roman"/>
              </a:rPr>
              <a:t>и</a:t>
            </a:r>
            <a:r>
              <a:rPr lang="ru-RU" sz="3400" dirty="0">
                <a:solidFill>
                  <a:srgbClr val="000000"/>
                </a:solidFill>
                <a:latin typeface="Constantia" panose="02030602050306030303" pitchFamily="18" charset="0"/>
                <a:ea typeface="Times New Roman"/>
              </a:rPr>
              <a:t> себе в </a:t>
            </a:r>
            <a:r>
              <a:rPr lang="ru-RU" sz="3400" dirty="0" err="1">
                <a:solidFill>
                  <a:srgbClr val="000000"/>
                </a:solidFill>
                <a:latin typeface="Constantia" panose="02030602050306030303" pitchFamily="18" charset="0"/>
                <a:ea typeface="Times New Roman"/>
              </a:rPr>
              <a:t>оману</a:t>
            </a:r>
            <a:r>
              <a:rPr lang="ru-RU" sz="3400" dirty="0">
                <a:solidFill>
                  <a:srgbClr val="000000"/>
                </a:solidFill>
                <a:latin typeface="Constantia" panose="02030602050306030303" pitchFamily="18" charset="0"/>
                <a:ea typeface="Times New Roman"/>
              </a:rPr>
              <a:t>, з приводу того </a:t>
            </a:r>
            <a:r>
              <a:rPr lang="ru-RU" sz="3400" dirty="0" err="1" smtClean="0">
                <a:solidFill>
                  <a:srgbClr val="000000"/>
                </a:solidFill>
                <a:latin typeface="Constantia" panose="02030602050306030303" pitchFamily="18" charset="0"/>
                <a:ea typeface="Times New Roman"/>
              </a:rPr>
              <a:t>що</a:t>
            </a:r>
            <a:r>
              <a:rPr lang="ru-RU" sz="3400" dirty="0" smtClean="0">
                <a:solidFill>
                  <a:srgbClr val="000000"/>
                </a:solidFill>
                <a:latin typeface="Constantia" panose="02030602050306030303" pitchFamily="18" charset="0"/>
                <a:ea typeface="Times New Roman"/>
              </a:rPr>
              <a:t> </a:t>
            </a:r>
            <a:r>
              <a:rPr lang="ru-RU" sz="3400" dirty="0" err="1" smtClean="0">
                <a:solidFill>
                  <a:srgbClr val="000000"/>
                </a:solidFill>
                <a:latin typeface="Constantia" panose="02030602050306030303" pitchFamily="18" charset="0"/>
                <a:ea typeface="Times New Roman"/>
              </a:rPr>
              <a:t>звичайний</a:t>
            </a:r>
            <a:r>
              <a:rPr lang="ru-RU" sz="3400" dirty="0" smtClean="0">
                <a:solidFill>
                  <a:srgbClr val="000000"/>
                </a:solidFill>
                <a:latin typeface="Constantia" panose="02030602050306030303" pitchFamily="18" charset="0"/>
                <a:ea typeface="Times New Roman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Constantia" panose="02030602050306030303" pitchFamily="18" charset="0"/>
                <a:ea typeface="Times New Roman"/>
              </a:rPr>
              <a:t>клей для </a:t>
            </a:r>
            <a:r>
              <a:rPr lang="ru-RU" sz="3400" dirty="0" err="1">
                <a:solidFill>
                  <a:srgbClr val="000000"/>
                </a:solidFill>
                <a:latin typeface="Constantia" panose="02030602050306030303" pitchFamily="18" charset="0"/>
                <a:ea typeface="Times New Roman"/>
              </a:rPr>
              <a:t>паперових</a:t>
            </a:r>
            <a:r>
              <a:rPr lang="ru-RU" sz="3400" dirty="0">
                <a:solidFill>
                  <a:srgbClr val="000000"/>
                </a:solidFill>
                <a:latin typeface="Constantia" panose="02030602050306030303" pitchFamily="18" charset="0"/>
                <a:ea typeface="Times New Roman"/>
              </a:rPr>
              <a:t> шпалер </a:t>
            </a:r>
            <a:r>
              <a:rPr lang="ru-RU" sz="3400" dirty="0" err="1">
                <a:solidFill>
                  <a:srgbClr val="000000"/>
                </a:solidFill>
                <a:latin typeface="Constantia" panose="02030602050306030303" pitchFamily="18" charset="0"/>
                <a:ea typeface="Times New Roman"/>
              </a:rPr>
              <a:t>підійде</a:t>
            </a:r>
            <a:r>
              <a:rPr lang="ru-RU" sz="3400" dirty="0">
                <a:solidFill>
                  <a:srgbClr val="000000"/>
                </a:solidFill>
                <a:latin typeface="Constantia" panose="02030602050306030303" pitchFamily="18" charset="0"/>
                <a:ea typeface="Times New Roman"/>
              </a:rPr>
              <a:t> для </a:t>
            </a:r>
            <a:r>
              <a:rPr lang="ru-RU" sz="3400" dirty="0" err="1">
                <a:solidFill>
                  <a:srgbClr val="000000"/>
                </a:solidFill>
                <a:latin typeface="Constantia" panose="02030602050306030303" pitchFamily="18" charset="0"/>
                <a:ea typeface="Times New Roman"/>
              </a:rPr>
              <a:t>приклеювання</a:t>
            </a:r>
            <a:r>
              <a:rPr lang="ru-RU" sz="3400" dirty="0">
                <a:solidFill>
                  <a:srgbClr val="000000"/>
                </a:solidFill>
                <a:latin typeface="Constantia" panose="02030602050306030303" pitchFamily="18" charset="0"/>
                <a:ea typeface="Times New Roman"/>
              </a:rPr>
              <a:t> полотен </a:t>
            </a:r>
            <a:r>
              <a:rPr lang="ru-RU" sz="3400" dirty="0" err="1">
                <a:solidFill>
                  <a:srgbClr val="000000"/>
                </a:solidFill>
                <a:latin typeface="Constantia" panose="02030602050306030303" pitchFamily="18" charset="0"/>
                <a:ea typeface="Times New Roman"/>
              </a:rPr>
              <a:t>даних</a:t>
            </a:r>
            <a:r>
              <a:rPr lang="ru-RU" sz="3400" dirty="0">
                <a:solidFill>
                  <a:srgbClr val="000000"/>
                </a:solidFill>
                <a:latin typeface="Constantia" panose="02030602050306030303" pitchFamily="18" charset="0"/>
                <a:ea typeface="Times New Roman"/>
              </a:rPr>
              <a:t> шпалер. Не </a:t>
            </a:r>
            <a:r>
              <a:rPr lang="ru-RU" sz="3400" dirty="0" err="1">
                <a:solidFill>
                  <a:srgbClr val="000000"/>
                </a:solidFill>
                <a:latin typeface="Constantia" panose="02030602050306030303" pitchFamily="18" charset="0"/>
                <a:ea typeface="Times New Roman"/>
              </a:rPr>
              <a:t>варто</a:t>
            </a:r>
            <a:r>
              <a:rPr lang="ru-RU" sz="3400" dirty="0">
                <a:solidFill>
                  <a:srgbClr val="000000"/>
                </a:solidFill>
                <a:latin typeface="Constantia" panose="02030602050306030303" pitchFamily="18" charset="0"/>
                <a:ea typeface="Times New Roman"/>
              </a:rPr>
              <a:t> </a:t>
            </a:r>
            <a:r>
              <a:rPr lang="ru-RU" sz="3400" dirty="0" err="1">
                <a:solidFill>
                  <a:srgbClr val="000000"/>
                </a:solidFill>
                <a:latin typeface="Constantia" panose="02030602050306030303" pitchFamily="18" charset="0"/>
                <a:ea typeface="Times New Roman"/>
              </a:rPr>
              <a:t>забувати</a:t>
            </a:r>
            <a:r>
              <a:rPr lang="ru-RU" sz="3400" dirty="0">
                <a:solidFill>
                  <a:srgbClr val="000000"/>
                </a:solidFill>
                <a:latin typeface="Constantia" panose="02030602050306030303" pitchFamily="18" charset="0"/>
                <a:ea typeface="Times New Roman"/>
              </a:rPr>
              <a:t>, </a:t>
            </a:r>
            <a:r>
              <a:rPr lang="ru-RU" sz="3400" dirty="0" err="1">
                <a:solidFill>
                  <a:srgbClr val="000000"/>
                </a:solidFill>
                <a:latin typeface="Constantia" panose="02030602050306030303" pitchFamily="18" charset="0"/>
                <a:ea typeface="Times New Roman"/>
              </a:rPr>
              <a:t>що</a:t>
            </a:r>
            <a:r>
              <a:rPr lang="ru-RU" sz="3400" dirty="0">
                <a:solidFill>
                  <a:srgbClr val="000000"/>
                </a:solidFill>
                <a:latin typeface="Constantia" panose="02030602050306030303" pitchFamily="18" charset="0"/>
                <a:ea typeface="Times New Roman"/>
              </a:rPr>
              <a:t> </a:t>
            </a:r>
            <a:r>
              <a:rPr lang="ru-RU" sz="3400" dirty="0" err="1">
                <a:solidFill>
                  <a:srgbClr val="000000"/>
                </a:solidFill>
                <a:latin typeface="Constantia" panose="02030602050306030303" pitchFamily="18" charset="0"/>
                <a:ea typeface="Times New Roman"/>
              </a:rPr>
              <a:t>фактурне</a:t>
            </a:r>
            <a:r>
              <a:rPr lang="ru-RU" sz="3400" dirty="0">
                <a:solidFill>
                  <a:srgbClr val="000000"/>
                </a:solidFill>
                <a:latin typeface="Constantia" panose="02030602050306030303" pitchFamily="18" charset="0"/>
                <a:ea typeface="Times New Roman"/>
              </a:rPr>
              <a:t> полотно </a:t>
            </a:r>
            <a:r>
              <a:rPr lang="ru-RU" sz="3400" dirty="0" err="1">
                <a:solidFill>
                  <a:srgbClr val="000000"/>
                </a:solidFill>
                <a:latin typeface="Constantia" panose="02030602050306030303" pitchFamily="18" charset="0"/>
                <a:ea typeface="Times New Roman"/>
              </a:rPr>
              <a:t>важить</a:t>
            </a:r>
            <a:r>
              <a:rPr lang="ru-RU" sz="3400" dirty="0">
                <a:solidFill>
                  <a:srgbClr val="000000"/>
                </a:solidFill>
                <a:latin typeface="Constantia" panose="02030602050306030303" pitchFamily="18" charset="0"/>
                <a:ea typeface="Times New Roman"/>
              </a:rPr>
              <a:t> </a:t>
            </a:r>
            <a:r>
              <a:rPr lang="ru-RU" sz="3400" dirty="0" err="1">
                <a:solidFill>
                  <a:srgbClr val="000000"/>
                </a:solidFill>
                <a:latin typeface="Constantia" panose="02030602050306030303" pitchFamily="18" charset="0"/>
                <a:ea typeface="Times New Roman"/>
              </a:rPr>
              <a:t>набагато</a:t>
            </a:r>
            <a:r>
              <a:rPr lang="uk-UA" sz="3400" dirty="0">
                <a:solidFill>
                  <a:srgbClr val="000000"/>
                </a:solidFill>
                <a:latin typeface="Constantia" panose="02030602050306030303" pitchFamily="18" charset="0"/>
                <a:ea typeface="Times New Roman"/>
              </a:rPr>
              <a:t> б</a:t>
            </a:r>
            <a:r>
              <a:rPr lang="ru-RU" sz="3400" dirty="0" err="1">
                <a:solidFill>
                  <a:srgbClr val="000000"/>
                </a:solidFill>
                <a:latin typeface="Constantia" panose="02030602050306030303" pitchFamily="18" charset="0"/>
                <a:ea typeface="Times New Roman"/>
              </a:rPr>
              <a:t>ільше</a:t>
            </a:r>
            <a:r>
              <a:rPr lang="ru-RU" sz="3400" dirty="0">
                <a:solidFill>
                  <a:srgbClr val="000000"/>
                </a:solidFill>
                <a:latin typeface="Constantia" panose="02030602050306030303" pitchFamily="18" charset="0"/>
                <a:ea typeface="Times New Roman"/>
              </a:rPr>
              <a:t> </a:t>
            </a:r>
            <a:r>
              <a:rPr lang="ru-RU" sz="3400" dirty="0" err="1">
                <a:solidFill>
                  <a:srgbClr val="000000"/>
                </a:solidFill>
                <a:latin typeface="Constantia" panose="02030602050306030303" pitchFamily="18" charset="0"/>
                <a:ea typeface="Times New Roman"/>
              </a:rPr>
              <a:t>вичайного</a:t>
            </a:r>
            <a:r>
              <a:rPr lang="ru-RU" sz="3400" dirty="0">
                <a:solidFill>
                  <a:srgbClr val="000000"/>
                </a:solidFill>
                <a:latin typeface="Constantia" panose="02030602050306030303" pitchFamily="18" charset="0"/>
                <a:ea typeface="Times New Roman"/>
              </a:rPr>
              <a:t> полотна шпалер, і тому </a:t>
            </a:r>
            <a:r>
              <a:rPr lang="ru-RU" sz="3400" dirty="0" err="1">
                <a:solidFill>
                  <a:srgbClr val="000000"/>
                </a:solidFill>
                <a:latin typeface="Constantia" panose="02030602050306030303" pitchFamily="18" charset="0"/>
                <a:ea typeface="Times New Roman"/>
              </a:rPr>
              <a:t>зчеплення</a:t>
            </a:r>
            <a:r>
              <a:rPr lang="ru-RU" sz="3400" dirty="0">
                <a:solidFill>
                  <a:srgbClr val="000000"/>
                </a:solidFill>
                <a:latin typeface="Constantia" panose="02030602050306030303" pitchFamily="18" charset="0"/>
                <a:ea typeface="Times New Roman"/>
              </a:rPr>
              <a:t> з </a:t>
            </a:r>
            <a:r>
              <a:rPr lang="ru-RU" sz="3400" dirty="0" err="1">
                <a:solidFill>
                  <a:srgbClr val="000000"/>
                </a:solidFill>
                <a:latin typeface="Constantia" panose="02030602050306030303" pitchFamily="18" charset="0"/>
                <a:ea typeface="Times New Roman"/>
              </a:rPr>
              <a:t>поверхнею</a:t>
            </a:r>
            <a:r>
              <a:rPr lang="ru-RU" sz="3400" dirty="0">
                <a:solidFill>
                  <a:srgbClr val="000000"/>
                </a:solidFill>
                <a:latin typeface="Constantia" panose="02030602050306030303" pitchFamily="18" charset="0"/>
                <a:ea typeface="Times New Roman"/>
              </a:rPr>
              <a:t> </a:t>
            </a:r>
            <a:r>
              <a:rPr lang="ru-RU" sz="3400" dirty="0" err="1">
                <a:solidFill>
                  <a:srgbClr val="000000"/>
                </a:solidFill>
                <a:latin typeface="Constantia" panose="02030602050306030303" pitchFamily="18" charset="0"/>
                <a:ea typeface="Times New Roman"/>
              </a:rPr>
              <a:t>стін</a:t>
            </a:r>
            <a:r>
              <a:rPr lang="ru-RU" sz="3400" dirty="0">
                <a:solidFill>
                  <a:srgbClr val="000000"/>
                </a:solidFill>
                <a:latin typeface="Constantia" panose="02030602050306030303" pitchFamily="18" charset="0"/>
                <a:ea typeface="Times New Roman"/>
              </a:rPr>
              <a:t> повинно бути </a:t>
            </a:r>
            <a:r>
              <a:rPr lang="ru-RU" sz="3400" dirty="0" err="1">
                <a:solidFill>
                  <a:srgbClr val="000000"/>
                </a:solidFill>
                <a:latin typeface="Constantia" panose="02030602050306030303" pitchFamily="18" charset="0"/>
                <a:ea typeface="Times New Roman"/>
              </a:rPr>
              <a:t>здійснено</a:t>
            </a:r>
            <a:r>
              <a:rPr lang="ru-RU" sz="3400" dirty="0">
                <a:solidFill>
                  <a:srgbClr val="000000"/>
                </a:solidFill>
                <a:latin typeface="Constantia" panose="02030602050306030303" pitchFamily="18" charset="0"/>
                <a:ea typeface="Times New Roman"/>
              </a:rPr>
              <a:t> на </a:t>
            </a:r>
            <a:r>
              <a:rPr lang="ru-RU" sz="3400" dirty="0" err="1">
                <a:solidFill>
                  <a:srgbClr val="000000"/>
                </a:solidFill>
                <a:latin typeface="Constantia" panose="02030602050306030303" pitchFamily="18" charset="0"/>
                <a:ea typeface="Times New Roman"/>
              </a:rPr>
              <a:t>найвищому</a:t>
            </a:r>
            <a:r>
              <a:rPr lang="ru-RU" sz="3400" dirty="0">
                <a:solidFill>
                  <a:srgbClr val="000000"/>
                </a:solidFill>
                <a:latin typeface="Constantia" panose="02030602050306030303" pitchFamily="18" charset="0"/>
                <a:ea typeface="Times New Roman"/>
              </a:rPr>
              <a:t> </a:t>
            </a:r>
            <a:r>
              <a:rPr lang="ru-RU" sz="3400" dirty="0" err="1">
                <a:solidFill>
                  <a:srgbClr val="000000"/>
                </a:solidFill>
                <a:latin typeface="Constantia" panose="02030602050306030303" pitchFamily="18" charset="0"/>
                <a:ea typeface="Times New Roman"/>
              </a:rPr>
              <a:t>рівні</a:t>
            </a:r>
            <a:r>
              <a:rPr lang="ru-RU" sz="3400" dirty="0">
                <a:solidFill>
                  <a:srgbClr val="000000"/>
                </a:solidFill>
                <a:latin typeface="Constantia" panose="02030602050306030303" pitchFamily="18" charset="0"/>
                <a:ea typeface="Times New Roman"/>
              </a:rPr>
              <a:t>. </a:t>
            </a:r>
            <a:r>
              <a:rPr lang="ru-RU" sz="3400" dirty="0">
                <a:latin typeface="Constantia" panose="02030602050306030303" pitchFamily="18" charset="0"/>
                <a:ea typeface="Calibri"/>
              </a:rPr>
              <a:t>Тому </a:t>
            </a:r>
            <a:r>
              <a:rPr lang="ru-RU" sz="3400" dirty="0" err="1">
                <a:latin typeface="Constantia" panose="02030602050306030303" pitchFamily="18" charset="0"/>
                <a:ea typeface="Calibri"/>
              </a:rPr>
              <a:t>слід</a:t>
            </a:r>
            <a:r>
              <a:rPr lang="ru-RU" sz="3400" dirty="0">
                <a:latin typeface="Constantia" panose="02030602050306030303" pitchFamily="18" charset="0"/>
                <a:ea typeface="Calibri"/>
              </a:rPr>
              <a:t> обрати </a:t>
            </a:r>
            <a:r>
              <a:rPr lang="ru-RU" sz="3400" dirty="0" err="1">
                <a:latin typeface="Constantia" panose="02030602050306030303" pitchFamily="18" charset="0"/>
                <a:ea typeface="Calibri"/>
              </a:rPr>
              <a:t>високоякісний</a:t>
            </a:r>
            <a:r>
              <a:rPr lang="ru-RU" sz="3400" dirty="0">
                <a:latin typeface="Constantia" panose="02030602050306030303" pitchFamily="18" charset="0"/>
                <a:ea typeface="Calibri"/>
              </a:rPr>
              <a:t> клей, </a:t>
            </a:r>
            <a:r>
              <a:rPr lang="ru-RU" sz="3400" dirty="0" err="1">
                <a:latin typeface="Constantia" panose="02030602050306030303" pitchFamily="18" charset="0"/>
                <a:ea typeface="Calibri"/>
              </a:rPr>
              <a:t>який</a:t>
            </a:r>
            <a:r>
              <a:rPr lang="ru-RU" sz="3400" dirty="0">
                <a:latin typeface="Constantia" panose="02030602050306030303" pitchFamily="18" charset="0"/>
                <a:ea typeface="Calibri"/>
              </a:rPr>
              <a:t> </a:t>
            </a:r>
            <a:r>
              <a:rPr lang="ru-RU" sz="3400" dirty="0" err="1">
                <a:latin typeface="Constantia" panose="02030602050306030303" pitchFamily="18" charset="0"/>
                <a:ea typeface="Calibri"/>
              </a:rPr>
              <a:t>призначений</a:t>
            </a:r>
            <a:r>
              <a:rPr lang="ru-RU" sz="3400" dirty="0">
                <a:latin typeface="Constantia" panose="02030602050306030303" pitchFamily="18" charset="0"/>
                <a:ea typeface="Calibri"/>
              </a:rPr>
              <a:t> </a:t>
            </a:r>
            <a:r>
              <a:rPr lang="ru-RU" sz="3400" dirty="0" err="1">
                <a:latin typeface="Constantia" panose="02030602050306030303" pitchFamily="18" charset="0"/>
                <a:ea typeface="Calibri"/>
              </a:rPr>
              <a:t>лише</a:t>
            </a:r>
            <a:r>
              <a:rPr lang="ru-RU" sz="3400" dirty="0">
                <a:latin typeface="Constantia" panose="02030602050306030303" pitchFamily="18" charset="0"/>
                <a:ea typeface="Calibri"/>
              </a:rPr>
              <a:t> для </a:t>
            </a:r>
            <a:r>
              <a:rPr lang="ru-RU" sz="3400" dirty="0" err="1">
                <a:latin typeface="Constantia" panose="02030602050306030303" pitchFamily="18" charset="0"/>
                <a:ea typeface="Calibri"/>
              </a:rPr>
              <a:t>обклеювання</a:t>
            </a:r>
            <a:r>
              <a:rPr lang="ru-RU" sz="3400" dirty="0">
                <a:latin typeface="Constantia" panose="02030602050306030303" pitchFamily="18" charset="0"/>
                <a:ea typeface="Calibri"/>
              </a:rPr>
              <a:t> </a:t>
            </a:r>
            <a:r>
              <a:rPr lang="ru-RU" sz="3400" dirty="0" err="1">
                <a:latin typeface="Constantia" panose="02030602050306030303" pitchFamily="18" charset="0"/>
                <a:ea typeface="Calibri"/>
              </a:rPr>
              <a:t>стін</a:t>
            </a:r>
            <a:r>
              <a:rPr lang="ru-RU" sz="3400" dirty="0">
                <a:latin typeface="Constantia" panose="02030602050306030303" pitchFamily="18" charset="0"/>
                <a:ea typeface="Calibri"/>
              </a:rPr>
              <a:t> </a:t>
            </a:r>
            <a:r>
              <a:rPr lang="ru-RU" sz="3400" dirty="0" err="1">
                <a:latin typeface="Constantia" panose="02030602050306030303" pitchFamily="18" charset="0"/>
                <a:ea typeface="Calibri"/>
              </a:rPr>
              <a:t>склошпалерами</a:t>
            </a:r>
            <a:r>
              <a:rPr lang="ru-RU" dirty="0">
                <a:latin typeface="Constantia" panose="02030602050306030303" pitchFamily="18" charset="0"/>
                <a:ea typeface="Calibri"/>
              </a:rPr>
              <a:t>.</a:t>
            </a:r>
            <a:endParaRPr lang="ru-RU" dirty="0">
              <a:latin typeface="Constantia" panose="02030602050306030303" pitchFamily="18" charset="0"/>
            </a:endParaRPr>
          </a:p>
        </p:txBody>
      </p:sp>
      <p:pic>
        <p:nvPicPr>
          <p:cNvPr id="7" name="Объект 6" descr="ÐÐ»ÐµÐ¹ Ð´/ÑÐºÐ»Ð¾ÑÐ¿Ð°Ð»ÐµÑ Oscar 400Ð³ Ð¿Ð»Ð°Ñ-Ð²ÐµÐ´ÑÐ¾ - ÐÐ½ÑÐµÑÐ½ÐµÑ-Ð¼Ð°Ð³Ð°Ð·Ð¸Ð½ Â«ÐÑÐ´ Ð¡ÐµÑÐ²Ð¸ÑÂ» Ð² ÐÐ½ÐµÐ¿ÑÐµ"/>
          <p:cNvPicPr>
            <a:picLocks noGrp="1"/>
          </p:cNvPicPr>
          <p:nvPr>
            <p:ph sz="half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052736"/>
            <a:ext cx="1655763" cy="1512887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ÐÐ»ÐµÐ¹ Ð´Ð»Ñ ÑÐºÐ»Ð¾ÑÐ¿Ð°Ð»ÐµÑ QUELYD 500Ð³ ÐÐ  - Ð¢ÐÐ Â«Ð¢Ð¦ ÐÐ ÐÐÐ¢ÐÐÐÂ» Ð² Ð§ÐµÑÐ½Ð¸Ð³Ð¾Ð²ÑÐºÐ¾Ð¹ Ð¾Ð±Ð»Ð°ÑÑÐ¸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136" y="2696344"/>
            <a:ext cx="1668232" cy="1728192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ÐÐ»ÐµÐ¹ ÐÐÐ MGF - ÐÐ½ÑÐµÑÐ½ÐµÑ-Ð¼Ð°Ð³Ð°Ð·Ð¸Ð½ &quot;Nidl&quot; Ð² ÐÑÐ²Ð¾Ð²Ðµ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886592"/>
            <a:ext cx="3619480" cy="321481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712575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222222"/>
                </a:solidFill>
                <a:latin typeface="Bookman Old Style" panose="02050604050505020204" pitchFamily="18" charset="0"/>
                <a:ea typeface="Batang" panose="02030600000101010101" pitchFamily="18" charset="-127"/>
              </a:rPr>
              <a:t>До </a:t>
            </a:r>
            <a:r>
              <a:rPr lang="ru-RU" b="1" dirty="0" err="1">
                <a:solidFill>
                  <a:srgbClr val="222222"/>
                </a:solidFill>
                <a:latin typeface="Bookman Old Style" panose="02050604050505020204" pitchFamily="18" charset="0"/>
                <a:ea typeface="Batang" panose="02030600000101010101" pitchFamily="18" charset="-127"/>
              </a:rPr>
              <a:t>достоїнств</a:t>
            </a:r>
            <a:r>
              <a:rPr lang="ru-RU" b="1" dirty="0">
                <a:solidFill>
                  <a:srgbClr val="222222"/>
                </a:solidFill>
                <a:latin typeface="Bookman Old Style" panose="02050604050505020204" pitchFamily="18" charset="0"/>
                <a:ea typeface="Batang" panose="02030600000101010101" pitchFamily="18" charset="-127"/>
              </a:rPr>
              <a:t> клею </a:t>
            </a:r>
            <a:r>
              <a:rPr lang="ru-RU" b="1" dirty="0" err="1">
                <a:solidFill>
                  <a:srgbClr val="222222"/>
                </a:solidFill>
                <a:latin typeface="Bookman Old Style" panose="02050604050505020204" pitchFamily="18" charset="0"/>
                <a:ea typeface="Batang" panose="02030600000101010101" pitchFamily="18" charset="-127"/>
              </a:rPr>
              <a:t>можна</a:t>
            </a:r>
            <a:r>
              <a:rPr lang="ru-RU" b="1" dirty="0">
                <a:solidFill>
                  <a:srgbClr val="222222"/>
                </a:solidFill>
                <a:latin typeface="Bookman Old Style" panose="02050604050505020204" pitchFamily="18" charset="0"/>
                <a:ea typeface="Batang" panose="02030600000101010101" pitchFamily="18" charset="-127"/>
              </a:rPr>
              <a:t> </a:t>
            </a:r>
            <a:r>
              <a:rPr lang="ru-RU" b="1" dirty="0" err="1">
                <a:solidFill>
                  <a:srgbClr val="222222"/>
                </a:solidFill>
                <a:latin typeface="Bookman Old Style" panose="02050604050505020204" pitchFamily="18" charset="0"/>
                <a:ea typeface="Batang" panose="02030600000101010101" pitchFamily="18" charset="-127"/>
              </a:rPr>
              <a:t>віднести</a:t>
            </a:r>
            <a:r>
              <a:rPr lang="ru-RU" b="1" dirty="0">
                <a:solidFill>
                  <a:srgbClr val="222222"/>
                </a:solidFill>
                <a:latin typeface="Bookman Old Style" panose="02050604050505020204" pitchFamily="18" charset="0"/>
                <a:ea typeface="Batang" panose="02030600000101010101" pitchFamily="18" charset="-127"/>
              </a:rPr>
              <a:t>:</a:t>
            </a:r>
            <a:endParaRPr lang="ru-RU" b="1" dirty="0">
              <a:latin typeface="Bookman Old Style" panose="02050604050505020204" pitchFamily="18" charset="0"/>
              <a:ea typeface="Batang" panose="02030600000101010101" pitchFamily="18" charset="-127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899592" y="1600200"/>
            <a:ext cx="7787208" cy="4525963"/>
          </a:xfrm>
        </p:spPr>
        <p:txBody>
          <a:bodyPr>
            <a:normAutofit fontScale="55000" lnSpcReduction="20000"/>
          </a:bodyPr>
          <a:lstStyle/>
          <a:p>
            <a:pPr>
              <a:buFont typeface="Arial"/>
              <a:buChar char="•"/>
            </a:pPr>
            <a:r>
              <a:rPr lang="ru-RU" dirty="0" err="1">
                <a:solidFill>
                  <a:srgbClr val="222222"/>
                </a:solidFill>
                <a:latin typeface="Bookman Old Style" panose="02050604050505020204" pitchFamily="18" charset="0"/>
              </a:rPr>
              <a:t>спеціальні</a:t>
            </a:r>
            <a:r>
              <a:rPr lang="ru-RU" dirty="0">
                <a:solidFill>
                  <a:srgbClr val="222222"/>
                </a:solidFill>
                <a:latin typeface="Bookman Old Style" panose="02050604050505020204" pitchFamily="18" charset="0"/>
              </a:rPr>
              <a:t> добавки, </a:t>
            </a:r>
            <a:r>
              <a:rPr lang="ru-RU" dirty="0" err="1">
                <a:solidFill>
                  <a:srgbClr val="222222"/>
                </a:solidFill>
                <a:latin typeface="Bookman Old Style" panose="02050604050505020204" pitchFamily="18" charset="0"/>
              </a:rPr>
              <a:t>що</a:t>
            </a:r>
            <a:r>
              <a:rPr lang="ru-RU" dirty="0">
                <a:solidFill>
                  <a:srgbClr val="222222"/>
                </a:solidFill>
                <a:latin typeface="Bookman Old Style" panose="02050604050505020204" pitchFamily="18" charset="0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Bookman Old Style" panose="02050604050505020204" pitchFamily="18" charset="0"/>
              </a:rPr>
              <a:t>перешкоджають</a:t>
            </a:r>
            <a:r>
              <a:rPr lang="ru-RU" dirty="0">
                <a:solidFill>
                  <a:srgbClr val="222222"/>
                </a:solidFill>
                <a:latin typeface="Bookman Old Style" panose="02050604050505020204" pitchFamily="18" charset="0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Bookman Old Style" panose="02050604050505020204" pitchFamily="18" charset="0"/>
              </a:rPr>
              <a:t>розвитку</a:t>
            </a:r>
            <a:r>
              <a:rPr lang="ru-RU" dirty="0">
                <a:solidFill>
                  <a:srgbClr val="222222"/>
                </a:solidFill>
                <a:latin typeface="Bookman Old Style" panose="02050604050505020204" pitchFamily="18" charset="0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Bookman Old Style" panose="02050604050505020204" pitchFamily="18" charset="0"/>
              </a:rPr>
              <a:t>цвілі</a:t>
            </a:r>
            <a:r>
              <a:rPr lang="ru-RU" dirty="0">
                <a:solidFill>
                  <a:srgbClr val="222222"/>
                </a:solidFill>
                <a:latin typeface="Bookman Old Style" panose="02050604050505020204" pitchFamily="18" charset="0"/>
              </a:rPr>
              <a:t> і грибка</a:t>
            </a:r>
            <a:r>
              <a:rPr lang="ru-RU" dirty="0" smtClean="0">
                <a:solidFill>
                  <a:srgbClr val="222222"/>
                </a:solidFill>
                <a:latin typeface="Bookman Old Style" panose="02050604050505020204" pitchFamily="18" charset="0"/>
              </a:rPr>
              <a:t>;</a:t>
            </a:r>
          </a:p>
          <a:p>
            <a:pPr>
              <a:buFont typeface="Arial"/>
              <a:buChar char="•"/>
            </a:pPr>
            <a:endParaRPr lang="ru-RU" dirty="0">
              <a:solidFill>
                <a:srgbClr val="222222"/>
              </a:solidFill>
              <a:latin typeface="Bookman Old Style" panose="02050604050505020204" pitchFamily="18" charset="0"/>
            </a:endParaRPr>
          </a:p>
          <a:p>
            <a:pPr>
              <a:buFont typeface="Arial"/>
              <a:buChar char="•"/>
            </a:pPr>
            <a:r>
              <a:rPr lang="ru-RU" dirty="0">
                <a:solidFill>
                  <a:srgbClr val="222222"/>
                </a:solidFill>
                <a:latin typeface="Bookman Old Style" panose="02050604050505020204" pitchFamily="18" charset="0"/>
              </a:rPr>
              <a:t>простота </a:t>
            </a:r>
            <a:r>
              <a:rPr lang="ru-RU" dirty="0" err="1">
                <a:solidFill>
                  <a:srgbClr val="222222"/>
                </a:solidFill>
                <a:latin typeface="Bookman Old Style" panose="02050604050505020204" pitchFamily="18" charset="0"/>
              </a:rPr>
              <a:t>виготовлення</a:t>
            </a:r>
            <a:r>
              <a:rPr lang="ru-RU" dirty="0">
                <a:solidFill>
                  <a:srgbClr val="222222"/>
                </a:solidFill>
                <a:latin typeface="Bookman Old Style" panose="02050604050505020204" pitchFamily="18" charset="0"/>
              </a:rPr>
              <a:t> клею з </a:t>
            </a:r>
            <a:r>
              <a:rPr lang="ru-RU" dirty="0" err="1">
                <a:solidFill>
                  <a:srgbClr val="222222"/>
                </a:solidFill>
                <a:latin typeface="Bookman Old Style" panose="02050604050505020204" pitchFamily="18" charset="0"/>
              </a:rPr>
              <a:t>сухої</a:t>
            </a:r>
            <a:r>
              <a:rPr lang="ru-RU" dirty="0">
                <a:solidFill>
                  <a:srgbClr val="222222"/>
                </a:solidFill>
                <a:latin typeface="Bookman Old Style" panose="02050604050505020204" pitchFamily="18" charset="0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Bookman Old Style" panose="02050604050505020204" pitchFamily="18" charset="0"/>
              </a:rPr>
              <a:t>суміші</a:t>
            </a:r>
            <a:r>
              <a:rPr lang="ru-RU" dirty="0" smtClean="0">
                <a:solidFill>
                  <a:srgbClr val="222222"/>
                </a:solidFill>
                <a:latin typeface="Bookman Old Style" panose="02050604050505020204" pitchFamily="18" charset="0"/>
              </a:rPr>
              <a:t>;</a:t>
            </a:r>
          </a:p>
          <a:p>
            <a:pPr>
              <a:buFont typeface="Arial"/>
              <a:buChar char="•"/>
            </a:pPr>
            <a:endParaRPr lang="ru-RU" dirty="0">
              <a:solidFill>
                <a:srgbClr val="222222"/>
              </a:solidFill>
              <a:latin typeface="Bookman Old Style" panose="02050604050505020204" pitchFamily="18" charset="0"/>
            </a:endParaRPr>
          </a:p>
          <a:p>
            <a:pPr>
              <a:buFont typeface="Arial"/>
              <a:buChar char="•"/>
            </a:pPr>
            <a:r>
              <a:rPr lang="ru-RU" dirty="0" err="1">
                <a:solidFill>
                  <a:srgbClr val="222222"/>
                </a:solidFill>
                <a:latin typeface="Bookman Old Style" panose="02050604050505020204" pitchFamily="18" charset="0"/>
              </a:rPr>
              <a:t>економічність</a:t>
            </a:r>
            <a:r>
              <a:rPr lang="ru-RU" dirty="0">
                <a:solidFill>
                  <a:srgbClr val="222222"/>
                </a:solidFill>
                <a:latin typeface="Bookman Old Style" panose="02050604050505020204" pitchFamily="18" charset="0"/>
              </a:rPr>
              <a:t> (100 </a:t>
            </a:r>
            <a:r>
              <a:rPr lang="ru-RU" dirty="0" err="1">
                <a:solidFill>
                  <a:srgbClr val="222222"/>
                </a:solidFill>
                <a:latin typeface="Bookman Old Style" panose="02050604050505020204" pitchFamily="18" charset="0"/>
              </a:rPr>
              <a:t>гр</a:t>
            </a:r>
            <a:r>
              <a:rPr lang="ru-RU" dirty="0">
                <a:solidFill>
                  <a:srgbClr val="222222"/>
                </a:solidFill>
                <a:latin typeface="Bookman Old Style" panose="02050604050505020204" pitchFamily="18" charset="0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Bookman Old Style" panose="02050604050505020204" pitchFamily="18" charset="0"/>
              </a:rPr>
              <a:t>сухої</a:t>
            </a:r>
            <a:r>
              <a:rPr lang="ru-RU" dirty="0">
                <a:solidFill>
                  <a:srgbClr val="222222"/>
                </a:solidFill>
                <a:latin typeface="Bookman Old Style" panose="02050604050505020204" pitchFamily="18" charset="0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Bookman Old Style" panose="02050604050505020204" pitchFamily="18" charset="0"/>
              </a:rPr>
              <a:t>суміші</a:t>
            </a:r>
            <a:r>
              <a:rPr lang="ru-RU" dirty="0">
                <a:solidFill>
                  <a:srgbClr val="222222"/>
                </a:solidFill>
                <a:latin typeface="Bookman Old Style" panose="02050604050505020204" pitchFamily="18" charset="0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Bookman Old Style" panose="02050604050505020204" pitchFamily="18" charset="0"/>
              </a:rPr>
              <a:t>виходить</a:t>
            </a:r>
            <a:r>
              <a:rPr lang="ru-RU" dirty="0">
                <a:solidFill>
                  <a:srgbClr val="222222"/>
                </a:solidFill>
                <a:latin typeface="Bookman Old Style" panose="02050604050505020204" pitchFamily="18" charset="0"/>
              </a:rPr>
              <a:t> до 3 кг готового продукту) і </a:t>
            </a:r>
            <a:r>
              <a:rPr lang="ru-RU" dirty="0" err="1">
                <a:solidFill>
                  <a:srgbClr val="222222"/>
                </a:solidFill>
                <a:latin typeface="Bookman Old Style" panose="02050604050505020204" pitchFamily="18" charset="0"/>
              </a:rPr>
              <a:t>швидкість</a:t>
            </a:r>
            <a:r>
              <a:rPr lang="ru-RU" dirty="0">
                <a:solidFill>
                  <a:srgbClr val="222222"/>
                </a:solidFill>
                <a:latin typeface="Bookman Old Style" panose="02050604050505020204" pitchFamily="18" charset="0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Bookman Old Style" panose="02050604050505020204" pitchFamily="18" charset="0"/>
              </a:rPr>
              <a:t>виготовлення</a:t>
            </a:r>
            <a:r>
              <a:rPr lang="ru-RU" dirty="0">
                <a:solidFill>
                  <a:srgbClr val="222222"/>
                </a:solidFill>
                <a:latin typeface="Bookman Old Style" panose="02050604050505020204" pitchFamily="18" charset="0"/>
              </a:rPr>
              <a:t> (</a:t>
            </a:r>
            <a:r>
              <a:rPr lang="ru-RU" dirty="0" err="1">
                <a:solidFill>
                  <a:srgbClr val="222222"/>
                </a:solidFill>
                <a:latin typeface="Bookman Old Style" panose="02050604050505020204" pitchFamily="18" charset="0"/>
              </a:rPr>
              <a:t>термін</a:t>
            </a:r>
            <a:r>
              <a:rPr lang="ru-RU" dirty="0">
                <a:solidFill>
                  <a:srgbClr val="222222"/>
                </a:solidFill>
                <a:latin typeface="Bookman Old Style" panose="02050604050505020204" pitchFamily="18" charset="0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Bookman Old Style" panose="02050604050505020204" pitchFamily="18" charset="0"/>
              </a:rPr>
              <a:t>набухання</a:t>
            </a:r>
            <a:r>
              <a:rPr lang="ru-RU" dirty="0">
                <a:solidFill>
                  <a:srgbClr val="222222"/>
                </a:solidFill>
                <a:latin typeface="Bookman Old Style" panose="02050604050505020204" pitchFamily="18" charset="0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Bookman Old Style" panose="02050604050505020204" pitchFamily="18" charset="0"/>
              </a:rPr>
              <a:t>суміші</a:t>
            </a:r>
            <a:r>
              <a:rPr lang="ru-RU" dirty="0">
                <a:solidFill>
                  <a:srgbClr val="222222"/>
                </a:solidFill>
                <a:latin typeface="Bookman Old Style" panose="02050604050505020204" pitchFamily="18" charset="0"/>
              </a:rPr>
              <a:t> 10 </a:t>
            </a:r>
            <a:r>
              <a:rPr lang="ru-RU" dirty="0" err="1">
                <a:solidFill>
                  <a:srgbClr val="222222"/>
                </a:solidFill>
                <a:latin typeface="Bookman Old Style" panose="02050604050505020204" pitchFamily="18" charset="0"/>
              </a:rPr>
              <a:t>хвилин</a:t>
            </a:r>
            <a:r>
              <a:rPr lang="ru-RU" dirty="0" smtClean="0">
                <a:solidFill>
                  <a:srgbClr val="222222"/>
                </a:solidFill>
                <a:latin typeface="Bookman Old Style" panose="02050604050505020204" pitchFamily="18" charset="0"/>
              </a:rPr>
              <a:t>);</a:t>
            </a:r>
          </a:p>
          <a:p>
            <a:pPr>
              <a:buFont typeface="Arial"/>
              <a:buChar char="•"/>
            </a:pPr>
            <a:endParaRPr lang="ru-RU" dirty="0">
              <a:solidFill>
                <a:srgbClr val="222222"/>
              </a:solidFill>
              <a:latin typeface="Bookman Old Style" panose="02050604050505020204" pitchFamily="18" charset="0"/>
            </a:endParaRPr>
          </a:p>
          <a:p>
            <a:pPr>
              <a:buFont typeface="Arial"/>
              <a:buChar char="•"/>
            </a:pPr>
            <a:r>
              <a:rPr lang="ru-RU" dirty="0" err="1">
                <a:solidFill>
                  <a:srgbClr val="222222"/>
                </a:solidFill>
                <a:latin typeface="Bookman Old Style" panose="02050604050505020204" pitchFamily="18" charset="0"/>
              </a:rPr>
              <a:t>термін</a:t>
            </a:r>
            <a:r>
              <a:rPr lang="ru-RU" dirty="0">
                <a:solidFill>
                  <a:srgbClr val="222222"/>
                </a:solidFill>
                <a:latin typeface="Bookman Old Style" panose="02050604050505020204" pitchFamily="18" charset="0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Bookman Old Style" panose="02050604050505020204" pitchFamily="18" charset="0"/>
              </a:rPr>
              <a:t>придатності</a:t>
            </a:r>
            <a:r>
              <a:rPr lang="ru-RU" dirty="0">
                <a:solidFill>
                  <a:srgbClr val="222222"/>
                </a:solidFill>
                <a:latin typeface="Bookman Old Style" panose="02050604050505020204" pitchFamily="18" charset="0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Bookman Old Style" panose="02050604050505020204" pitchFamily="18" charset="0"/>
              </a:rPr>
              <a:t>вже</a:t>
            </a:r>
            <a:r>
              <a:rPr lang="ru-RU" dirty="0">
                <a:solidFill>
                  <a:srgbClr val="222222"/>
                </a:solidFill>
                <a:latin typeface="Bookman Old Style" panose="02050604050505020204" pitchFamily="18" charset="0"/>
              </a:rPr>
              <a:t> готового клею до </a:t>
            </a:r>
            <a:r>
              <a:rPr lang="ru-RU" dirty="0" err="1">
                <a:solidFill>
                  <a:srgbClr val="222222"/>
                </a:solidFill>
                <a:latin typeface="Bookman Old Style" panose="02050604050505020204" pitchFamily="18" charset="0"/>
              </a:rPr>
              <a:t>двох</a:t>
            </a:r>
            <a:r>
              <a:rPr lang="ru-RU" dirty="0">
                <a:solidFill>
                  <a:srgbClr val="222222"/>
                </a:solidFill>
                <a:latin typeface="Bookman Old Style" panose="02050604050505020204" pitchFamily="18" charset="0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Bookman Old Style" panose="02050604050505020204" pitchFamily="18" charset="0"/>
              </a:rPr>
              <a:t>місяців</a:t>
            </a:r>
            <a:r>
              <a:rPr lang="ru-RU" dirty="0" smtClean="0">
                <a:solidFill>
                  <a:srgbClr val="222222"/>
                </a:solidFill>
                <a:latin typeface="Bookman Old Style" panose="02050604050505020204" pitchFamily="18" charset="0"/>
              </a:rPr>
              <a:t>;</a:t>
            </a:r>
          </a:p>
          <a:p>
            <a:pPr>
              <a:buFont typeface="Arial"/>
              <a:buChar char="•"/>
            </a:pPr>
            <a:endParaRPr lang="ru-RU" dirty="0">
              <a:solidFill>
                <a:srgbClr val="222222"/>
              </a:solidFill>
              <a:latin typeface="Bookman Old Style" panose="02050604050505020204" pitchFamily="18" charset="0"/>
            </a:endParaRPr>
          </a:p>
          <a:p>
            <a:pPr>
              <a:buFont typeface="Arial"/>
              <a:buChar char="•"/>
            </a:pPr>
            <a:r>
              <a:rPr lang="ru-RU" dirty="0" err="1">
                <a:solidFill>
                  <a:srgbClr val="222222"/>
                </a:solidFill>
                <a:latin typeface="Bookman Old Style" panose="02050604050505020204" pitchFamily="18" charset="0"/>
              </a:rPr>
              <a:t>застосуємо</a:t>
            </a:r>
            <a:r>
              <a:rPr lang="ru-RU" dirty="0">
                <a:solidFill>
                  <a:srgbClr val="222222"/>
                </a:solidFill>
                <a:latin typeface="Bookman Old Style" panose="02050604050505020204" pitchFamily="18" charset="0"/>
              </a:rPr>
              <a:t> для </a:t>
            </a:r>
            <a:r>
              <a:rPr lang="ru-RU" dirty="0" err="1">
                <a:solidFill>
                  <a:srgbClr val="222222"/>
                </a:solidFill>
                <a:latin typeface="Bookman Old Style" panose="02050604050505020204" pitchFamily="18" charset="0"/>
              </a:rPr>
              <a:t>обклеювання</a:t>
            </a:r>
            <a:r>
              <a:rPr lang="ru-RU" dirty="0">
                <a:solidFill>
                  <a:srgbClr val="222222"/>
                </a:solidFill>
                <a:latin typeface="Bookman Old Style" panose="02050604050505020204" pitchFamily="18" charset="0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Bookman Old Style" panose="02050604050505020204" pitchFamily="18" charset="0"/>
              </a:rPr>
              <a:t>всіх</a:t>
            </a:r>
            <a:r>
              <a:rPr lang="ru-RU" dirty="0">
                <a:solidFill>
                  <a:srgbClr val="222222"/>
                </a:solidFill>
                <a:latin typeface="Bookman Old Style" panose="02050604050505020204" pitchFamily="18" charset="0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Bookman Old Style" panose="02050604050505020204" pitchFamily="18" charset="0"/>
              </a:rPr>
              <a:t>видів</a:t>
            </a:r>
            <a:r>
              <a:rPr lang="ru-RU" dirty="0">
                <a:solidFill>
                  <a:srgbClr val="222222"/>
                </a:solidFill>
                <a:latin typeface="Bookman Old Style" panose="02050604050505020204" pitchFamily="18" charset="0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Bookman Old Style" panose="02050604050505020204" pitchFamily="18" charset="0"/>
              </a:rPr>
              <a:t>поверхонь</a:t>
            </a:r>
            <a:r>
              <a:rPr lang="ru-RU" dirty="0" smtClean="0">
                <a:solidFill>
                  <a:srgbClr val="222222"/>
                </a:solidFill>
                <a:latin typeface="Bookman Old Style" panose="02050604050505020204" pitchFamily="18" charset="0"/>
              </a:rPr>
              <a:t>;</a:t>
            </a:r>
          </a:p>
          <a:p>
            <a:pPr>
              <a:buFont typeface="Arial"/>
              <a:buChar char="•"/>
            </a:pPr>
            <a:endParaRPr lang="ru-RU" dirty="0">
              <a:solidFill>
                <a:srgbClr val="222222"/>
              </a:solidFill>
              <a:latin typeface="Bookman Old Style" panose="02050604050505020204" pitchFamily="18" charset="0"/>
            </a:endParaRPr>
          </a:p>
          <a:p>
            <a:pPr>
              <a:buFont typeface="Arial"/>
              <a:buChar char="•"/>
            </a:pPr>
            <a:r>
              <a:rPr lang="ru-RU" dirty="0" err="1">
                <a:solidFill>
                  <a:srgbClr val="222222"/>
                </a:solidFill>
                <a:latin typeface="Bookman Old Style" panose="02050604050505020204" pitchFamily="18" charset="0"/>
              </a:rPr>
              <a:t>висихання</a:t>
            </a:r>
            <a:r>
              <a:rPr lang="ru-RU" dirty="0">
                <a:solidFill>
                  <a:srgbClr val="222222"/>
                </a:solidFill>
                <a:latin typeface="Bookman Old Style" panose="02050604050505020204" pitchFamily="18" charset="0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Bookman Old Style" panose="02050604050505020204" pitchFamily="18" charset="0"/>
              </a:rPr>
              <a:t>протягом</a:t>
            </a:r>
            <a:r>
              <a:rPr lang="ru-RU" dirty="0">
                <a:solidFill>
                  <a:srgbClr val="222222"/>
                </a:solidFill>
                <a:latin typeface="Bookman Old Style" panose="02050604050505020204" pitchFamily="18" charset="0"/>
              </a:rPr>
              <a:t> 20 </a:t>
            </a:r>
            <a:r>
              <a:rPr lang="ru-RU" dirty="0" err="1">
                <a:solidFill>
                  <a:srgbClr val="222222"/>
                </a:solidFill>
                <a:latin typeface="Bookman Old Style" panose="02050604050505020204" pitchFamily="18" charset="0"/>
              </a:rPr>
              <a:t>хвилин</a:t>
            </a:r>
            <a:r>
              <a:rPr lang="ru-RU" dirty="0">
                <a:solidFill>
                  <a:srgbClr val="222222"/>
                </a:solidFill>
                <a:latin typeface="Bookman Old Style" panose="02050604050505020204" pitchFamily="18" charset="0"/>
              </a:rPr>
              <a:t> (за </a:t>
            </a:r>
            <a:r>
              <a:rPr lang="ru-RU" dirty="0" err="1">
                <a:solidFill>
                  <a:srgbClr val="222222"/>
                </a:solidFill>
                <a:latin typeface="Bookman Old Style" panose="02050604050505020204" pitchFamily="18" charset="0"/>
              </a:rPr>
              <a:t>цей</a:t>
            </a:r>
            <a:r>
              <a:rPr lang="ru-RU" dirty="0">
                <a:solidFill>
                  <a:srgbClr val="222222"/>
                </a:solidFill>
                <a:latin typeface="Bookman Old Style" panose="02050604050505020204" pitchFamily="18" charset="0"/>
              </a:rPr>
              <a:t> час є </a:t>
            </a:r>
            <a:r>
              <a:rPr lang="ru-RU" dirty="0" err="1">
                <a:solidFill>
                  <a:srgbClr val="222222"/>
                </a:solidFill>
                <a:latin typeface="Bookman Old Style" panose="02050604050505020204" pitchFamily="18" charset="0"/>
              </a:rPr>
              <a:t>можливість</a:t>
            </a:r>
            <a:r>
              <a:rPr lang="ru-RU" dirty="0">
                <a:solidFill>
                  <a:srgbClr val="222222"/>
                </a:solidFill>
                <a:latin typeface="Bookman Old Style" panose="02050604050505020204" pitchFamily="18" charset="0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Bookman Old Style" panose="02050604050505020204" pitchFamily="18" charset="0"/>
              </a:rPr>
              <a:t>відкоригувати</a:t>
            </a:r>
            <a:r>
              <a:rPr lang="ru-RU" dirty="0">
                <a:solidFill>
                  <a:srgbClr val="222222"/>
                </a:solidFill>
                <a:latin typeface="Bookman Old Style" panose="02050604050505020204" pitchFamily="18" charset="0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Bookman Old Style" panose="02050604050505020204" pitchFamily="18" charset="0"/>
              </a:rPr>
              <a:t>дефекти</a:t>
            </a:r>
            <a:r>
              <a:rPr lang="ru-RU" dirty="0">
                <a:solidFill>
                  <a:srgbClr val="222222"/>
                </a:solidFill>
                <a:latin typeface="Bookman Old Style" panose="02050604050505020204" pitchFamily="18" charset="0"/>
              </a:rPr>
              <a:t>, </a:t>
            </a:r>
            <a:r>
              <a:rPr lang="ru-RU" dirty="0" err="1">
                <a:solidFill>
                  <a:srgbClr val="222222"/>
                </a:solidFill>
                <a:latin typeface="Bookman Old Style" panose="02050604050505020204" pitchFamily="18" charset="0"/>
              </a:rPr>
              <a:t>допущені</a:t>
            </a:r>
            <a:r>
              <a:rPr lang="ru-RU" dirty="0">
                <a:solidFill>
                  <a:srgbClr val="222222"/>
                </a:solidFill>
                <a:latin typeface="Bookman Old Style" panose="02050604050505020204" pitchFamily="18" charset="0"/>
              </a:rPr>
              <a:t> при </a:t>
            </a:r>
            <a:r>
              <a:rPr lang="ru-RU" dirty="0" err="1">
                <a:solidFill>
                  <a:srgbClr val="222222"/>
                </a:solidFill>
                <a:latin typeface="Bookman Old Style" panose="02050604050505020204" pitchFamily="18" charset="0"/>
              </a:rPr>
              <a:t>обклеюванні</a:t>
            </a:r>
            <a:r>
              <a:rPr lang="ru-RU" dirty="0">
                <a:solidFill>
                  <a:srgbClr val="222222"/>
                </a:solidFill>
                <a:latin typeface="Bookman Old Style" panose="02050604050505020204" pitchFamily="18" charset="0"/>
              </a:rPr>
              <a:t>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202596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2" name="Рисунок 6" descr="склошпалер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178" y="1231667"/>
            <a:ext cx="1411971" cy="1411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Рисунок 7" descr="склошпалери фото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6219" y="1144602"/>
            <a:ext cx="1431925" cy="143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Рисунок 8" descr="Склошпалери в передпокої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770349"/>
            <a:ext cx="2376264" cy="1982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Рисунок 9" descr="Склошпалери під фарбування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978" y="2860036"/>
            <a:ext cx="1903987" cy="1903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Рисунок 11" descr="Склошпалери в інтерєрі фото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5" y="1211713"/>
            <a:ext cx="1728190" cy="143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Рисунок 12" descr="Склошпалери в вітальні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7378" y="5069232"/>
            <a:ext cx="1431925" cy="143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Рисунок 13" descr="Дизайн склошпалери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6035" y="2756245"/>
            <a:ext cx="2030766" cy="2044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Рисунок 14" descr="Склошпалери на фото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5" y="4997268"/>
            <a:ext cx="1728192" cy="1572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3" name="Рисунок 15" descr="Шпалери під фарбування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2632" y="5067565"/>
            <a:ext cx="1431925" cy="143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12"/>
          <p:cNvSpPr>
            <a:spLocks noChangeArrowheads="1"/>
          </p:cNvSpPr>
          <p:nvPr/>
        </p:nvSpPr>
        <p:spPr bwMode="auto">
          <a:xfrm>
            <a:off x="0" y="188912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000" b="0" i="0" u="none" strike="noStrike" cap="none" normalizeH="0" baseline="0" smtClean="0">
                <a:ln>
                  <a:noFill/>
                </a:ln>
                <a:solidFill>
                  <a:srgbClr val="606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0" y="3321050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000" b="0" i="0" u="none" strike="noStrike" cap="none" normalizeH="0" baseline="0" smtClean="0">
                <a:ln>
                  <a:noFill/>
                </a:ln>
                <a:solidFill>
                  <a:srgbClr val="606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14"/>
          <p:cNvSpPr>
            <a:spLocks noChangeArrowheads="1"/>
          </p:cNvSpPr>
          <p:nvPr/>
        </p:nvSpPr>
        <p:spPr bwMode="auto">
          <a:xfrm>
            <a:off x="0" y="475297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000" b="0" i="0" u="none" strike="noStrike" cap="none" normalizeH="0" baseline="0" smtClean="0">
                <a:ln>
                  <a:noFill/>
                </a:ln>
                <a:solidFill>
                  <a:srgbClr val="606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15"/>
          <p:cNvSpPr>
            <a:spLocks noChangeArrowheads="1"/>
          </p:cNvSpPr>
          <p:nvPr/>
        </p:nvSpPr>
        <p:spPr bwMode="auto">
          <a:xfrm>
            <a:off x="0" y="6184900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000" b="0" i="0" u="none" strike="noStrike" cap="none" normalizeH="0" baseline="0" smtClean="0">
                <a:ln>
                  <a:noFill/>
                </a:ln>
                <a:solidFill>
                  <a:srgbClr val="606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16"/>
          <p:cNvSpPr>
            <a:spLocks noChangeArrowheads="1"/>
          </p:cNvSpPr>
          <p:nvPr/>
        </p:nvSpPr>
        <p:spPr bwMode="auto">
          <a:xfrm>
            <a:off x="0" y="761682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000" b="0" i="0" u="none" strike="noStrike" cap="none" normalizeH="0" baseline="0" smtClean="0">
                <a:ln>
                  <a:noFill/>
                </a:ln>
                <a:solidFill>
                  <a:srgbClr val="606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17"/>
          <p:cNvSpPr>
            <a:spLocks noChangeArrowheads="1"/>
          </p:cNvSpPr>
          <p:nvPr/>
        </p:nvSpPr>
        <p:spPr bwMode="auto">
          <a:xfrm>
            <a:off x="0" y="9048750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000" b="0" i="0" u="none" strike="noStrike" cap="none" normalizeH="0" baseline="0" smtClean="0">
                <a:ln>
                  <a:noFill/>
                </a:ln>
                <a:solidFill>
                  <a:srgbClr val="606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18"/>
          <p:cNvSpPr>
            <a:spLocks noChangeArrowheads="1"/>
          </p:cNvSpPr>
          <p:nvPr/>
        </p:nvSpPr>
        <p:spPr bwMode="auto">
          <a:xfrm>
            <a:off x="0" y="1048067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000" b="0" i="0" u="none" strike="noStrike" cap="none" normalizeH="0" baseline="0" smtClean="0">
                <a:ln>
                  <a:noFill/>
                </a:ln>
                <a:solidFill>
                  <a:srgbClr val="606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19"/>
          <p:cNvSpPr>
            <a:spLocks noChangeArrowheads="1"/>
          </p:cNvSpPr>
          <p:nvPr/>
        </p:nvSpPr>
        <p:spPr bwMode="auto">
          <a:xfrm>
            <a:off x="0" y="11912600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000" b="0" i="0" u="none" strike="noStrike" cap="none" normalizeH="0" baseline="0" smtClean="0">
                <a:ln>
                  <a:noFill/>
                </a:ln>
                <a:solidFill>
                  <a:srgbClr val="606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20"/>
          <p:cNvSpPr>
            <a:spLocks noChangeArrowheads="1"/>
          </p:cNvSpPr>
          <p:nvPr/>
        </p:nvSpPr>
        <p:spPr bwMode="auto">
          <a:xfrm>
            <a:off x="0" y="1334452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000" b="0" i="0" u="none" strike="noStrike" cap="none" normalizeH="0" baseline="0" smtClean="0">
                <a:ln>
                  <a:noFill/>
                </a:ln>
                <a:solidFill>
                  <a:srgbClr val="606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 idx="4294967295"/>
          </p:nvPr>
        </p:nvSpPr>
        <p:spPr>
          <a:xfrm>
            <a:off x="899592" y="274638"/>
            <a:ext cx="7330008" cy="1143000"/>
          </a:xfrm>
        </p:spPr>
        <p:txBody>
          <a:bodyPr>
            <a:noAutofit/>
          </a:bodyPr>
          <a:lstStyle/>
          <a:p>
            <a:pPr lvl="0" fontAlgn="base">
              <a:spcAft>
                <a:spcPct val="0"/>
              </a:spcAft>
            </a:pPr>
            <a:r>
              <a:rPr lang="ru-RU" altLang="ru-RU" sz="3600" b="1" dirty="0">
                <a:solidFill>
                  <a:srgbClr val="444444"/>
                </a:solidFill>
                <a:latin typeface="Bookman Old Style" panose="02050604050505020204" pitchFamily="18" charset="0"/>
                <a:ea typeface="Times New Roman" pitchFamily="18" charset="0"/>
                <a:cs typeface="Arial" pitchFamily="34" charset="0"/>
              </a:rPr>
              <a:t>Як </a:t>
            </a:r>
            <a:r>
              <a:rPr lang="ru-RU" altLang="ru-RU" sz="3600" b="1" dirty="0" err="1">
                <a:solidFill>
                  <a:srgbClr val="444444"/>
                </a:solidFill>
                <a:latin typeface="Bookman Old Style" panose="02050604050505020204" pitchFamily="18" charset="0"/>
                <a:ea typeface="Times New Roman" pitchFamily="18" charset="0"/>
                <a:cs typeface="Arial" pitchFamily="34" charset="0"/>
              </a:rPr>
              <a:t>виглядають</a:t>
            </a:r>
            <a:r>
              <a:rPr lang="ru-RU" altLang="ru-RU" sz="3600" b="1" dirty="0">
                <a:solidFill>
                  <a:srgbClr val="444444"/>
                </a:solidFill>
                <a:latin typeface="Bookman Old Style" panose="02050604050505020204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altLang="ru-RU" sz="3600" b="1" dirty="0" err="1">
                <a:solidFill>
                  <a:srgbClr val="444444"/>
                </a:solidFill>
                <a:latin typeface="Bookman Old Style" panose="02050604050505020204" pitchFamily="18" charset="0"/>
                <a:ea typeface="Times New Roman" pitchFamily="18" charset="0"/>
                <a:cs typeface="Arial" pitchFamily="34" charset="0"/>
              </a:rPr>
              <a:t>склошпалери</a:t>
            </a:r>
            <a:r>
              <a:rPr lang="ru-RU" altLang="ru-RU" sz="3600" b="1" dirty="0">
                <a:solidFill>
                  <a:srgbClr val="444444"/>
                </a:solidFill>
                <a:latin typeface="Bookman Old Style" panose="02050604050505020204" pitchFamily="18" charset="0"/>
                <a:ea typeface="Times New Roman" pitchFamily="18" charset="0"/>
                <a:cs typeface="Arial" pitchFamily="34" charset="0"/>
              </a:rPr>
              <a:t> в </a:t>
            </a:r>
            <a:r>
              <a:rPr lang="ru-RU" altLang="ru-RU" sz="3600" b="1" dirty="0" err="1">
                <a:solidFill>
                  <a:srgbClr val="444444"/>
                </a:solidFill>
                <a:latin typeface="Bookman Old Style" panose="02050604050505020204" pitchFamily="18" charset="0"/>
                <a:ea typeface="Times New Roman" pitchFamily="18" charset="0"/>
                <a:cs typeface="Arial" pitchFamily="34" charset="0"/>
              </a:rPr>
              <a:t>інтерєрі</a:t>
            </a:r>
            <a:r>
              <a:rPr lang="ru-RU" altLang="ru-RU" sz="3600" dirty="0">
                <a:solidFill>
                  <a:prstClr val="black"/>
                </a:solidFill>
                <a:latin typeface="Bookman Old Style" panose="02050604050505020204" pitchFamily="18" charset="0"/>
                <a:ea typeface="+mn-ea"/>
                <a:cs typeface="Arial" pitchFamily="34" charset="0"/>
              </a:rPr>
              <a:t/>
            </a:r>
            <a:br>
              <a:rPr lang="ru-RU" altLang="ru-RU" sz="3600" dirty="0">
                <a:solidFill>
                  <a:prstClr val="black"/>
                </a:solidFill>
                <a:latin typeface="Bookman Old Style" panose="02050604050505020204" pitchFamily="18" charset="0"/>
                <a:ea typeface="+mn-ea"/>
                <a:cs typeface="Arial" pitchFamily="34" charset="0"/>
              </a:rPr>
            </a:br>
            <a:endParaRPr lang="ru-RU" sz="3600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5401544"/>
      </p:ext>
    </p:extLst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</TotalTime>
  <Words>300</Words>
  <Application>Microsoft Office PowerPoint</Application>
  <PresentationFormat>Экран (4:3)</PresentationFormat>
  <Paragraphs>52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1_Тема Office</vt:lpstr>
      <vt:lpstr>Презентация PowerPoint</vt:lpstr>
      <vt:lpstr>Що ж таке склошпалери?</vt:lpstr>
      <vt:lpstr>  Склошпалери </vt:lpstr>
      <vt:lpstr>Існує безліч варіантів рельєфності таких шпалер. </vt:lpstr>
      <vt:lpstr>Презентация PowerPoint</vt:lpstr>
      <vt:lpstr>Клей для шпалер:</vt:lpstr>
      <vt:lpstr>До достоїнств клею можна віднести:</vt:lpstr>
      <vt:lpstr>Як виглядають склошпалери в інтерєрі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Lenovo</dc:creator>
  <cp:lastModifiedBy>Admin</cp:lastModifiedBy>
  <cp:revision>17</cp:revision>
  <dcterms:created xsi:type="dcterms:W3CDTF">2018-10-16T09:09:11Z</dcterms:created>
  <dcterms:modified xsi:type="dcterms:W3CDTF">2003-01-06T01:48:33Z</dcterms:modified>
</cp:coreProperties>
</file>