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7" r:id="rId3"/>
    <p:sldId id="262" r:id="rId4"/>
    <p:sldId id="261" r:id="rId5"/>
    <p:sldId id="264" r:id="rId6"/>
    <p:sldId id="263" r:id="rId7"/>
    <p:sldId id="268" r:id="rId8"/>
    <p:sldId id="265" r:id="rId9"/>
    <p:sldId id="266" r:id="rId10"/>
    <p:sldId id="260" r:id="rId11"/>
    <p:sldId id="269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3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0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04803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4804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204805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204806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4807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4808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4809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4810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4811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4812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4813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4814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4815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204816" name="Rectangle 1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204817" name="Rectangle 1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204818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3C5B2B6-DC86-42AC-B045-1C58B0FDD91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0481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0482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778720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354496E-1E47-42EF-BF3B-06E78ECBBB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216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397E93C-0E43-471E-86A3-833E8340317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610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2BD5EDF-D762-4116-A612-F7C9E26462A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168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EBD50AB-3B4E-4B0A-A08B-5250B5DDEB0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300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161B889-9FDD-497A-A97B-CC78350A576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718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E09B6B8-D2B1-45FF-BFDA-F149F326638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58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905BB67-AE87-4967-876F-854043C3008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111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C924976-6109-407A-AAF1-FE8033B6987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631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75D6AC7-D268-4DFB-9494-5B8A3B2DD66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77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981B986-B512-4BB5-AA4D-250F538E60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880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 Black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AD25E69-2E0E-4A50-A6DE-41B5DDF9EA69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grpSp>
        <p:nvGrpSpPr>
          <p:cNvPr id="203780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203781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3782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3783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666699"/>
                </a:solidFill>
              </a:endParaRPr>
            </a:p>
          </p:txBody>
        </p:sp>
        <p:sp>
          <p:nvSpPr>
            <p:cNvPr id="203784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666699"/>
                </a:solidFill>
              </a:endParaRPr>
            </a:p>
          </p:txBody>
        </p:sp>
        <p:sp>
          <p:nvSpPr>
            <p:cNvPr id="203785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9999CC"/>
                </a:solidFill>
              </a:endParaRPr>
            </a:p>
          </p:txBody>
        </p:sp>
        <p:sp>
          <p:nvSpPr>
            <p:cNvPr id="203786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666699"/>
                </a:solidFill>
              </a:endParaRPr>
            </a:p>
          </p:txBody>
        </p:sp>
        <p:sp>
          <p:nvSpPr>
            <p:cNvPr id="203787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3788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9999CC"/>
                </a:solidFill>
              </a:endParaRPr>
            </a:p>
          </p:txBody>
        </p:sp>
        <p:sp>
          <p:nvSpPr>
            <p:cNvPr id="203789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9999CC"/>
                </a:solidFill>
              </a:endParaRPr>
            </a:p>
          </p:txBody>
        </p:sp>
      </p:grpSp>
      <p:sp>
        <p:nvSpPr>
          <p:cNvPr id="203790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379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3792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623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71800" y="990600"/>
            <a:ext cx="5704656" cy="3048000"/>
          </a:xfrm>
        </p:spPr>
        <p:txBody>
          <a:bodyPr/>
          <a:lstStyle/>
          <a:p>
            <a:pPr algn="ctr"/>
            <a:r>
              <a:rPr lang="uk-UA" sz="4800" b="1" i="1" dirty="0" smtClean="0">
                <a:solidFill>
                  <a:schemeClr val="bg1"/>
                </a:solidFill>
                <a:latin typeface="Book Antiqua" pitchFamily="18" charset="0"/>
              </a:rPr>
              <a:t>«Переваги  </a:t>
            </a:r>
            <a:r>
              <a:rPr lang="uk-UA" sz="4800" b="1" i="1" dirty="0" err="1" smtClean="0">
                <a:solidFill>
                  <a:schemeClr val="bg1"/>
                </a:solidFill>
                <a:latin typeface="Book Antiqua" pitchFamily="18" charset="0"/>
              </a:rPr>
              <a:t>склошпалер</a:t>
            </a:r>
            <a:r>
              <a:rPr lang="uk-UA" sz="4800" b="1" i="1" dirty="0" smtClean="0">
                <a:solidFill>
                  <a:schemeClr val="bg1"/>
                </a:solidFill>
                <a:latin typeface="Book Antiqua" pitchFamily="18" charset="0"/>
              </a:rPr>
              <a:t>»</a:t>
            </a:r>
            <a:endParaRPr lang="ru-RU" sz="4800" b="1" i="1" dirty="0">
              <a:solidFill>
                <a:schemeClr val="bg1"/>
              </a:solidFill>
              <a:latin typeface="Batang" pitchFamily="18" charset="-127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419600"/>
            <a:ext cx="6019800" cy="1600200"/>
          </a:xfrm>
        </p:spPr>
        <p:txBody>
          <a:bodyPr/>
          <a:lstStyle/>
          <a:p>
            <a:pPr algn="r">
              <a:lnSpc>
                <a:spcPct val="80000"/>
              </a:lnSpc>
            </a:pPr>
            <a:endParaRPr lang="uk-UA" sz="2100" dirty="0">
              <a:latin typeface="Batang" pitchFamily="18" charset="-127"/>
            </a:endParaRPr>
          </a:p>
          <a:p>
            <a:pPr algn="r">
              <a:lnSpc>
                <a:spcPct val="80000"/>
              </a:lnSpc>
            </a:pPr>
            <a:r>
              <a:rPr lang="uk-UA" sz="2100" b="1" dirty="0" smtClean="0">
                <a:latin typeface="Bookman Old Style" pitchFamily="18" charset="0"/>
              </a:rPr>
              <a:t>Автори презентації:</a:t>
            </a:r>
          </a:p>
          <a:p>
            <a:pPr algn="r">
              <a:lnSpc>
                <a:spcPct val="80000"/>
              </a:lnSpc>
            </a:pPr>
            <a:r>
              <a:rPr lang="uk-UA" sz="2100" dirty="0" err="1" smtClean="0">
                <a:latin typeface="Batang" pitchFamily="18" charset="-127"/>
              </a:rPr>
              <a:t>Онофрійчук</a:t>
            </a:r>
            <a:r>
              <a:rPr lang="uk-UA" sz="2100" dirty="0" smtClean="0">
                <a:latin typeface="Batang" pitchFamily="18" charset="-127"/>
              </a:rPr>
              <a:t> Дмитро </a:t>
            </a:r>
          </a:p>
          <a:p>
            <a:pPr algn="r">
              <a:lnSpc>
                <a:spcPct val="80000"/>
              </a:lnSpc>
            </a:pPr>
            <a:r>
              <a:rPr lang="uk-UA" sz="2100" dirty="0" smtClean="0">
                <a:latin typeface="Batang" pitchFamily="18" charset="-127"/>
              </a:rPr>
              <a:t>Коваленко Євген. </a:t>
            </a:r>
            <a:endParaRPr lang="ru-RU" sz="2300" dirty="0">
              <a:latin typeface="Book Antiqua" pitchFamily="18" charset="0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 flipH="1">
            <a:off x="2289175" y="7010400"/>
            <a:ext cx="184150" cy="327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uk-UA" sz="1600"/>
              <a:t>Бердичів 2015</a:t>
            </a:r>
            <a:endParaRPr lang="ru-RU" sz="1600"/>
          </a:p>
        </p:txBody>
      </p:sp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>
            <a:off x="2971800" y="381000"/>
            <a:ext cx="3429000" cy="609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7" name="Рисунок 6" descr="ÐºÐ»ÐµÐ¹ Ð´Ð»Ñ ÑÑÐµÐºÐ»Ð¾Ð¾Ð±Ð¾ÐµÐ² ÑÐµÑÐ½ÑÑÐ½Ñ ÑÐ°ÑÐ°ÐºÑÐµÑÐ¸ÑÑÐ¸ÐºÐ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55379"/>
            <a:ext cx="2519045" cy="192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E:\НАШ УРОК\Склошпалери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752" y="4479427"/>
            <a:ext cx="2268096" cy="200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2400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4077072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lvl="0" fontAlgn="base"/>
            <a:endParaRPr lang="ru-RU" sz="2400" dirty="0">
              <a:latin typeface="Bookman Old Style" pitchFamily="18" charset="0"/>
            </a:endParaRPr>
          </a:p>
        </p:txBody>
      </p:sp>
      <p:pic>
        <p:nvPicPr>
          <p:cNvPr id="3074" name="Picture 2" descr="https://ak3.picdn.net/shutterstock/videos/16433353/thumb/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739" y="1268760"/>
            <a:ext cx="2522521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Bookman Old Style" pitchFamily="18" charset="0"/>
              </a:rPr>
              <a:t>                  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336704"/>
          </a:xfrm>
        </p:spPr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b="1" kern="1200" dirty="0" smtClean="0">
                <a:solidFill>
                  <a:srgbClr val="000000"/>
                </a:solidFill>
                <a:latin typeface="Bookman Old Style" pitchFamily="18" charset="0"/>
              </a:rPr>
              <a:t>               </a:t>
            </a:r>
            <a:r>
              <a:rPr lang="ru-RU" sz="3600" b="1" kern="1200" dirty="0" err="1" smtClean="0">
                <a:solidFill>
                  <a:srgbClr val="000000"/>
                </a:solidFill>
                <a:latin typeface="Bookman Old Style" pitchFamily="18" charset="0"/>
              </a:rPr>
              <a:t>Вогнестійкість</a:t>
            </a:r>
            <a:r>
              <a:rPr lang="ru-RU" sz="3600" b="1" kern="1200" dirty="0" smtClean="0">
                <a:solidFill>
                  <a:srgbClr val="000000"/>
                </a:solidFill>
                <a:latin typeface="Bookman Old Style" pitchFamily="18" charset="0"/>
              </a:rPr>
              <a:t>.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2400" b="1" kern="1200" dirty="0">
              <a:solidFill>
                <a:srgbClr val="000000"/>
              </a:solidFill>
              <a:latin typeface="Bookman Old Style" pitchFamily="18" charset="0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2400" kern="1200" dirty="0" smtClean="0">
              <a:solidFill>
                <a:srgbClr val="000000"/>
              </a:solidFill>
              <a:latin typeface="Bookman Old Style" pitchFamily="18" charset="0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2400" kern="1200" dirty="0">
              <a:solidFill>
                <a:srgbClr val="000000"/>
              </a:solidFill>
              <a:latin typeface="Bookman Old Style" pitchFamily="18" charset="0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2400" kern="1200" dirty="0" smtClean="0">
              <a:solidFill>
                <a:srgbClr val="000000"/>
              </a:solidFill>
              <a:latin typeface="Bookman Old Style" pitchFamily="18" charset="0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400" kern="1200" dirty="0">
                <a:solidFill>
                  <a:srgbClr val="000000"/>
                </a:solidFill>
                <a:latin typeface="Bookman Old Style" pitchFamily="18" charset="0"/>
              </a:rPr>
              <a:t> </a:t>
            </a:r>
            <a:endParaRPr lang="ru-RU" sz="2400" kern="1200" dirty="0" smtClean="0">
              <a:solidFill>
                <a:srgbClr val="000000"/>
              </a:solidFill>
              <a:latin typeface="Bookman Old Style" pitchFamily="18" charset="0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uk-UA" sz="2400" kern="1200" dirty="0" smtClean="0">
              <a:solidFill>
                <a:srgbClr val="000000"/>
              </a:solidFill>
              <a:latin typeface="Bookman Old Style" pitchFamily="18" charset="0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2400" kern="1200" dirty="0">
              <a:solidFill>
                <a:srgbClr val="000000"/>
              </a:solidFill>
              <a:latin typeface="Bookman Old Style" pitchFamily="18" charset="0"/>
            </a:endParaRPr>
          </a:p>
          <a:p>
            <a:pPr marL="0" lvl="0" indent="0" algn="just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000" kern="1200" dirty="0" smtClean="0">
                <a:solidFill>
                  <a:srgbClr val="000000"/>
                </a:solidFill>
                <a:latin typeface="Bookman Old Style" pitchFamily="18" charset="0"/>
              </a:rPr>
              <a:t>  </a:t>
            </a:r>
            <a:r>
              <a:rPr lang="ru-RU" sz="2000" kern="1200" dirty="0" err="1" smtClean="0">
                <a:solidFill>
                  <a:srgbClr val="000000"/>
                </a:solidFill>
                <a:latin typeface="Bookman Old Style" pitchFamily="18" charset="0"/>
              </a:rPr>
              <a:t>Завдяки</a:t>
            </a:r>
            <a:r>
              <a:rPr lang="ru-RU" sz="2000" kern="1200" dirty="0" smtClean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kern="1200" dirty="0">
                <a:solidFill>
                  <a:srgbClr val="000000"/>
                </a:solidFill>
                <a:latin typeface="Bookman Old Style" pitchFamily="18" charset="0"/>
              </a:rPr>
              <a:t>тому, </a:t>
            </a:r>
            <a:r>
              <a:rPr lang="ru-RU" sz="2000" kern="1200" dirty="0" err="1">
                <a:solidFill>
                  <a:srgbClr val="000000"/>
                </a:solidFill>
                <a:latin typeface="Bookman Old Style" pitchFamily="18" charset="0"/>
              </a:rPr>
              <a:t>що</a:t>
            </a:r>
            <a:r>
              <a:rPr lang="ru-RU" sz="2000" kern="12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kern="1200" dirty="0" err="1" smtClean="0">
                <a:solidFill>
                  <a:srgbClr val="000000"/>
                </a:solidFill>
                <a:latin typeface="Bookman Old Style" pitchFamily="18" charset="0"/>
              </a:rPr>
              <a:t>склоплетіння</a:t>
            </a:r>
            <a:r>
              <a:rPr lang="ru-RU" sz="2000" kern="1200" dirty="0" smtClean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kern="1200" dirty="0" err="1">
                <a:solidFill>
                  <a:srgbClr val="000000"/>
                </a:solidFill>
                <a:latin typeface="Bookman Old Style" pitchFamily="18" charset="0"/>
              </a:rPr>
              <a:t>покриті</a:t>
            </a:r>
            <a:r>
              <a:rPr lang="ru-RU" sz="2000" kern="12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kern="1200" dirty="0" err="1">
                <a:solidFill>
                  <a:srgbClr val="000000"/>
                </a:solidFill>
                <a:latin typeface="Bookman Old Style" pitchFamily="18" charset="0"/>
              </a:rPr>
              <a:t>спеціальним</a:t>
            </a:r>
            <a:r>
              <a:rPr lang="ru-RU" sz="2000" kern="1200" dirty="0">
                <a:solidFill>
                  <a:srgbClr val="000000"/>
                </a:solidFill>
                <a:latin typeface="Bookman Old Style" pitchFamily="18" charset="0"/>
              </a:rPr>
              <a:t> складом, </a:t>
            </a:r>
            <a:r>
              <a:rPr lang="ru-RU" sz="2000" kern="1200" dirty="0" err="1">
                <a:solidFill>
                  <a:srgbClr val="000000"/>
                </a:solidFill>
                <a:latin typeface="Bookman Old Style" pitchFamily="18" charset="0"/>
              </a:rPr>
              <a:t>такі</a:t>
            </a:r>
            <a:r>
              <a:rPr lang="ru-RU" sz="2000" kern="12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kern="1200" dirty="0" err="1">
                <a:solidFill>
                  <a:srgbClr val="000000"/>
                </a:solidFill>
                <a:latin typeface="Bookman Old Style" pitchFamily="18" charset="0"/>
              </a:rPr>
              <a:t>шпалери</a:t>
            </a:r>
            <a:r>
              <a:rPr lang="ru-RU" sz="2000" kern="12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kern="1200" dirty="0" err="1">
                <a:solidFill>
                  <a:srgbClr val="000000"/>
                </a:solidFill>
                <a:latin typeface="Bookman Old Style" pitchFamily="18" charset="0"/>
              </a:rPr>
              <a:t>досить</a:t>
            </a:r>
            <a:r>
              <a:rPr lang="ru-RU" sz="2000" kern="12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kern="1200" dirty="0" err="1">
                <a:solidFill>
                  <a:srgbClr val="000000"/>
                </a:solidFill>
                <a:latin typeface="Bookman Old Style" pitchFamily="18" charset="0"/>
              </a:rPr>
              <a:t>стійкі</a:t>
            </a:r>
            <a:r>
              <a:rPr lang="ru-RU" sz="2000" kern="1200" dirty="0">
                <a:solidFill>
                  <a:srgbClr val="000000"/>
                </a:solidFill>
                <a:latin typeface="Bookman Old Style" pitchFamily="18" charset="0"/>
              </a:rPr>
              <a:t> до </a:t>
            </a:r>
            <a:r>
              <a:rPr lang="ru-RU" sz="2000" kern="1200" dirty="0" err="1">
                <a:solidFill>
                  <a:srgbClr val="000000"/>
                </a:solidFill>
                <a:latin typeface="Bookman Old Style" pitchFamily="18" charset="0"/>
              </a:rPr>
              <a:t>високої</a:t>
            </a:r>
            <a:r>
              <a:rPr lang="ru-RU" sz="2000" kern="12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kern="1200" dirty="0" err="1">
                <a:solidFill>
                  <a:srgbClr val="000000"/>
                </a:solidFill>
                <a:latin typeface="Bookman Old Style" pitchFamily="18" charset="0"/>
              </a:rPr>
              <a:t>температури</a:t>
            </a:r>
            <a:r>
              <a:rPr lang="ru-RU" sz="2000" kern="1200" dirty="0">
                <a:solidFill>
                  <a:srgbClr val="000000"/>
                </a:solidFill>
                <a:latin typeface="Bookman Old Style" pitchFamily="18" charset="0"/>
              </a:rPr>
              <a:t>. </a:t>
            </a:r>
            <a:endParaRPr lang="ru-RU" sz="2000" kern="1200" dirty="0" smtClean="0">
              <a:solidFill>
                <a:srgbClr val="000000"/>
              </a:solidFill>
              <a:latin typeface="Bookman Old Style" pitchFamily="18" charset="0"/>
            </a:endParaRPr>
          </a:p>
          <a:p>
            <a:pPr marL="0" lvl="0" indent="0" algn="just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uk-UA" sz="2000" kern="1200" dirty="0">
              <a:solidFill>
                <a:srgbClr val="000000"/>
              </a:solidFill>
              <a:latin typeface="Bookman Old Style" pitchFamily="18" charset="0"/>
            </a:endParaRPr>
          </a:p>
          <a:p>
            <a:pPr marL="0" lvl="0" indent="0" algn="just">
              <a:lnSpc>
                <a:spcPct val="115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None/>
            </a:pPr>
            <a:r>
              <a:rPr lang="ru-RU" sz="2000" kern="1200" dirty="0" err="1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Унікальність</a:t>
            </a:r>
            <a:r>
              <a:rPr lang="ru-RU" sz="2000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шпалер</a:t>
            </a:r>
            <a:r>
              <a:rPr lang="uk-UA" sz="2000" kern="1200" dirty="0" err="1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ам</a:t>
            </a:r>
            <a:r>
              <a:rPr lang="ru-RU" sz="2000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</a:t>
            </a:r>
            <a:r>
              <a:rPr lang="ru-RU" sz="2000" kern="1200" dirty="0" err="1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надає</a:t>
            </a:r>
            <a:r>
              <a:rPr lang="ru-RU" sz="2000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абсолютна </a:t>
            </a:r>
            <a:r>
              <a:rPr lang="ru-RU" sz="2000" kern="1200" dirty="0" err="1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пожежна</a:t>
            </a:r>
            <a:r>
              <a:rPr lang="ru-RU" sz="2000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</a:t>
            </a:r>
            <a:r>
              <a:rPr lang="ru-RU" sz="2000" kern="1200" dirty="0" err="1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безпека</a:t>
            </a:r>
            <a:r>
              <a:rPr lang="ru-RU" sz="2000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: вони не </a:t>
            </a:r>
            <a:r>
              <a:rPr lang="ru-RU" sz="2000" kern="1200" dirty="0" err="1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горять</a:t>
            </a:r>
            <a:r>
              <a:rPr lang="ru-RU" sz="2000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і не </a:t>
            </a:r>
            <a:r>
              <a:rPr lang="ru-RU" sz="2000" kern="1200" dirty="0" err="1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підтримують</a:t>
            </a:r>
            <a:r>
              <a:rPr lang="ru-RU" sz="2000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</a:t>
            </a:r>
            <a:r>
              <a:rPr lang="ru-RU" sz="2000" kern="1200" dirty="0" err="1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вогонь</a:t>
            </a:r>
            <a:r>
              <a:rPr lang="ru-RU" sz="2000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. </a:t>
            </a:r>
            <a:r>
              <a:rPr lang="ru-RU" sz="2000" kern="1200" dirty="0" err="1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Більш</a:t>
            </a:r>
            <a:r>
              <a:rPr lang="ru-RU" sz="2000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того, </a:t>
            </a:r>
            <a:r>
              <a:rPr lang="ru-RU" sz="2000" kern="1200" dirty="0" err="1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під</a:t>
            </a:r>
            <a:r>
              <a:rPr lang="ru-RU" sz="2000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час </a:t>
            </a:r>
            <a:r>
              <a:rPr lang="ru-RU" sz="2000" kern="1200" dirty="0" err="1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пожежі</a:t>
            </a:r>
            <a:r>
              <a:rPr lang="ru-RU" sz="2000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</a:t>
            </a:r>
            <a:r>
              <a:rPr lang="ru-RU" sz="2000" kern="1200" dirty="0" err="1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шпалери</a:t>
            </a:r>
            <a:r>
              <a:rPr lang="ru-RU" sz="2000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не </a:t>
            </a:r>
            <a:r>
              <a:rPr lang="ru-RU" sz="2000" kern="1200" dirty="0" err="1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виділяють</a:t>
            </a:r>
            <a:r>
              <a:rPr lang="ru-RU" sz="2000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</a:t>
            </a:r>
            <a:r>
              <a:rPr lang="ru-RU" sz="2000" kern="1200" dirty="0" err="1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шкідливих</a:t>
            </a:r>
            <a:r>
              <a:rPr lang="ru-RU" sz="2000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</a:t>
            </a:r>
            <a:r>
              <a:rPr lang="ru-RU" sz="2000" kern="1200" dirty="0" err="1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речовин</a:t>
            </a:r>
            <a:r>
              <a:rPr lang="ru-RU" sz="2000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.</a:t>
            </a:r>
            <a:endParaRPr lang="ru-RU" sz="20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18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548680"/>
            <a:ext cx="7272808" cy="5671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uk-UA" sz="2800" b="1" dirty="0">
                <a:latin typeface="Book Antiqua"/>
                <a:ea typeface="Calibri"/>
                <a:cs typeface="Times New Roman"/>
              </a:rPr>
              <a:t> </a:t>
            </a:r>
            <a:endParaRPr lang="ru-RU" sz="2000" dirty="0">
              <a:solidFill>
                <a:schemeClr val="bg2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dirty="0" smtClean="0">
                <a:latin typeface="Bookman Old Style" panose="02050604050505020204" pitchFamily="18" charset="0"/>
                <a:ea typeface="Calibri"/>
                <a:cs typeface="Times New Roman"/>
              </a:rPr>
              <a:t>    Характеристики </a:t>
            </a:r>
            <a:r>
              <a:rPr lang="ru-RU" sz="4000" dirty="0" err="1">
                <a:latin typeface="Bookman Old Style" panose="02050604050505020204" pitchFamily="18" charset="0"/>
                <a:ea typeface="Calibri"/>
                <a:cs typeface="Times New Roman"/>
              </a:rPr>
              <a:t>цього</a:t>
            </a:r>
            <a:r>
              <a:rPr lang="ru-RU" sz="4000" dirty="0">
                <a:latin typeface="Bookman Old Style" panose="02050604050505020204" pitchFamily="18" charset="0"/>
                <a:ea typeface="Calibri"/>
                <a:cs typeface="Times New Roman"/>
              </a:rPr>
              <a:t> </a:t>
            </a:r>
            <a:r>
              <a:rPr lang="ru-RU" sz="4000" dirty="0" err="1">
                <a:latin typeface="Bookman Old Style" panose="02050604050505020204" pitchFamily="18" charset="0"/>
                <a:ea typeface="Calibri"/>
                <a:cs typeface="Times New Roman"/>
              </a:rPr>
              <a:t>матеріалу</a:t>
            </a:r>
            <a:r>
              <a:rPr lang="ru-RU" sz="4000" dirty="0">
                <a:latin typeface="Bookman Old Style" panose="02050604050505020204" pitchFamily="18" charset="0"/>
                <a:ea typeface="Calibri"/>
                <a:cs typeface="Times New Roman"/>
              </a:rPr>
              <a:t> </a:t>
            </a:r>
            <a:r>
              <a:rPr lang="ru-RU" sz="4000" u="sng" dirty="0" err="1">
                <a:solidFill>
                  <a:schemeClr val="bg2"/>
                </a:solidFill>
                <a:latin typeface="Bookman Old Style" panose="02050604050505020204" pitchFamily="18" charset="0"/>
                <a:ea typeface="Calibri"/>
                <a:cs typeface="Times New Roman"/>
              </a:rPr>
              <a:t>унікальні</a:t>
            </a:r>
            <a:r>
              <a:rPr lang="ru-RU" sz="4000" dirty="0">
                <a:latin typeface="Bookman Old Style" panose="02050604050505020204" pitchFamily="18" charset="0"/>
                <a:ea typeface="Calibri"/>
                <a:cs typeface="Times New Roman"/>
              </a:rPr>
              <a:t> </a:t>
            </a:r>
            <a:r>
              <a:rPr lang="ru-RU" sz="4000" dirty="0" err="1">
                <a:latin typeface="Bookman Old Style" panose="02050604050505020204" pitchFamily="18" charset="0"/>
                <a:ea typeface="Calibri"/>
                <a:cs typeface="Times New Roman"/>
              </a:rPr>
              <a:t>серед</a:t>
            </a:r>
            <a:r>
              <a:rPr lang="ru-RU" sz="4000" dirty="0">
                <a:latin typeface="Bookman Old Style" panose="02050604050505020204" pitchFamily="18" charset="0"/>
                <a:ea typeface="Calibri"/>
                <a:cs typeface="Times New Roman"/>
              </a:rPr>
              <a:t> </a:t>
            </a:r>
            <a:r>
              <a:rPr lang="ru-RU" sz="4000" dirty="0" err="1">
                <a:latin typeface="Bookman Old Style" panose="02050604050505020204" pitchFamily="18" charset="0"/>
                <a:ea typeface="Calibri"/>
                <a:cs typeface="Times New Roman"/>
              </a:rPr>
              <a:t>всіх</a:t>
            </a:r>
            <a:r>
              <a:rPr lang="ru-RU" sz="4000" dirty="0">
                <a:latin typeface="Bookman Old Style" panose="02050604050505020204" pitchFamily="18" charset="0"/>
                <a:ea typeface="Calibri"/>
                <a:cs typeface="Times New Roman"/>
              </a:rPr>
              <a:t> </a:t>
            </a:r>
            <a:r>
              <a:rPr lang="ru-RU" sz="4000" dirty="0" err="1">
                <a:latin typeface="Bookman Old Style" panose="02050604050505020204" pitchFamily="18" charset="0"/>
                <a:ea typeface="Calibri"/>
                <a:cs typeface="Times New Roman"/>
              </a:rPr>
              <a:t>інших</a:t>
            </a:r>
            <a:r>
              <a:rPr lang="ru-RU" sz="4000" dirty="0">
                <a:latin typeface="Bookman Old Style" panose="02050604050505020204" pitchFamily="18" charset="0"/>
                <a:ea typeface="Calibri"/>
                <a:cs typeface="Times New Roman"/>
              </a:rPr>
              <a:t> </a:t>
            </a:r>
            <a:r>
              <a:rPr lang="ru-RU" sz="4000" dirty="0" err="1">
                <a:latin typeface="Bookman Old Style" panose="02050604050505020204" pitchFamily="18" charset="0"/>
                <a:ea typeface="Calibri"/>
                <a:cs typeface="Times New Roman"/>
              </a:rPr>
              <a:t>рулонних</a:t>
            </a:r>
            <a:r>
              <a:rPr lang="ru-RU" sz="4000" dirty="0">
                <a:latin typeface="Bookman Old Style" panose="02050604050505020204" pitchFamily="18" charset="0"/>
                <a:ea typeface="Calibri"/>
                <a:cs typeface="Times New Roman"/>
              </a:rPr>
              <a:t> </a:t>
            </a:r>
            <a:r>
              <a:rPr lang="ru-RU" sz="4000" dirty="0" err="1">
                <a:latin typeface="Bookman Old Style" panose="02050604050505020204" pitchFamily="18" charset="0"/>
                <a:ea typeface="Calibri"/>
                <a:cs typeface="Times New Roman"/>
              </a:rPr>
              <a:t>оздоблювальних</a:t>
            </a:r>
            <a:r>
              <a:rPr lang="ru-RU" sz="4000" dirty="0">
                <a:latin typeface="Bookman Old Style" panose="02050604050505020204" pitchFamily="18" charset="0"/>
                <a:ea typeface="Calibri"/>
                <a:cs typeface="Times New Roman"/>
              </a:rPr>
              <a:t> </a:t>
            </a:r>
            <a:r>
              <a:rPr lang="ru-RU" sz="4000" dirty="0" err="1">
                <a:latin typeface="Bookman Old Style" panose="02050604050505020204" pitchFamily="18" charset="0"/>
                <a:ea typeface="Calibri"/>
                <a:cs typeface="Times New Roman"/>
              </a:rPr>
              <a:t>покриттів</a:t>
            </a:r>
            <a:r>
              <a:rPr lang="ru-RU" sz="4000" dirty="0">
                <a:latin typeface="Bookman Old Style" panose="02050604050505020204" pitchFamily="18" charset="0"/>
                <a:ea typeface="Calibri"/>
                <a:cs typeface="Times New Roman"/>
              </a:rPr>
              <a:t>. Тому </a:t>
            </a:r>
            <a:r>
              <a:rPr lang="ru-RU" sz="4000" dirty="0" err="1">
                <a:latin typeface="Bookman Old Style" panose="02050604050505020204" pitchFamily="18" charset="0"/>
                <a:ea typeface="Calibri"/>
                <a:cs typeface="Times New Roman"/>
              </a:rPr>
              <a:t>ви</a:t>
            </a:r>
            <a:r>
              <a:rPr lang="ru-RU" sz="4000" dirty="0">
                <a:latin typeface="Bookman Old Style" panose="02050604050505020204" pitchFamily="18" charset="0"/>
                <a:ea typeface="Calibri"/>
                <a:cs typeface="Times New Roman"/>
              </a:rPr>
              <a:t> не </a:t>
            </a:r>
            <a:r>
              <a:rPr lang="ru-RU" sz="4000" dirty="0" err="1">
                <a:latin typeface="Bookman Old Style" panose="02050604050505020204" pitchFamily="18" charset="0"/>
                <a:ea typeface="Calibri"/>
                <a:cs typeface="Times New Roman"/>
              </a:rPr>
              <a:t>розчаруєтеся</a:t>
            </a:r>
            <a:r>
              <a:rPr lang="ru-RU" sz="4000" dirty="0">
                <a:latin typeface="Bookman Old Style" panose="02050604050505020204" pitchFamily="18" charset="0"/>
                <a:ea typeface="Calibri"/>
                <a:cs typeface="Times New Roman"/>
              </a:rPr>
              <a:t>, </a:t>
            </a:r>
            <a:r>
              <a:rPr lang="ru-RU" sz="4000" dirty="0" err="1">
                <a:latin typeface="Bookman Old Style" panose="02050604050505020204" pitchFamily="18" charset="0"/>
                <a:ea typeface="Calibri"/>
                <a:cs typeface="Times New Roman"/>
              </a:rPr>
              <a:t>якщо</a:t>
            </a:r>
            <a:r>
              <a:rPr lang="ru-RU" sz="4000" dirty="0">
                <a:latin typeface="Bookman Old Style" panose="02050604050505020204" pitchFamily="18" charset="0"/>
                <a:ea typeface="Calibri"/>
                <a:cs typeface="Times New Roman"/>
              </a:rPr>
              <a:t> </a:t>
            </a:r>
            <a:r>
              <a:rPr lang="ru-RU" sz="4000" dirty="0" err="1" smtClean="0">
                <a:latin typeface="Bookman Old Style" panose="02050604050505020204" pitchFamily="18" charset="0"/>
                <a:ea typeface="Calibri"/>
                <a:cs typeface="Times New Roman"/>
              </a:rPr>
              <a:t>виберете</a:t>
            </a:r>
            <a:r>
              <a:rPr lang="ru-RU" sz="4000" dirty="0" smtClean="0">
                <a:latin typeface="Bookman Old Style" panose="02050604050505020204" pitchFamily="18" charset="0"/>
                <a:ea typeface="Calibri"/>
                <a:cs typeface="Times New Roman"/>
              </a:rPr>
              <a:t> </a:t>
            </a:r>
            <a:r>
              <a:rPr lang="ru-RU" sz="4000" dirty="0" err="1">
                <a:latin typeface="Bookman Old Style" panose="02050604050505020204" pitchFamily="18" charset="0"/>
                <a:ea typeface="Calibri"/>
                <a:cs typeface="Times New Roman"/>
              </a:rPr>
              <a:t>його</a:t>
            </a:r>
            <a:r>
              <a:rPr lang="ru-RU" sz="4000" dirty="0">
                <a:latin typeface="Bookman Old Style" panose="02050604050505020204" pitchFamily="18" charset="0"/>
                <a:ea typeface="Calibri"/>
                <a:cs typeface="Times New Roman"/>
              </a:rPr>
              <a:t> для ремонту.</a:t>
            </a:r>
            <a:endParaRPr lang="ru-RU" sz="4000" dirty="0">
              <a:effectLst/>
              <a:latin typeface="Bookman Old Style" panose="02050604050505020204" pitchFamily="18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446467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3960440"/>
          </a:xfrm>
        </p:spPr>
        <p:txBody>
          <a:bodyPr/>
          <a:lstStyle/>
          <a:p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Дякуємо за увагу!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929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7824" y="335846"/>
            <a:ext cx="576064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dirty="0" smtClean="0">
                <a:solidFill>
                  <a:schemeClr val="bg2"/>
                </a:solidFill>
                <a:latin typeface="Bookman Old Style" panose="02050604050505020204" pitchFamily="18" charset="0"/>
              </a:rPr>
              <a:t>     </a:t>
            </a:r>
          </a:p>
          <a:p>
            <a:pPr algn="just"/>
            <a:r>
              <a:rPr lang="ru-RU" sz="2800" b="1" i="1" dirty="0">
                <a:solidFill>
                  <a:schemeClr val="bg2"/>
                </a:solidFill>
                <a:latin typeface="Bookman Old Style" panose="02050604050505020204" pitchFamily="18" charset="0"/>
              </a:rPr>
              <a:t> </a:t>
            </a:r>
            <a:r>
              <a:rPr lang="ru-RU" sz="2800" b="1" i="1" dirty="0" smtClean="0">
                <a:solidFill>
                  <a:schemeClr val="bg2"/>
                </a:solidFill>
                <a:latin typeface="Bookman Old Style" panose="02050604050505020204" pitchFamily="18" charset="0"/>
              </a:rPr>
              <a:t>     </a:t>
            </a:r>
            <a:r>
              <a:rPr lang="ru-RU" sz="2800" b="1" i="1" dirty="0" err="1" smtClean="0">
                <a:solidFill>
                  <a:schemeClr val="bg2"/>
                </a:solidFill>
                <a:latin typeface="Bookman Old Style" panose="02050604050505020204" pitchFamily="18" charset="0"/>
              </a:rPr>
              <a:t>Історична</a:t>
            </a:r>
            <a:r>
              <a:rPr lang="ru-RU" sz="2800" b="1" i="1" dirty="0" smtClean="0">
                <a:solidFill>
                  <a:schemeClr val="bg2"/>
                </a:solidFill>
                <a:latin typeface="Bookman Old Style" panose="02050604050505020204" pitchFamily="18" charset="0"/>
              </a:rPr>
              <a:t> </a:t>
            </a:r>
            <a:r>
              <a:rPr lang="ru-RU" sz="2800" b="1" i="1" dirty="0" err="1" smtClean="0">
                <a:solidFill>
                  <a:schemeClr val="bg2"/>
                </a:solidFill>
                <a:latin typeface="Bookman Old Style" panose="02050604050505020204" pitchFamily="18" charset="0"/>
              </a:rPr>
              <a:t>довідка</a:t>
            </a:r>
            <a:endParaRPr lang="ru-RU" sz="2800" b="1" i="1" dirty="0" smtClean="0">
              <a:solidFill>
                <a:schemeClr val="bg2"/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ru-RU" sz="2800" b="1" i="1" dirty="0">
                <a:solidFill>
                  <a:schemeClr val="bg2"/>
                </a:solidFill>
                <a:latin typeface="Bookman Old Style" panose="02050604050505020204" pitchFamily="18" charset="0"/>
              </a:rPr>
              <a:t> </a:t>
            </a:r>
            <a:r>
              <a:rPr lang="ru-RU" sz="2800" b="1" i="1" dirty="0" smtClean="0">
                <a:solidFill>
                  <a:schemeClr val="bg2"/>
                </a:solidFill>
                <a:latin typeface="Bookman Old Style" panose="02050604050505020204" pitchFamily="18" charset="0"/>
              </a:rPr>
              <a:t> </a:t>
            </a:r>
            <a:r>
              <a:rPr lang="ru-RU" sz="2400" dirty="0" err="1" smtClean="0">
                <a:latin typeface="Bookman Old Style" panose="02050604050505020204" pitchFamily="18" charset="0"/>
              </a:rPr>
              <a:t>Сьогодні</a:t>
            </a:r>
            <a:r>
              <a:rPr lang="ru-RU" sz="2400" dirty="0" smtClean="0">
                <a:latin typeface="Bookman Old Style" panose="02050604050505020204" pitchFamily="18" charset="0"/>
              </a:rPr>
              <a:t> </a:t>
            </a:r>
            <a:r>
              <a:rPr lang="ru-RU" sz="2400" dirty="0" err="1">
                <a:latin typeface="Bookman Old Style" panose="02050604050505020204" pitchFamily="18" charset="0"/>
              </a:rPr>
              <a:t>дизайнери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ru-RU" sz="2400" dirty="0" err="1">
                <a:latin typeface="Bookman Old Style" panose="02050604050505020204" pitchFamily="18" charset="0"/>
              </a:rPr>
              <a:t>зі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ru-RU" sz="2400" dirty="0" err="1">
                <a:latin typeface="Bookman Old Style" panose="02050604050505020204" pitchFamily="18" charset="0"/>
              </a:rPr>
              <a:t>всього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ru-RU" sz="2400" dirty="0" err="1">
                <a:latin typeface="Bookman Old Style" panose="02050604050505020204" pitchFamily="18" charset="0"/>
              </a:rPr>
              <a:t>світу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ru-RU" sz="2400" dirty="0" err="1">
                <a:latin typeface="Bookman Old Style" panose="02050604050505020204" pitchFamily="18" charset="0"/>
              </a:rPr>
              <a:t>сходяться</a:t>
            </a:r>
            <a:r>
              <a:rPr lang="ru-RU" sz="2400" dirty="0">
                <a:latin typeface="Bookman Old Style" panose="02050604050505020204" pitchFamily="18" charset="0"/>
              </a:rPr>
              <a:t> на </a:t>
            </a:r>
            <a:r>
              <a:rPr lang="ru-RU" sz="2400" dirty="0" err="1">
                <a:latin typeface="Bookman Old Style" panose="02050604050505020204" pitchFamily="18" charset="0"/>
              </a:rPr>
              <a:t>думці</a:t>
            </a:r>
            <a:r>
              <a:rPr lang="ru-RU" sz="2400" dirty="0">
                <a:latin typeface="Bookman Old Style" panose="02050604050505020204" pitchFamily="18" charset="0"/>
              </a:rPr>
              <a:t>, </a:t>
            </a:r>
            <a:r>
              <a:rPr lang="ru-RU" sz="2400" dirty="0" err="1">
                <a:latin typeface="Bookman Old Style" panose="02050604050505020204" pitchFamily="18" charset="0"/>
              </a:rPr>
              <a:t>що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ru-RU" sz="2400" dirty="0" err="1">
                <a:latin typeface="Bookman Old Style" panose="02050604050505020204" pitchFamily="18" charset="0"/>
              </a:rPr>
              <a:t>склошпалери</a:t>
            </a:r>
            <a:r>
              <a:rPr lang="ru-RU" sz="2400" dirty="0">
                <a:latin typeface="Bookman Old Style" panose="02050604050505020204" pitchFamily="18" charset="0"/>
              </a:rPr>
              <a:t> є самим </a:t>
            </a:r>
            <a:r>
              <a:rPr lang="ru-RU" sz="2400" dirty="0" err="1">
                <a:latin typeface="Bookman Old Style" panose="02050604050505020204" pitchFamily="18" charset="0"/>
              </a:rPr>
              <a:t>практичним</a:t>
            </a:r>
            <a:r>
              <a:rPr lang="ru-RU" sz="2400" dirty="0">
                <a:latin typeface="Bookman Old Style" panose="02050604050505020204" pitchFamily="18" charset="0"/>
              </a:rPr>
              <a:t> і </a:t>
            </a:r>
            <a:r>
              <a:rPr lang="ru-RU" sz="2400" dirty="0" err="1">
                <a:latin typeface="Bookman Old Style" panose="02050604050505020204" pitchFamily="18" charset="0"/>
              </a:rPr>
              <a:t>цікавим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ru-RU" sz="2400" dirty="0" err="1">
                <a:latin typeface="Bookman Old Style" panose="02050604050505020204" pitchFamily="18" charset="0"/>
              </a:rPr>
              <a:t>матеріалом</a:t>
            </a:r>
            <a:r>
              <a:rPr lang="ru-RU" sz="2400" dirty="0">
                <a:latin typeface="Bookman Old Style" panose="02050604050505020204" pitchFamily="18" charset="0"/>
              </a:rPr>
              <a:t> для </a:t>
            </a:r>
            <a:r>
              <a:rPr lang="ru-RU" sz="2400" dirty="0" err="1">
                <a:latin typeface="Bookman Old Style" panose="02050604050505020204" pitchFamily="18" charset="0"/>
              </a:rPr>
              <a:t>оздоблення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ru-RU" sz="2400" dirty="0" err="1">
                <a:latin typeface="Bookman Old Style" panose="02050604050505020204" pitchFamily="18" charset="0"/>
              </a:rPr>
              <a:t>стін</a:t>
            </a:r>
            <a:r>
              <a:rPr lang="ru-RU" sz="2400" dirty="0">
                <a:latin typeface="Bookman Old Style" panose="02050604050505020204" pitchFamily="18" charset="0"/>
              </a:rPr>
              <a:t>. </a:t>
            </a:r>
            <a:r>
              <a:rPr lang="ru-RU" sz="2400" dirty="0" err="1">
                <a:latin typeface="Bookman Old Style" panose="02050604050505020204" pitchFamily="18" charset="0"/>
              </a:rPr>
              <a:t>Залежно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ru-RU" sz="2400" dirty="0" err="1">
                <a:latin typeface="Bookman Old Style" panose="02050604050505020204" pitchFamily="18" charset="0"/>
              </a:rPr>
              <a:t>від</a:t>
            </a:r>
            <a:r>
              <a:rPr lang="ru-RU" sz="2400" dirty="0">
                <a:latin typeface="Bookman Old Style" panose="02050604050505020204" pitchFamily="18" charset="0"/>
              </a:rPr>
              <a:t> дизайну і </a:t>
            </a:r>
            <a:r>
              <a:rPr lang="ru-RU" sz="2400" dirty="0" err="1">
                <a:latin typeface="Bookman Old Style" panose="02050604050505020204" pitchFamily="18" charset="0"/>
              </a:rPr>
              <a:t>фарбування</a:t>
            </a:r>
            <a:r>
              <a:rPr lang="ru-RU" sz="2400" dirty="0">
                <a:latin typeface="Bookman Old Style" panose="02050604050505020204" pitchFamily="18" charset="0"/>
              </a:rPr>
              <a:t>, вони </a:t>
            </a:r>
            <a:r>
              <a:rPr lang="ru-RU" sz="2400" dirty="0" err="1">
                <a:latin typeface="Bookman Old Style" panose="02050604050505020204" pitchFamily="18" charset="0"/>
              </a:rPr>
              <a:t>можуть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ru-RU" sz="2400" dirty="0" err="1">
                <a:latin typeface="Bookman Old Style" panose="02050604050505020204" pitchFamily="18" charset="0"/>
              </a:rPr>
              <a:t>набувати</a:t>
            </a:r>
            <a:r>
              <a:rPr lang="ru-RU" sz="2400" dirty="0">
                <a:latin typeface="Bookman Old Style" panose="02050604050505020204" pitchFamily="18" charset="0"/>
              </a:rPr>
              <a:t> як </a:t>
            </a:r>
            <a:r>
              <a:rPr lang="ru-RU" sz="2400" dirty="0" err="1">
                <a:latin typeface="Bookman Old Style" panose="02050604050505020204" pitchFamily="18" charset="0"/>
              </a:rPr>
              <a:t>стильний</a:t>
            </a:r>
            <a:r>
              <a:rPr lang="ru-RU" sz="2400" dirty="0">
                <a:latin typeface="Bookman Old Style" panose="02050604050505020204" pitchFamily="18" charset="0"/>
              </a:rPr>
              <a:t>, так і </a:t>
            </a:r>
            <a:r>
              <a:rPr lang="ru-RU" sz="2400" dirty="0" err="1">
                <a:latin typeface="Bookman Old Style" panose="02050604050505020204" pitchFamily="18" charset="0"/>
              </a:rPr>
              <a:t>презентабельний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ru-RU" sz="2400" dirty="0" err="1">
                <a:latin typeface="Bookman Old Style" panose="02050604050505020204" pitchFamily="18" charset="0"/>
              </a:rPr>
              <a:t>вигляд</a:t>
            </a:r>
            <a:r>
              <a:rPr lang="ru-RU" sz="2400" dirty="0">
                <a:latin typeface="Bookman Old Style" panose="02050604050505020204" pitchFamily="18" charset="0"/>
              </a:rPr>
              <a:t>. </a:t>
            </a:r>
            <a:r>
              <a:rPr lang="ru-RU" sz="2400" dirty="0" err="1">
                <a:latin typeface="Bookman Old Style" panose="02050604050505020204" pitchFamily="18" charset="0"/>
              </a:rPr>
              <a:t>Історія</a:t>
            </a:r>
            <a:r>
              <a:rPr lang="ru-RU" sz="2400" dirty="0">
                <a:latin typeface="Bookman Old Style" panose="02050604050505020204" pitchFamily="18" charset="0"/>
              </a:rPr>
              <a:t> шпалер з </a:t>
            </a:r>
            <a:r>
              <a:rPr lang="ru-RU" sz="2400" dirty="0" err="1">
                <a:latin typeface="Bookman Old Style" panose="02050604050505020204" pitchFamily="18" charset="0"/>
              </a:rPr>
              <a:t>скла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ru-RU" sz="2400" dirty="0" err="1">
                <a:latin typeface="Bookman Old Style" panose="02050604050505020204" pitchFamily="18" charset="0"/>
              </a:rPr>
              <a:t>почалася</a:t>
            </a:r>
            <a:r>
              <a:rPr lang="ru-RU" sz="2400" dirty="0">
                <a:latin typeface="Bookman Old Style" panose="02050604050505020204" pitchFamily="18" charset="0"/>
              </a:rPr>
              <a:t> в 1930-х роках в </a:t>
            </a:r>
            <a:r>
              <a:rPr lang="ru-RU" sz="2400" dirty="0" err="1">
                <a:latin typeface="Bookman Old Style" panose="02050604050505020204" pitchFamily="18" charset="0"/>
              </a:rPr>
              <a:t>Німеччині</a:t>
            </a:r>
            <a:r>
              <a:rPr lang="ru-RU" sz="2400" dirty="0">
                <a:latin typeface="Bookman Old Style" panose="02050604050505020204" pitchFamily="18" charset="0"/>
              </a:rPr>
              <a:t>. </a:t>
            </a:r>
            <a:r>
              <a:rPr lang="ru-RU" sz="2400" dirty="0" err="1">
                <a:latin typeface="Bookman Old Style" panose="02050604050505020204" pitchFamily="18" charset="0"/>
              </a:rPr>
              <a:t>Тоді</a:t>
            </a:r>
            <a:r>
              <a:rPr lang="ru-RU" sz="2400" dirty="0">
                <a:latin typeface="Bookman Old Style" panose="02050604050505020204" pitchFamily="18" charset="0"/>
              </a:rPr>
              <a:t> для </a:t>
            </a:r>
            <a:r>
              <a:rPr lang="ru-RU" sz="2400" dirty="0" err="1">
                <a:latin typeface="Bookman Old Style" panose="02050604050505020204" pitchFamily="18" charset="0"/>
              </a:rPr>
              <a:t>їх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ru-RU" sz="2400" dirty="0" err="1">
                <a:latin typeface="Bookman Old Style" panose="02050604050505020204" pitchFamily="18" charset="0"/>
              </a:rPr>
              <a:t>виробництва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ru-RU" sz="2400" dirty="0" err="1">
                <a:latin typeface="Bookman Old Style" panose="02050604050505020204" pitchFamily="18" charset="0"/>
              </a:rPr>
              <a:t>використовувалося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ru-RU" sz="2400" dirty="0" err="1">
                <a:latin typeface="Bookman Old Style" panose="02050604050505020204" pitchFamily="18" charset="0"/>
              </a:rPr>
              <a:t>кольорове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ru-RU" sz="2400" dirty="0" err="1">
                <a:latin typeface="Bookman Old Style" panose="02050604050505020204" pitchFamily="18" charset="0"/>
              </a:rPr>
              <a:t>скло</a:t>
            </a:r>
            <a:r>
              <a:rPr lang="ru-RU" sz="2400" dirty="0">
                <a:latin typeface="Bookman Old Style" panose="02050604050505020204" pitchFamily="18" charset="0"/>
              </a:rPr>
              <a:t>. </a:t>
            </a:r>
            <a:r>
              <a:rPr lang="ru-RU" sz="2400" dirty="0" err="1">
                <a:latin typeface="Bookman Old Style" panose="02050604050505020204" pitchFamily="18" charset="0"/>
              </a:rPr>
              <a:t>Пізніше</a:t>
            </a:r>
            <a:r>
              <a:rPr lang="ru-RU" sz="2400" dirty="0">
                <a:latin typeface="Bookman Old Style" panose="02050604050505020204" pitchFamily="18" charset="0"/>
              </a:rPr>
              <a:t> люди стали </a:t>
            </a:r>
            <a:r>
              <a:rPr lang="ru-RU" sz="2400" dirty="0" err="1">
                <a:latin typeface="Bookman Old Style" panose="02050604050505020204" pitchFamily="18" charset="0"/>
              </a:rPr>
              <a:t>використовувати</a:t>
            </a:r>
            <a:r>
              <a:rPr lang="ru-RU" sz="2400" dirty="0">
                <a:latin typeface="Bookman Old Style" panose="02050604050505020204" pitchFamily="18" charset="0"/>
              </a:rPr>
              <a:t> для </a:t>
            </a:r>
            <a:r>
              <a:rPr lang="ru-RU" sz="2400" dirty="0" err="1">
                <a:latin typeface="Bookman Old Style" panose="02050604050505020204" pitchFamily="18" charset="0"/>
              </a:rPr>
              <a:t>виготовлення</a:t>
            </a:r>
            <a:r>
              <a:rPr lang="ru-RU" sz="2400" dirty="0">
                <a:latin typeface="Bookman Old Style" panose="02050604050505020204" pitchFamily="18" charset="0"/>
              </a:rPr>
              <a:t> таких шпалер не </a:t>
            </a:r>
            <a:r>
              <a:rPr lang="ru-RU" sz="2400" dirty="0" err="1">
                <a:latin typeface="Bookman Old Style" panose="02050604050505020204" pitchFamily="18" charset="0"/>
              </a:rPr>
              <a:t>лише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ru-RU" sz="2400" dirty="0" err="1">
                <a:latin typeface="Bookman Old Style" panose="02050604050505020204" pitchFamily="18" charset="0"/>
              </a:rPr>
              <a:t>скло</a:t>
            </a:r>
            <a:r>
              <a:rPr lang="ru-RU" sz="2400" dirty="0">
                <a:latin typeface="Bookman Old Style" panose="02050604050505020204" pitchFamily="18" charset="0"/>
              </a:rPr>
              <a:t>, але й </a:t>
            </a:r>
            <a:r>
              <a:rPr lang="ru-RU" sz="2400" dirty="0" err="1" smtClean="0">
                <a:latin typeface="Bookman Old Style" panose="02050604050505020204" pitchFamily="18" charset="0"/>
              </a:rPr>
              <a:t>вовну</a:t>
            </a:r>
            <a:r>
              <a:rPr lang="ru-RU" sz="2400" dirty="0" smtClean="0">
                <a:latin typeface="Bookman Old Style" panose="02050604050505020204" pitchFamily="18" charset="0"/>
              </a:rPr>
              <a:t>. </a:t>
            </a:r>
            <a:endParaRPr lang="ru-RU" sz="2400" dirty="0">
              <a:latin typeface="Bookman Old Style" panose="02050604050505020204" pitchFamily="18" charset="0"/>
            </a:endParaRPr>
          </a:p>
        </p:txBody>
      </p:sp>
      <p:pic>
        <p:nvPicPr>
          <p:cNvPr id="1026" name="Picture 2" descr="ÑÐºÐ»Ð¾ÑÐ¿Ð°Ð»ÐµÑÐ¸ ÑÐ¾ ÑÐµ ÑÐ°Ðº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71" y="2215897"/>
            <a:ext cx="2043805" cy="200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056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457200"/>
            <a:ext cx="6120680" cy="1099592"/>
          </a:xfrm>
        </p:spPr>
        <p:txBody>
          <a:bodyPr/>
          <a:lstStyle/>
          <a:p>
            <a:r>
              <a:rPr lang="uk-UA" b="1" dirty="0" smtClean="0">
                <a:latin typeface="Bookman Old Style" pitchFamily="18" charset="0"/>
              </a:rPr>
              <a:t>Довговічність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382616"/>
          </a:xfrm>
        </p:spPr>
        <p:txBody>
          <a:bodyPr/>
          <a:lstStyle/>
          <a:p>
            <a:pPr marL="0" indent="0" algn="just">
              <a:buNone/>
            </a:pPr>
            <a:r>
              <a:rPr lang="uk-UA" sz="2000" dirty="0" smtClean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Bookman Old Style" pitchFamily="18" charset="0"/>
              </a:rPr>
              <a:t>Структура </a:t>
            </a:r>
            <a:r>
              <a:rPr lang="ru-RU" sz="2400" dirty="0" err="1">
                <a:solidFill>
                  <a:schemeClr val="tx1"/>
                </a:solidFill>
                <a:latin typeface="Bookman Old Style" pitchFamily="18" charset="0"/>
              </a:rPr>
              <a:t>цього</a:t>
            </a:r>
            <a:r>
              <a:rPr lang="ru-RU" sz="2400" dirty="0">
                <a:solidFill>
                  <a:schemeClr val="tx1"/>
                </a:solidFill>
                <a:latin typeface="Bookman Old Style" pitchFamily="18" charset="0"/>
              </a:rPr>
              <a:t> виду шпалер </a:t>
            </a:r>
            <a:r>
              <a:rPr lang="ru-RU" sz="2400" dirty="0" err="1">
                <a:solidFill>
                  <a:schemeClr val="tx1"/>
                </a:solidFill>
                <a:latin typeface="Bookman Old Style" pitchFamily="18" charset="0"/>
              </a:rPr>
              <a:t>дозволяє</a:t>
            </a:r>
            <a:r>
              <a:rPr lang="ru-RU" sz="2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Bookman Old Style" pitchFamily="18" charset="0"/>
              </a:rPr>
              <a:t>витримувати</a:t>
            </a:r>
            <a:r>
              <a:rPr lang="ru-RU" sz="2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Bookman Old Style" pitchFamily="18" charset="0"/>
              </a:rPr>
              <a:t>значні</a:t>
            </a:r>
            <a:r>
              <a:rPr lang="ru-RU" sz="2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Bookman Old Style" pitchFamily="18" charset="0"/>
              </a:rPr>
              <a:t>навантаження</a:t>
            </a:r>
            <a:r>
              <a:rPr lang="ru-RU" sz="2400" dirty="0">
                <a:solidFill>
                  <a:schemeClr val="tx1"/>
                </a:solidFill>
                <a:latin typeface="Bookman Old Style" pitchFamily="18" charset="0"/>
              </a:rPr>
              <a:t>, а сам </a:t>
            </a:r>
            <a:r>
              <a:rPr lang="ru-RU" sz="2400" dirty="0" err="1">
                <a:solidFill>
                  <a:schemeClr val="tx1"/>
                </a:solidFill>
                <a:latin typeface="Bookman Old Style" pitchFamily="18" charset="0"/>
              </a:rPr>
              <a:t>матеріал</a:t>
            </a:r>
            <a:r>
              <a:rPr lang="ru-RU" sz="2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Bookman Old Style" pitchFamily="18" charset="0"/>
              </a:rPr>
              <a:t>має</a:t>
            </a:r>
            <a:r>
              <a:rPr lang="ru-RU" sz="2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Bookman Old Style" pitchFamily="18" charset="0"/>
              </a:rPr>
              <a:t>величезний</a:t>
            </a:r>
            <a:r>
              <a:rPr lang="ru-RU" sz="2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Bookman Old Style" pitchFamily="18" charset="0"/>
              </a:rPr>
              <a:t>термін</a:t>
            </a:r>
            <a:r>
              <a:rPr lang="ru-RU" sz="2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Bookman Old Style" pitchFamily="18" charset="0"/>
              </a:rPr>
              <a:t>служби</a:t>
            </a:r>
            <a:r>
              <a:rPr lang="ru-RU" sz="2400" dirty="0" smtClean="0">
                <a:latin typeface="Bookman Old Style" pitchFamily="18" charset="0"/>
              </a:rPr>
              <a:t>,</a:t>
            </a:r>
            <a:r>
              <a:rPr lang="ru-RU" sz="2400" b="1" dirty="0" smtClean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uk-UA" sz="2400" dirty="0" smtClean="0">
                <a:solidFill>
                  <a:schemeClr val="tx1"/>
                </a:solidFill>
                <a:latin typeface="Bookman Old Style" pitchFamily="18" charset="0"/>
              </a:rPr>
              <a:t>на протязі яких можна перефарбовувати більше 30 разів.</a:t>
            </a:r>
            <a:endParaRPr lang="ru-RU" sz="2400" dirty="0">
              <a:solidFill>
                <a:schemeClr val="tx1"/>
              </a:solidFill>
              <a:latin typeface="Bookman Old Style" pitchFamily="18" charset="0"/>
            </a:endParaRPr>
          </a:p>
          <a:p>
            <a:pPr marL="0" indent="0" algn="just">
              <a:buNone/>
            </a:pPr>
            <a:r>
              <a:rPr lang="ru-RU" sz="2400" dirty="0" err="1" smtClean="0">
                <a:latin typeface="Bookman Old Style" pitchFamily="18" charset="0"/>
              </a:rPr>
              <a:t>Завдяки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фактурної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поверхні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склошпалер</a:t>
            </a:r>
            <a:r>
              <a:rPr lang="ru-RU" sz="2400" dirty="0" smtClean="0">
                <a:latin typeface="Bookman Old Style" pitchFamily="18" charset="0"/>
              </a:rPr>
              <a:t>, </a:t>
            </a:r>
            <a:r>
              <a:rPr lang="ru-RU" sz="2400" dirty="0" err="1" smtClean="0">
                <a:latin typeface="Bookman Old Style" pitchFamily="18" charset="0"/>
              </a:rPr>
              <a:t>її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можна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фарбувати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акриловими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або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латексними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фарбами</a:t>
            </a:r>
            <a:r>
              <a:rPr lang="ru-RU" sz="2400" dirty="0" smtClean="0">
                <a:latin typeface="Bookman Old Style" pitchFamily="18" charset="0"/>
              </a:rPr>
              <a:t> на </a:t>
            </a:r>
            <a:r>
              <a:rPr lang="ru-RU" sz="2400" dirty="0" err="1" smtClean="0">
                <a:latin typeface="Bookman Old Style" pitchFamily="18" charset="0"/>
              </a:rPr>
              <a:t>водній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err="1" smtClean="0">
                <a:latin typeface="Bookman Old Style" pitchFamily="18" charset="0"/>
              </a:rPr>
              <a:t>основі</a:t>
            </a:r>
            <a:r>
              <a:rPr lang="ru-RU" sz="2400" dirty="0" smtClean="0">
                <a:latin typeface="Bookman Old Style" pitchFamily="18" charset="0"/>
              </a:rPr>
              <a:t>.</a:t>
            </a:r>
            <a:endParaRPr lang="ru-RU" sz="2400" dirty="0">
              <a:latin typeface="Bookman Old Style" pitchFamily="18" charset="0"/>
            </a:endParaRPr>
          </a:p>
          <a:p>
            <a:endParaRPr lang="ru-RU" dirty="0"/>
          </a:p>
        </p:txBody>
      </p:sp>
      <p:pic>
        <p:nvPicPr>
          <p:cNvPr id="8196" name="Picture 4" descr="https://i1.wp.com/odnastroyka.ru/wp-content/uploads/2017/03/oklejka-potolkov-steklooboyam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920" y="4426416"/>
            <a:ext cx="3111765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0922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131840" y="1268760"/>
            <a:ext cx="5688632" cy="558924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Bookman Old Style" pitchFamily="18" charset="0"/>
              </a:rPr>
              <a:t>Полотна шпалер </a:t>
            </a:r>
            <a:r>
              <a:rPr lang="ru-RU" sz="2800" dirty="0" err="1">
                <a:solidFill>
                  <a:schemeClr val="tx1"/>
                </a:solidFill>
                <a:latin typeface="Bookman Old Style" pitchFamily="18" charset="0"/>
              </a:rPr>
              <a:t>виготовляють</a:t>
            </a:r>
            <a:r>
              <a:rPr lang="ru-RU" sz="28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chemeClr val="tx1"/>
                </a:solidFill>
                <a:latin typeface="Bookman Old Style" pitchFamily="18" charset="0"/>
              </a:rPr>
              <a:t>тільки</a:t>
            </a:r>
            <a:r>
              <a:rPr lang="ru-RU" sz="2800" dirty="0">
                <a:solidFill>
                  <a:schemeClr val="tx1"/>
                </a:solidFill>
                <a:latin typeface="Bookman Old Style" pitchFamily="18" charset="0"/>
              </a:rPr>
              <a:t> з </a:t>
            </a:r>
            <a:r>
              <a:rPr lang="ru-RU" sz="2800" dirty="0" err="1">
                <a:solidFill>
                  <a:schemeClr val="tx1"/>
                </a:solidFill>
                <a:latin typeface="Bookman Old Style" pitchFamily="18" charset="0"/>
              </a:rPr>
              <a:t>натуральних</a:t>
            </a:r>
            <a:r>
              <a:rPr lang="ru-RU" sz="28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chemeClr val="tx1"/>
                </a:solidFill>
                <a:latin typeface="Bookman Old Style" pitchFamily="18" charset="0"/>
              </a:rPr>
              <a:t>компонентів</a:t>
            </a:r>
            <a:r>
              <a:rPr lang="ru-RU" sz="2800" dirty="0" smtClean="0">
                <a:solidFill>
                  <a:schemeClr val="tx1"/>
                </a:solidFill>
                <a:latin typeface="Bookman Old Style" pitchFamily="18" charset="0"/>
              </a:rPr>
              <a:t>,</a:t>
            </a:r>
            <a:r>
              <a:rPr lang="uk-UA" sz="2800" b="1" dirty="0">
                <a:solidFill>
                  <a:srgbClr val="000000"/>
                </a:solidFill>
                <a:latin typeface="Bookman Old Style" pitchFamily="18" charset="0"/>
              </a:rPr>
              <a:t> глина, кварцовий пісок, вапняк і </a:t>
            </a:r>
            <a:r>
              <a:rPr lang="uk-UA" sz="2800" b="1" dirty="0" smtClean="0">
                <a:solidFill>
                  <a:srgbClr val="000000"/>
                </a:solidFill>
                <a:latin typeface="Bookman Old Style" pitchFamily="18" charset="0"/>
              </a:rPr>
              <a:t>сода,</a:t>
            </a:r>
            <a:r>
              <a:rPr lang="ru-RU" sz="2800" dirty="0" smtClean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chemeClr val="tx1"/>
                </a:solidFill>
                <a:latin typeface="Bookman Old Style" pitchFamily="18" charset="0"/>
              </a:rPr>
              <a:t>які</a:t>
            </a:r>
            <a:r>
              <a:rPr lang="ru-RU" sz="2800" dirty="0">
                <a:solidFill>
                  <a:schemeClr val="tx1"/>
                </a:solidFill>
                <a:latin typeface="Bookman Old Style" pitchFamily="18" charset="0"/>
              </a:rPr>
              <a:t> для </a:t>
            </a:r>
            <a:r>
              <a:rPr lang="ru-RU" sz="2800" dirty="0" err="1">
                <a:solidFill>
                  <a:schemeClr val="tx1"/>
                </a:solidFill>
                <a:latin typeface="Bookman Old Style" pitchFamily="18" charset="0"/>
              </a:rPr>
              <a:t>здоров’я</a:t>
            </a:r>
            <a:r>
              <a:rPr lang="ru-RU" sz="28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chemeClr val="tx1"/>
                </a:solidFill>
                <a:latin typeface="Bookman Old Style" pitchFamily="18" charset="0"/>
              </a:rPr>
              <a:t>людини</a:t>
            </a:r>
            <a:r>
              <a:rPr lang="ru-RU" sz="28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chemeClr val="tx1"/>
                </a:solidFill>
                <a:latin typeface="Bookman Old Style" pitchFamily="18" charset="0"/>
              </a:rPr>
              <a:t>ні</a:t>
            </a:r>
            <a:r>
              <a:rPr lang="ru-RU" sz="28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chemeClr val="tx1"/>
                </a:solidFill>
                <a:latin typeface="Bookman Old Style" pitchFamily="18" charset="0"/>
              </a:rPr>
              <a:t>чим</a:t>
            </a:r>
            <a:r>
              <a:rPr lang="ru-RU" sz="2800" dirty="0">
                <a:solidFill>
                  <a:schemeClr val="tx1"/>
                </a:solidFill>
                <a:latin typeface="Bookman Old Style" pitchFamily="18" charset="0"/>
              </a:rPr>
              <a:t> не </a:t>
            </a:r>
            <a:r>
              <a:rPr lang="ru-RU" sz="2800" dirty="0" err="1" smtClean="0">
                <a:solidFill>
                  <a:schemeClr val="tx1"/>
                </a:solidFill>
                <a:latin typeface="Bookman Old Style" pitchFamily="18" charset="0"/>
              </a:rPr>
              <a:t>шкідливі</a:t>
            </a:r>
            <a:r>
              <a:rPr lang="ru-RU" sz="2800" dirty="0" smtClean="0">
                <a:solidFill>
                  <a:schemeClr val="tx1"/>
                </a:solidFill>
                <a:latin typeface="Bookman Old Style" pitchFamily="18" charset="0"/>
              </a:rPr>
              <a:t>. </a:t>
            </a:r>
            <a:r>
              <a:rPr lang="ru-RU" sz="2800" dirty="0" err="1" smtClean="0">
                <a:solidFill>
                  <a:schemeClr val="tx1"/>
                </a:solidFill>
                <a:latin typeface="Bookman Old Style" pitchFamily="18" charset="0"/>
              </a:rPr>
              <a:t>Після</a:t>
            </a:r>
            <a:r>
              <a:rPr lang="ru-RU" sz="2800" dirty="0" smtClean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chemeClr val="tx1"/>
                </a:solidFill>
                <a:latin typeface="Bookman Old Style" pitchFamily="18" charset="0"/>
              </a:rPr>
              <a:t>плетіння</a:t>
            </a:r>
            <a:r>
              <a:rPr lang="ru-RU" sz="2800" dirty="0">
                <a:solidFill>
                  <a:schemeClr val="tx1"/>
                </a:solidFill>
                <a:latin typeface="Bookman Old Style" pitchFamily="18" charset="0"/>
              </a:rPr>
              <a:t> полотно </a:t>
            </a:r>
            <a:r>
              <a:rPr lang="ru-RU" sz="2800" dirty="0" err="1">
                <a:solidFill>
                  <a:schemeClr val="tx1"/>
                </a:solidFill>
                <a:latin typeface="Bookman Old Style" pitchFamily="18" charset="0"/>
              </a:rPr>
              <a:t>обробляється</a:t>
            </a:r>
            <a:r>
              <a:rPr lang="ru-RU" sz="28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chemeClr val="tx1"/>
                </a:solidFill>
                <a:latin typeface="Bookman Old Style" pitchFamily="18" charset="0"/>
              </a:rPr>
              <a:t>просоченням</a:t>
            </a:r>
            <a:r>
              <a:rPr lang="ru-RU" sz="2800" dirty="0">
                <a:solidFill>
                  <a:schemeClr val="tx1"/>
                </a:solidFill>
                <a:latin typeface="Bookman Old Style" pitchFamily="18" charset="0"/>
              </a:rPr>
              <a:t> на </a:t>
            </a:r>
            <a:r>
              <a:rPr lang="ru-RU" sz="2800" dirty="0" err="1">
                <a:solidFill>
                  <a:schemeClr val="tx1"/>
                </a:solidFill>
                <a:latin typeface="Bookman Old Style" pitchFamily="18" charset="0"/>
              </a:rPr>
              <a:t>основі</a:t>
            </a:r>
            <a:r>
              <a:rPr lang="ru-RU" sz="28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chemeClr val="tx1"/>
                </a:solidFill>
                <a:latin typeface="Bookman Old Style" pitchFamily="18" charset="0"/>
              </a:rPr>
              <a:t>крохмалю</a:t>
            </a:r>
            <a:r>
              <a:rPr lang="ru-RU" sz="2800" dirty="0">
                <a:solidFill>
                  <a:schemeClr val="tx1"/>
                </a:solidFill>
                <a:latin typeface="Bookman Old Style" pitchFamily="18" charset="0"/>
              </a:rPr>
              <a:t>, </a:t>
            </a:r>
            <a:r>
              <a:rPr lang="ru-RU" sz="2800" dirty="0" err="1">
                <a:solidFill>
                  <a:schemeClr val="tx1"/>
                </a:solidFill>
                <a:latin typeface="Bookman Old Style" pitchFamily="18" charset="0"/>
              </a:rPr>
              <a:t>який</a:t>
            </a:r>
            <a:r>
              <a:rPr lang="ru-RU" sz="2800" dirty="0">
                <a:solidFill>
                  <a:schemeClr val="tx1"/>
                </a:solidFill>
                <a:latin typeface="Bookman Old Style" pitchFamily="18" charset="0"/>
              </a:rPr>
              <a:t> так само є </a:t>
            </a:r>
            <a:r>
              <a:rPr lang="ru-RU" sz="2800" dirty="0" err="1">
                <a:solidFill>
                  <a:schemeClr val="tx1"/>
                </a:solidFill>
                <a:latin typeface="Bookman Old Style" pitchFamily="18" charset="0"/>
              </a:rPr>
              <a:t>натуральним</a:t>
            </a:r>
            <a:r>
              <a:rPr lang="ru-RU" sz="2800" dirty="0">
                <a:solidFill>
                  <a:schemeClr val="tx1"/>
                </a:solidFill>
                <a:latin typeface="Bookman Old Style" pitchFamily="18" charset="0"/>
              </a:rPr>
              <a:t> компонентом. 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539552" y="620688"/>
            <a:ext cx="6984776" cy="5433467"/>
          </a:xfrm>
        </p:spPr>
        <p:txBody>
          <a:bodyPr/>
          <a:lstStyle/>
          <a:p>
            <a:pPr marL="0" indent="0">
              <a:buNone/>
            </a:pPr>
            <a:r>
              <a:rPr lang="uk-UA" sz="3600" b="1" dirty="0" smtClean="0">
                <a:latin typeface="Bookman Old Style" pitchFamily="18" charset="0"/>
              </a:rPr>
              <a:t>                Екологічність.</a:t>
            </a:r>
          </a:p>
          <a:p>
            <a:pPr marL="0" indent="0">
              <a:buNone/>
            </a:pPr>
            <a:r>
              <a:rPr lang="uk-UA" sz="4000" b="1" dirty="0" smtClean="0">
                <a:latin typeface="Bookman Old Style" pitchFamily="18" charset="0"/>
              </a:rPr>
              <a:t>                  </a:t>
            </a:r>
            <a:endParaRPr lang="ru-RU" sz="4000" b="1" dirty="0">
              <a:latin typeface="Bookman Old Style" pitchFamily="18" charset="0"/>
            </a:endParaRPr>
          </a:p>
        </p:txBody>
      </p:sp>
      <p:pic>
        <p:nvPicPr>
          <p:cNvPr id="7170" name="Picture 2" descr="https://images.ru.prom.st/30795800_w640_h640_f2342fde28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2232248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679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moyagostinaya.ru/wp-content/uploads/2015/02/ochistk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12" y="2060848"/>
            <a:ext cx="2808312" cy="2556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uk-UA" sz="32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uk-UA" sz="3200" dirty="0" smtClean="0">
                <a:solidFill>
                  <a:srgbClr val="000000"/>
                </a:solidFill>
                <a:latin typeface="Bookman Old Style" pitchFamily="18" charset="0"/>
              </a:rPr>
              <a:t>        </a:t>
            </a:r>
            <a:br>
              <a:rPr lang="uk-UA" sz="3200" dirty="0" smtClean="0">
                <a:solidFill>
                  <a:srgbClr val="000000"/>
                </a:solidFill>
                <a:latin typeface="Bookman Old Style" pitchFamily="18" charset="0"/>
              </a:rPr>
            </a:br>
            <a:r>
              <a:rPr lang="uk-UA" sz="36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uk-UA" sz="3600" dirty="0" smtClean="0">
                <a:solidFill>
                  <a:srgbClr val="000000"/>
                </a:solidFill>
                <a:latin typeface="Bookman Old Style" pitchFamily="18" charset="0"/>
              </a:rPr>
              <a:t>        </a:t>
            </a:r>
            <a:br>
              <a:rPr lang="uk-UA" sz="3600" dirty="0" smtClean="0">
                <a:solidFill>
                  <a:srgbClr val="000000"/>
                </a:solidFill>
                <a:latin typeface="Bookman Old Style" pitchFamily="18" charset="0"/>
              </a:rPr>
            </a:br>
            <a:r>
              <a:rPr lang="uk-UA" sz="40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uk-UA" sz="4000" dirty="0" smtClean="0">
                <a:solidFill>
                  <a:srgbClr val="000000"/>
                </a:solidFill>
                <a:latin typeface="Bookman Old Style" pitchFamily="18" charset="0"/>
              </a:rPr>
              <a:t>      </a:t>
            </a:r>
            <a:r>
              <a:rPr lang="uk-UA" sz="4000" b="1" dirty="0" smtClean="0">
                <a:solidFill>
                  <a:srgbClr val="000000"/>
                </a:solidFill>
                <a:latin typeface="Bookman Old Style" pitchFamily="18" charset="0"/>
              </a:rPr>
              <a:t>Легкість </a:t>
            </a:r>
            <a:r>
              <a:rPr lang="uk-UA" sz="4000" b="1" dirty="0">
                <a:solidFill>
                  <a:srgbClr val="000000"/>
                </a:solidFill>
                <a:latin typeface="Bookman Old Style" pitchFamily="18" charset="0"/>
              </a:rPr>
              <a:t>у </a:t>
            </a:r>
            <a:r>
              <a:rPr lang="uk-UA" sz="4000" b="1" dirty="0" smtClean="0">
                <a:solidFill>
                  <a:srgbClr val="000000"/>
                </a:solidFill>
                <a:latin typeface="Bookman Old Style" pitchFamily="18" charset="0"/>
              </a:rPr>
              <a:t>застосуванні.</a:t>
            </a:r>
            <a:br>
              <a:rPr lang="uk-UA" sz="4000" b="1" dirty="0" smtClean="0">
                <a:solidFill>
                  <a:srgbClr val="000000"/>
                </a:solidFill>
                <a:latin typeface="Bookman Old Style" pitchFamily="18" charset="0"/>
              </a:rPr>
            </a:br>
            <a:r>
              <a:rPr lang="ru-RU" sz="4000" dirty="0">
                <a:solidFill>
                  <a:srgbClr val="000000"/>
                </a:solidFill>
                <a:latin typeface="Bookman Old Style" pitchFamily="18" charset="0"/>
              </a:rPr>
              <a:t/>
            </a:r>
            <a:br>
              <a:rPr lang="ru-RU" sz="4000" dirty="0">
                <a:solidFill>
                  <a:srgbClr val="000000"/>
                </a:solidFill>
                <a:latin typeface="Bookman Old Style" pitchFamily="18" charset="0"/>
              </a:rPr>
            </a:br>
            <a:endParaRPr lang="ru-RU" sz="4000" dirty="0"/>
          </a:p>
        </p:txBody>
      </p:sp>
      <p:sp>
        <p:nvSpPr>
          <p:cNvPr id="9" name="Объект 8"/>
          <p:cNvSpPr>
            <a:spLocks noGrp="1"/>
          </p:cNvSpPr>
          <p:nvPr>
            <p:ph sz="half" idx="4294967295"/>
          </p:nvPr>
        </p:nvSpPr>
        <p:spPr>
          <a:xfrm>
            <a:off x="0" y="1772816"/>
            <a:ext cx="4040188" cy="4353347"/>
          </a:xfrm>
        </p:spPr>
        <p:txBody>
          <a:bodyPr/>
          <a:lstStyle/>
          <a:p>
            <a:pPr marL="0" lvl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Pts val="1000"/>
              <a:buNone/>
              <a:tabLst>
                <a:tab pos="457200" algn="l"/>
              </a:tabLst>
            </a:pPr>
            <a:endParaRPr lang="ru-RU" sz="2400" kern="1200" dirty="0" smtClean="0">
              <a:latin typeface="Bookman Old Style" panose="02050604050505020204" pitchFamily="18" charset="0"/>
              <a:ea typeface="Times New Roman"/>
              <a:cs typeface="Times New Roman"/>
            </a:endParaRPr>
          </a:p>
          <a:p>
            <a:pPr marL="0" lvl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Pts val="1000"/>
              <a:buNone/>
              <a:tabLst>
                <a:tab pos="457200" algn="l"/>
              </a:tabLst>
            </a:pPr>
            <a:r>
              <a:rPr lang="ru-RU" sz="2400" kern="1200" dirty="0">
                <a:latin typeface="Bookman Old Style" panose="02050604050505020204" pitchFamily="18" charset="0"/>
                <a:ea typeface="Times New Roman"/>
                <a:cs typeface="Times New Roman"/>
              </a:rPr>
              <a:t> </a:t>
            </a:r>
            <a:r>
              <a:rPr lang="ru-RU" sz="2400" kern="1200" dirty="0" smtClean="0">
                <a:latin typeface="Bookman Old Style" panose="02050604050505020204" pitchFamily="18" charset="0"/>
                <a:ea typeface="Times New Roman"/>
                <a:cs typeface="Times New Roman"/>
              </a:rPr>
              <a:t>  </a:t>
            </a:r>
            <a:endParaRPr lang="ru-RU" sz="2400" dirty="0">
              <a:latin typeface="Bookman Old Style" panose="02050604050505020204" pitchFamily="18" charset="0"/>
            </a:endParaRPr>
          </a:p>
        </p:txBody>
      </p:sp>
      <p:sp>
        <p:nvSpPr>
          <p:cNvPr id="29" name="Объект 28"/>
          <p:cNvSpPr>
            <a:spLocks noGrp="1"/>
          </p:cNvSpPr>
          <p:nvPr>
            <p:ph sz="quarter" idx="4294967295"/>
          </p:nvPr>
        </p:nvSpPr>
        <p:spPr>
          <a:xfrm>
            <a:off x="3563888" y="1125538"/>
            <a:ext cx="5256584" cy="5327798"/>
          </a:xfrm>
        </p:spPr>
        <p:txBody>
          <a:bodyPr/>
          <a:lstStyle/>
          <a:p>
            <a:pPr marL="0" lvl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Pts val="1000"/>
              <a:buNone/>
              <a:tabLst>
                <a:tab pos="457200" algn="l"/>
              </a:tabLst>
            </a:pPr>
            <a:endParaRPr lang="ru-RU" sz="2400" kern="1200" dirty="0" smtClean="0">
              <a:solidFill>
                <a:srgbClr val="000000"/>
              </a:solidFill>
              <a:latin typeface="Bookman Old Style" panose="02050604050505020204" pitchFamily="18" charset="0"/>
              <a:ea typeface="Times New Roman"/>
              <a:cs typeface="Times New Roman"/>
            </a:endParaRPr>
          </a:p>
          <a:p>
            <a:pPr marL="0" lvl="0" indent="0" algn="just">
              <a:buClr>
                <a:srgbClr val="00007D"/>
              </a:buClr>
              <a:buNone/>
            </a:pPr>
            <a:r>
              <a:rPr lang="ru-RU" kern="1200" dirty="0" err="1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Ще</a:t>
            </a:r>
            <a:r>
              <a:rPr lang="ru-RU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</a:t>
            </a:r>
            <a:r>
              <a:rPr lang="ru-RU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однією</a:t>
            </a:r>
            <a:r>
              <a:rPr lang="ru-RU" kern="1200" dirty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</a:t>
            </a:r>
            <a:r>
              <a:rPr lang="ru-RU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перевагою</a:t>
            </a:r>
            <a:r>
              <a:rPr lang="ru-RU" kern="1200" dirty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</a:t>
            </a:r>
            <a:r>
              <a:rPr lang="ru-RU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застосування</a:t>
            </a:r>
            <a:r>
              <a:rPr lang="ru-RU" kern="1200" dirty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</a:t>
            </a:r>
            <a:r>
              <a:rPr lang="ru-RU" kern="1200" dirty="0" err="1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стеклошпалер</a:t>
            </a:r>
            <a:r>
              <a:rPr lang="ru-RU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</a:t>
            </a:r>
            <a:r>
              <a:rPr lang="ru-RU" kern="1200" dirty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є те, </a:t>
            </a:r>
            <a:r>
              <a:rPr lang="ru-RU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що</a:t>
            </a:r>
            <a:r>
              <a:rPr lang="ru-RU" kern="1200" dirty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</a:t>
            </a:r>
            <a:r>
              <a:rPr lang="ru-RU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їх</a:t>
            </a:r>
            <a:r>
              <a:rPr lang="ru-RU" kern="1200" dirty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</a:t>
            </a:r>
            <a:r>
              <a:rPr lang="ru-RU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можна</a:t>
            </a:r>
            <a:r>
              <a:rPr lang="ru-RU" kern="1200" dirty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</a:t>
            </a:r>
            <a:r>
              <a:rPr lang="ru-RU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обробляти</a:t>
            </a:r>
            <a:r>
              <a:rPr lang="ru-RU" kern="1200" dirty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</a:t>
            </a:r>
            <a:r>
              <a:rPr lang="ru-RU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різними</a:t>
            </a:r>
            <a:r>
              <a:rPr lang="ru-RU" kern="1200" dirty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</a:t>
            </a:r>
            <a:r>
              <a:rPr lang="ru-RU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миючими</a:t>
            </a:r>
            <a:r>
              <a:rPr lang="ru-RU" kern="1200" dirty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</a:t>
            </a:r>
            <a:r>
              <a:rPr lang="ru-RU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  <a:cs typeface="Times New Roman"/>
              </a:rPr>
              <a:t>хімічними</a:t>
            </a:r>
            <a:r>
              <a:rPr lang="ru-RU" kern="1200" dirty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  <a:cs typeface="Times New Roman"/>
              </a:rPr>
              <a:t> </a:t>
            </a:r>
            <a:r>
              <a:rPr lang="ru-RU" kern="1200" dirty="0" err="1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засобами</a:t>
            </a:r>
            <a:r>
              <a:rPr lang="ru-RU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</a:t>
            </a:r>
            <a:r>
              <a:rPr lang="ru-RU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або</a:t>
            </a:r>
            <a:r>
              <a:rPr lang="ru-RU" kern="1200" dirty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</a:t>
            </a:r>
            <a:r>
              <a:rPr lang="ru-RU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навіть</a:t>
            </a:r>
            <a:r>
              <a:rPr lang="ru-RU" kern="1200" dirty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</a:t>
            </a:r>
            <a:r>
              <a:rPr lang="ru-RU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простою </a:t>
            </a:r>
            <a:r>
              <a:rPr lang="ru-RU" kern="1200" dirty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водою для </a:t>
            </a:r>
            <a:r>
              <a:rPr lang="ru-RU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видалення</a:t>
            </a:r>
            <a:r>
              <a:rPr lang="ru-RU" kern="1200" dirty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з </a:t>
            </a:r>
            <a:r>
              <a:rPr lang="ru-RU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поверхонь</a:t>
            </a:r>
            <a:r>
              <a:rPr lang="ru-RU" kern="1200" dirty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</a:t>
            </a:r>
            <a:r>
              <a:rPr lang="ru-RU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бруду</a:t>
            </a:r>
            <a:r>
              <a:rPr lang="ru-RU" kern="1200" dirty="0">
                <a:solidFill>
                  <a:srgbClr val="000000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. </a:t>
            </a:r>
            <a:endParaRPr lang="ru-RU" kern="1200" dirty="0">
              <a:solidFill>
                <a:srgbClr val="000000"/>
              </a:solidFill>
              <a:latin typeface="Bookman Old Style" panose="02050604050505020204" pitchFamily="18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10708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55576"/>
          </a:xfrm>
        </p:spPr>
        <p:txBody>
          <a:bodyPr/>
          <a:lstStyle/>
          <a:p>
            <a:r>
              <a:rPr lang="uk-UA" b="1" dirty="0" smtClean="0">
                <a:latin typeface="Bookman Old Style" pitchFamily="18" charset="0"/>
              </a:rPr>
              <a:t>               Міцність.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104456"/>
          </a:xfrm>
        </p:spPr>
        <p:txBody>
          <a:bodyPr/>
          <a:lstStyle/>
          <a:p>
            <a:pPr marL="0" lvl="0" indent="0" algn="just">
              <a:buClr>
                <a:srgbClr val="00007D"/>
              </a:buClr>
              <a:buNone/>
            </a:pP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Матеріал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армує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і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захищає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поверхню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від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різних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ударів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і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інших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пошкоджень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.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Їм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не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страшні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ні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«руки»,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ні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«ноги»,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ні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навіть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дзьоби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,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кігті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і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лапи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інших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мешканців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будинку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. </a:t>
            </a:r>
            <a:r>
              <a:rPr lang="ru-RU" sz="2800" dirty="0" err="1" smtClean="0">
                <a:solidFill>
                  <a:srgbClr val="000000"/>
                </a:solidFill>
                <a:latin typeface="Bookman Old Style" pitchFamily="18" charset="0"/>
              </a:rPr>
              <a:t>Адже</a:t>
            </a:r>
            <a:r>
              <a:rPr lang="ru-RU" sz="2800" dirty="0" smtClean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склошпалери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- один з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найміцніших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оздоблювальний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матеріал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відомих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на </a:t>
            </a:r>
            <a:r>
              <a:rPr lang="ru-RU" sz="2800" dirty="0" err="1">
                <a:solidFill>
                  <a:srgbClr val="000000"/>
                </a:solidFill>
                <a:latin typeface="Bookman Old Style" pitchFamily="18" charset="0"/>
              </a:rPr>
              <a:t>сьогоднішній</a:t>
            </a:r>
            <a:r>
              <a:rPr lang="ru-RU" sz="2800" dirty="0">
                <a:solidFill>
                  <a:srgbClr val="000000"/>
                </a:solidFill>
                <a:latin typeface="Bookman Old Style" pitchFamily="18" charset="0"/>
              </a:rPr>
              <a:t> день</a:t>
            </a:r>
            <a:r>
              <a:rPr lang="ru-RU" sz="2800" dirty="0" smtClean="0">
                <a:solidFill>
                  <a:srgbClr val="000000"/>
                </a:solidFill>
                <a:latin typeface="Bookman Old Style" pitchFamily="18" charset="0"/>
              </a:rPr>
              <a:t>.</a:t>
            </a:r>
          </a:p>
          <a:p>
            <a:pPr marL="0" lvl="0" indent="0" algn="just">
              <a:buClr>
                <a:srgbClr val="00007D"/>
              </a:buClr>
              <a:buNone/>
            </a:pPr>
            <a:endParaRPr lang="uk-UA" sz="2000" dirty="0">
              <a:solidFill>
                <a:srgbClr val="000000"/>
              </a:solidFill>
              <a:latin typeface="Bookman Old Style" pitchFamily="18" charset="0"/>
            </a:endParaRPr>
          </a:p>
          <a:p>
            <a:pPr marL="0" lvl="0" indent="0" algn="just">
              <a:buClr>
                <a:srgbClr val="00007D"/>
              </a:buClr>
              <a:buNone/>
            </a:pPr>
            <a:endParaRPr lang="ru-RU" sz="2000" dirty="0">
              <a:solidFill>
                <a:srgbClr val="000000"/>
              </a:solidFill>
              <a:latin typeface="Bookman Old Style" pitchFamily="18" charset="0"/>
            </a:endParaRPr>
          </a:p>
          <a:p>
            <a:endParaRPr lang="ru-RU" dirty="0"/>
          </a:p>
        </p:txBody>
      </p:sp>
      <p:pic>
        <p:nvPicPr>
          <p:cNvPr id="3" name="Picture 2" descr="https://im0-tub-ua.yandex.net/i?id=d20e71c10b17cb262d1121b688776d39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864" y="4720220"/>
            <a:ext cx="3005384" cy="193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0211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tomswallpapers.com/large/201701/872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581128"/>
            <a:ext cx="2859711" cy="2087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003232" cy="1656184"/>
          </a:xfrm>
        </p:spPr>
        <p:txBody>
          <a:bodyPr/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3600" b="1" kern="1200" dirty="0" smtClean="0">
                <a:latin typeface="Bookman Old Style" panose="02050604050505020204" pitchFamily="18" charset="0"/>
                <a:ea typeface="+mn-ea"/>
              </a:rPr>
              <a:t>          </a:t>
            </a:r>
            <a:r>
              <a:rPr lang="ru-RU" sz="3600" b="1" kern="1200" dirty="0" err="1" smtClean="0">
                <a:latin typeface="Bookman Old Style" panose="02050604050505020204" pitchFamily="18" charset="0"/>
                <a:ea typeface="+mn-ea"/>
              </a:rPr>
              <a:t>Вологонепроникність</a:t>
            </a:r>
            <a:r>
              <a:rPr lang="ru-RU" sz="3600" b="1" kern="1200" dirty="0">
                <a:latin typeface="Bookman Old Style" panose="02050604050505020204" pitchFamily="18" charset="0"/>
                <a:ea typeface="+mn-ea"/>
              </a:rPr>
              <a:t>.</a:t>
            </a:r>
            <a:br>
              <a:rPr lang="ru-RU" sz="3600" b="1" kern="1200" dirty="0">
                <a:latin typeface="Bookman Old Style" panose="02050604050505020204" pitchFamily="18" charset="0"/>
                <a:ea typeface="+mn-ea"/>
              </a:rPr>
            </a:br>
            <a:endParaRPr lang="ru-RU" sz="3600" b="1" dirty="0">
              <a:latin typeface="Bookman Old Style" panose="02050604050505020204" pitchFamily="18" charset="0"/>
            </a:endParaRPr>
          </a:p>
        </p:txBody>
      </p:sp>
      <p:sp>
        <p:nvSpPr>
          <p:cNvPr id="23" name="Объект 2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238600"/>
          </a:xfrm>
        </p:spPr>
        <p:txBody>
          <a:bodyPr/>
          <a:lstStyle/>
          <a:p>
            <a:pPr marL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800" kern="1200" dirty="0">
              <a:solidFill>
                <a:srgbClr val="5C5C5C"/>
              </a:solidFill>
              <a:latin typeface="Open Sans"/>
            </a:endParaRPr>
          </a:p>
          <a:p>
            <a:pPr marL="0" lvl="0" indent="0" algn="just" fontAlgn="auto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1800" kern="1200" dirty="0">
                <a:solidFill>
                  <a:srgbClr val="5C5C5C"/>
                </a:solidFill>
                <a:latin typeface="Open Sans"/>
              </a:rPr>
              <a:t> </a:t>
            </a:r>
            <a:r>
              <a:rPr lang="ru-RU" sz="2400" kern="1200" dirty="0">
                <a:latin typeface="Bookman Old Style" panose="02050604050505020204" pitchFamily="18" charset="0"/>
              </a:rPr>
              <a:t>Через </a:t>
            </a:r>
            <a:r>
              <a:rPr lang="ru-RU" sz="2400" kern="1200" dirty="0" err="1">
                <a:latin typeface="Bookman Old Style" panose="02050604050505020204" pitchFamily="18" charset="0"/>
              </a:rPr>
              <a:t>склошпалери</a:t>
            </a:r>
            <a:r>
              <a:rPr lang="ru-RU" sz="2400" kern="1200" dirty="0">
                <a:latin typeface="Bookman Old Style" panose="02050604050505020204" pitchFamily="18" charset="0"/>
              </a:rPr>
              <a:t> не проходить </a:t>
            </a:r>
            <a:r>
              <a:rPr lang="ru-RU" sz="2400" kern="1200" dirty="0" err="1">
                <a:latin typeface="Bookman Old Style" panose="02050604050505020204" pitchFamily="18" charset="0"/>
              </a:rPr>
              <a:t>волога</a:t>
            </a:r>
            <a:r>
              <a:rPr lang="ru-RU" sz="2400" kern="1200" dirty="0">
                <a:latin typeface="Bookman Old Style" panose="02050604050505020204" pitchFamily="18" charset="0"/>
              </a:rPr>
              <a:t>, </a:t>
            </a:r>
            <a:r>
              <a:rPr lang="ru-RU" sz="2400" kern="1200" dirty="0" smtClean="0">
                <a:latin typeface="Bookman Old Style" panose="02050604050505020204" pitchFamily="18" charset="0"/>
              </a:rPr>
              <a:t>на </a:t>
            </a:r>
            <a:r>
              <a:rPr lang="ru-RU" sz="2400" kern="1200" dirty="0">
                <a:latin typeface="Bookman Old Style" panose="02050604050505020204" pitchFamily="18" charset="0"/>
              </a:rPr>
              <a:t>них не </a:t>
            </a:r>
            <a:r>
              <a:rPr lang="ru-RU" sz="2400" kern="1200" dirty="0" err="1">
                <a:latin typeface="Bookman Old Style" panose="02050604050505020204" pitchFamily="18" charset="0"/>
              </a:rPr>
              <a:t>збирається</a:t>
            </a:r>
            <a:r>
              <a:rPr lang="ru-RU" sz="2400" kern="1200" dirty="0">
                <a:latin typeface="Bookman Old Style" panose="02050604050505020204" pitchFamily="18" charset="0"/>
              </a:rPr>
              <a:t> конденсат. </a:t>
            </a:r>
            <a:r>
              <a:rPr lang="ru-RU" sz="2400" kern="1200" dirty="0" err="1">
                <a:latin typeface="Bookman Old Style" panose="02050604050505020204" pitchFamily="18" charset="0"/>
              </a:rPr>
              <a:t>Більше</a:t>
            </a:r>
            <a:r>
              <a:rPr lang="ru-RU" sz="2400" kern="1200" dirty="0">
                <a:latin typeface="Bookman Old Style" panose="02050604050505020204" pitchFamily="18" charset="0"/>
              </a:rPr>
              <a:t> того, на </a:t>
            </a:r>
            <a:r>
              <a:rPr lang="ru-RU" sz="2400" kern="1200" dirty="0" err="1">
                <a:latin typeface="Bookman Old Style" panose="02050604050505020204" pitchFamily="18" charset="0"/>
              </a:rPr>
              <a:t>цьому</a:t>
            </a:r>
            <a:r>
              <a:rPr lang="ru-RU" sz="2400" kern="1200" dirty="0">
                <a:latin typeface="Bookman Old Style" panose="02050604050505020204" pitchFamily="18" charset="0"/>
              </a:rPr>
              <a:t> </a:t>
            </a:r>
            <a:r>
              <a:rPr lang="ru-RU" sz="2400" kern="1200" dirty="0" err="1">
                <a:latin typeface="Bookman Old Style" panose="02050604050505020204" pitchFamily="18" charset="0"/>
              </a:rPr>
              <a:t>матеріалі</a:t>
            </a:r>
            <a:r>
              <a:rPr lang="ru-RU" sz="2400" kern="1200" dirty="0">
                <a:latin typeface="Bookman Old Style" panose="02050604050505020204" pitchFamily="18" charset="0"/>
              </a:rPr>
              <a:t> не </a:t>
            </a:r>
            <a:r>
              <a:rPr lang="ru-RU" sz="2400" kern="1200" dirty="0" err="1">
                <a:latin typeface="Bookman Old Style" panose="02050604050505020204" pitchFamily="18" charset="0"/>
              </a:rPr>
              <a:t>розвиваються</a:t>
            </a:r>
            <a:r>
              <a:rPr lang="ru-RU" sz="2400" kern="1200" dirty="0">
                <a:latin typeface="Bookman Old Style" panose="02050604050505020204" pitchFamily="18" charset="0"/>
              </a:rPr>
              <a:t> грибки і </a:t>
            </a:r>
            <a:r>
              <a:rPr lang="ru-RU" sz="2400" kern="1200" dirty="0" err="1">
                <a:latin typeface="Bookman Old Style" panose="02050604050505020204" pitchFamily="18" charset="0"/>
              </a:rPr>
              <a:t>цвіль</a:t>
            </a:r>
            <a:r>
              <a:rPr lang="ru-RU" sz="2400" kern="1200" dirty="0">
                <a:latin typeface="Bookman Old Style" panose="02050604050505020204" pitchFamily="18" charset="0"/>
              </a:rPr>
              <a:t>. В </a:t>
            </a:r>
            <a:r>
              <a:rPr lang="ru-RU" sz="2400" kern="1200" dirty="0" err="1">
                <a:latin typeface="Bookman Old Style" panose="02050604050505020204" pitchFamily="18" charset="0"/>
              </a:rPr>
              <a:t>цьому</a:t>
            </a:r>
            <a:r>
              <a:rPr lang="ru-RU" sz="2400" kern="1200" dirty="0">
                <a:latin typeface="Bookman Old Style" panose="02050604050505020204" pitchFamily="18" charset="0"/>
              </a:rPr>
              <a:t> </a:t>
            </a:r>
            <a:r>
              <a:rPr lang="ru-RU" sz="2400" kern="1200" dirty="0" err="1">
                <a:latin typeface="Bookman Old Style" panose="02050604050505020204" pitchFamily="18" charset="0"/>
              </a:rPr>
              <a:t>плані</a:t>
            </a:r>
            <a:r>
              <a:rPr lang="ru-RU" sz="2400" kern="1200" dirty="0">
                <a:latin typeface="Bookman Old Style" panose="02050604050505020204" pitchFamily="18" charset="0"/>
              </a:rPr>
              <a:t> </a:t>
            </a:r>
            <a:r>
              <a:rPr lang="ru-RU" sz="2400" kern="1200" dirty="0" err="1">
                <a:latin typeface="Bookman Old Style" panose="02050604050505020204" pitchFamily="18" charset="0"/>
              </a:rPr>
              <a:t>склошпалери</a:t>
            </a:r>
            <a:r>
              <a:rPr lang="ru-RU" sz="2400" kern="1200" dirty="0">
                <a:latin typeface="Bookman Old Style" panose="02050604050505020204" pitchFamily="18" charset="0"/>
              </a:rPr>
              <a:t> </a:t>
            </a:r>
            <a:r>
              <a:rPr lang="ru-RU" sz="2400" kern="1200" dirty="0" err="1">
                <a:latin typeface="Bookman Old Style" panose="02050604050505020204" pitchFamily="18" charset="0"/>
              </a:rPr>
              <a:t>мають</a:t>
            </a:r>
            <a:r>
              <a:rPr lang="ru-RU" sz="2400" kern="1200" dirty="0">
                <a:latin typeface="Bookman Old Style" panose="02050604050505020204" pitchFamily="18" charset="0"/>
              </a:rPr>
              <a:t> </a:t>
            </a:r>
            <a:r>
              <a:rPr lang="ru-RU" sz="2400" kern="1200" dirty="0" err="1">
                <a:latin typeface="Bookman Old Style" panose="02050604050505020204" pitchFamily="18" charset="0"/>
              </a:rPr>
              <a:t>явну</a:t>
            </a:r>
            <a:r>
              <a:rPr lang="ru-RU" sz="2400" kern="1200" dirty="0">
                <a:latin typeface="Bookman Old Style" panose="02050604050505020204" pitchFamily="18" charset="0"/>
              </a:rPr>
              <a:t> </a:t>
            </a:r>
            <a:r>
              <a:rPr lang="ru-RU" sz="2400" kern="1200" dirty="0" err="1">
                <a:latin typeface="Bookman Old Style" panose="02050604050505020204" pitchFamily="18" charset="0"/>
              </a:rPr>
              <a:t>перевагу</a:t>
            </a:r>
            <a:r>
              <a:rPr lang="ru-RU" sz="2400" kern="1200" dirty="0">
                <a:latin typeface="Bookman Old Style" panose="02050604050505020204" pitchFamily="18" charset="0"/>
              </a:rPr>
              <a:t> перед </a:t>
            </a:r>
            <a:r>
              <a:rPr lang="ru-RU" sz="2400" kern="1200" dirty="0" err="1">
                <a:latin typeface="Bookman Old Style" panose="02050604050505020204" pitchFamily="18" charset="0"/>
              </a:rPr>
              <a:t>рідкими</a:t>
            </a:r>
            <a:r>
              <a:rPr lang="ru-RU" sz="2400" kern="1200" dirty="0">
                <a:latin typeface="Bookman Old Style" panose="02050604050505020204" pitchFamily="18" charset="0"/>
              </a:rPr>
              <a:t> шпалерами. </a:t>
            </a:r>
            <a:r>
              <a:rPr lang="ru-RU" sz="2400" kern="1200" dirty="0" err="1">
                <a:latin typeface="Bookman Old Style" panose="02050604050505020204" pitchFamily="18" charset="0"/>
              </a:rPr>
              <a:t>Також</a:t>
            </a:r>
            <a:r>
              <a:rPr lang="ru-RU" sz="2400" kern="1200" dirty="0">
                <a:latin typeface="Bookman Old Style" panose="02050604050505020204" pitchFamily="18" charset="0"/>
              </a:rPr>
              <a:t> </a:t>
            </a:r>
            <a:r>
              <a:rPr lang="ru-RU" sz="2400" kern="1200" dirty="0" err="1">
                <a:latin typeface="Bookman Old Style" panose="02050604050505020204" pitchFamily="18" charset="0"/>
              </a:rPr>
              <a:t>важливо</a:t>
            </a:r>
            <a:r>
              <a:rPr lang="ru-RU" sz="2400" kern="1200" dirty="0">
                <a:latin typeface="Bookman Old Style" panose="02050604050505020204" pitchFamily="18" charset="0"/>
              </a:rPr>
              <a:t> </a:t>
            </a:r>
            <a:r>
              <a:rPr lang="ru-RU" sz="2400" kern="1200" dirty="0" err="1">
                <a:latin typeface="Bookman Old Style" panose="02050604050505020204" pitchFamily="18" charset="0"/>
              </a:rPr>
              <a:t>відзначити</a:t>
            </a:r>
            <a:r>
              <a:rPr lang="ru-RU" sz="2400" kern="1200" dirty="0">
                <a:latin typeface="Bookman Old Style" panose="02050604050505020204" pitchFamily="18" charset="0"/>
              </a:rPr>
              <a:t>, </a:t>
            </a:r>
            <a:r>
              <a:rPr lang="ru-RU" sz="2400" kern="1200" dirty="0" err="1">
                <a:latin typeface="Bookman Old Style" panose="02050604050505020204" pitchFamily="18" charset="0"/>
              </a:rPr>
              <a:t>що</a:t>
            </a:r>
            <a:r>
              <a:rPr lang="ru-RU" sz="2400" kern="1200" dirty="0">
                <a:latin typeface="Bookman Old Style" panose="02050604050505020204" pitchFamily="18" charset="0"/>
              </a:rPr>
              <a:t> в </a:t>
            </a:r>
            <a:r>
              <a:rPr lang="ru-RU" sz="2400" kern="1200" dirty="0" err="1">
                <a:latin typeface="Bookman Old Style" panose="02050604050505020204" pitchFamily="18" charset="0"/>
              </a:rPr>
              <a:t>разі</a:t>
            </a:r>
            <a:r>
              <a:rPr lang="ru-RU" sz="2400" kern="1200" dirty="0">
                <a:latin typeface="Bookman Old Style" panose="02050604050505020204" pitchFamily="18" charset="0"/>
              </a:rPr>
              <a:t> </a:t>
            </a:r>
            <a:r>
              <a:rPr lang="ru-RU" sz="2400" kern="1200" dirty="0" err="1">
                <a:latin typeface="Bookman Old Style" panose="02050604050505020204" pitchFamily="18" charset="0"/>
              </a:rPr>
              <a:t>потрапляння</a:t>
            </a:r>
            <a:r>
              <a:rPr lang="ru-RU" sz="2400" kern="1200" dirty="0">
                <a:latin typeface="Bookman Old Style" panose="02050604050505020204" pitchFamily="18" charset="0"/>
              </a:rPr>
              <a:t> </a:t>
            </a:r>
            <a:r>
              <a:rPr lang="ru-RU" sz="2400" kern="1200" dirty="0" err="1">
                <a:latin typeface="Bookman Old Style" panose="02050604050505020204" pitchFamily="18" charset="0"/>
              </a:rPr>
              <a:t>вологи</a:t>
            </a:r>
            <a:r>
              <a:rPr lang="ru-RU" sz="2400" kern="1200" dirty="0">
                <a:latin typeface="Bookman Old Style" panose="02050604050505020204" pitchFamily="18" charset="0"/>
              </a:rPr>
              <a:t> на </a:t>
            </a:r>
            <a:r>
              <a:rPr lang="ru-RU" sz="2400" kern="1200" dirty="0" err="1">
                <a:latin typeface="Bookman Old Style" panose="02050604050505020204" pitchFamily="18" charset="0"/>
              </a:rPr>
              <a:t>стіни</a:t>
            </a:r>
            <a:r>
              <a:rPr lang="ru-RU" sz="2400" kern="1200" dirty="0">
                <a:latin typeface="Bookman Old Style" panose="02050604050505020204" pitchFamily="18" charset="0"/>
              </a:rPr>
              <a:t>, </a:t>
            </a:r>
            <a:r>
              <a:rPr lang="ru-RU" sz="2400" kern="1200" dirty="0" err="1">
                <a:latin typeface="Bookman Old Style" panose="02050604050505020204" pitchFamily="18" charset="0"/>
              </a:rPr>
              <a:t>обклеєні</a:t>
            </a:r>
            <a:r>
              <a:rPr lang="ru-RU" sz="2400" kern="1200" dirty="0">
                <a:latin typeface="Bookman Old Style" panose="02050604050505020204" pitchFamily="18" charset="0"/>
              </a:rPr>
              <a:t> </a:t>
            </a:r>
            <a:r>
              <a:rPr lang="ru-RU" sz="2400" kern="1200" dirty="0" err="1" smtClean="0">
                <a:latin typeface="Bookman Old Style" panose="02050604050505020204" pitchFamily="18" charset="0"/>
              </a:rPr>
              <a:t>склополотном</a:t>
            </a:r>
            <a:r>
              <a:rPr lang="ru-RU" sz="2400" kern="1200" dirty="0">
                <a:latin typeface="Bookman Old Style" panose="02050604050505020204" pitchFamily="18" charset="0"/>
              </a:rPr>
              <a:t>, фактура </a:t>
            </a:r>
            <a:r>
              <a:rPr lang="ru-RU" sz="2400" kern="1200" dirty="0" err="1">
                <a:latin typeface="Bookman Old Style" panose="02050604050505020204" pitchFamily="18" charset="0"/>
              </a:rPr>
              <a:t>матеріалу</a:t>
            </a:r>
            <a:r>
              <a:rPr lang="ru-RU" sz="2400" kern="1200" dirty="0">
                <a:latin typeface="Bookman Old Style" panose="02050604050505020204" pitchFamily="18" charset="0"/>
              </a:rPr>
              <a:t> і </a:t>
            </a:r>
            <a:r>
              <a:rPr lang="ru-RU" sz="2400" kern="1200" dirty="0" err="1">
                <a:latin typeface="Bookman Old Style" panose="02050604050505020204" pitchFamily="18" charset="0"/>
              </a:rPr>
              <a:t>його</a:t>
            </a:r>
            <a:r>
              <a:rPr lang="ru-RU" sz="2400" kern="1200" dirty="0">
                <a:latin typeface="Bookman Old Style" panose="02050604050505020204" pitchFamily="18" charset="0"/>
              </a:rPr>
              <a:t> </a:t>
            </a:r>
            <a:r>
              <a:rPr lang="ru-RU" sz="2400" kern="1200" dirty="0" err="1">
                <a:latin typeface="Bookman Old Style" panose="02050604050505020204" pitchFamily="18" charset="0"/>
              </a:rPr>
              <a:t>густина</a:t>
            </a:r>
            <a:r>
              <a:rPr lang="ru-RU" sz="2400" kern="1200" dirty="0">
                <a:latin typeface="Bookman Old Style" panose="02050604050505020204" pitchFamily="18" charset="0"/>
              </a:rPr>
              <a:t> не </a:t>
            </a:r>
            <a:r>
              <a:rPr lang="ru-RU" sz="2400" kern="1200" dirty="0" err="1">
                <a:latin typeface="Bookman Old Style" panose="02050604050505020204" pitchFamily="18" charset="0"/>
              </a:rPr>
              <a:t>змінюється</a:t>
            </a:r>
            <a:r>
              <a:rPr lang="ru-RU" sz="2400" kern="1200" dirty="0">
                <a:latin typeface="Bookman Old Style" panose="02050604050505020204" pitchFamily="18" charset="0"/>
              </a:rPr>
              <a:t>. </a:t>
            </a:r>
            <a:r>
              <a:rPr lang="ru-RU" sz="2400" kern="1200" dirty="0" err="1">
                <a:latin typeface="Bookman Old Style" panose="02050604050505020204" pitchFamily="18" charset="0"/>
              </a:rPr>
              <a:t>Всі</a:t>
            </a:r>
            <a:r>
              <a:rPr lang="ru-RU" sz="2400" kern="1200" dirty="0">
                <a:latin typeface="Bookman Old Style" panose="02050604050505020204" pitchFamily="18" charset="0"/>
              </a:rPr>
              <a:t> </a:t>
            </a:r>
            <a:r>
              <a:rPr lang="ru-RU" sz="2400" kern="1200" dirty="0" err="1">
                <a:latin typeface="Bookman Old Style" panose="02050604050505020204" pitchFamily="18" charset="0"/>
              </a:rPr>
              <a:t>ці</a:t>
            </a:r>
            <a:r>
              <a:rPr lang="ru-RU" sz="2400" kern="1200" dirty="0">
                <a:latin typeface="Bookman Old Style" panose="02050604050505020204" pitchFamily="18" charset="0"/>
              </a:rPr>
              <a:t> </a:t>
            </a:r>
            <a:r>
              <a:rPr lang="ru-RU" sz="2400" kern="1200" dirty="0" err="1">
                <a:latin typeface="Bookman Old Style" panose="02050604050505020204" pitchFamily="18" charset="0"/>
              </a:rPr>
              <a:t>особливості</a:t>
            </a:r>
            <a:r>
              <a:rPr lang="ru-RU" sz="2400" kern="1200" dirty="0">
                <a:latin typeface="Bookman Old Style" panose="02050604050505020204" pitchFamily="18" charset="0"/>
              </a:rPr>
              <a:t> </a:t>
            </a:r>
            <a:r>
              <a:rPr lang="ru-RU" sz="2400" kern="1200" dirty="0" err="1">
                <a:latin typeface="Bookman Old Style" panose="02050604050505020204" pitchFamily="18" charset="0"/>
              </a:rPr>
              <a:t>дозволяють</a:t>
            </a:r>
            <a:r>
              <a:rPr lang="ru-RU" sz="2400" kern="1200" dirty="0">
                <a:latin typeface="Bookman Old Style" panose="02050604050505020204" pitchFamily="18" charset="0"/>
              </a:rPr>
              <a:t> </a:t>
            </a:r>
            <a:r>
              <a:rPr lang="ru-RU" sz="2400" kern="1200" dirty="0" err="1">
                <a:latin typeface="Bookman Old Style" panose="02050604050505020204" pitchFamily="18" charset="0"/>
              </a:rPr>
              <a:t>використовувати</a:t>
            </a:r>
            <a:r>
              <a:rPr lang="ru-RU" sz="2400" kern="1200" dirty="0">
                <a:latin typeface="Bookman Old Style" panose="02050604050505020204" pitchFamily="18" charset="0"/>
              </a:rPr>
              <a:t> </a:t>
            </a:r>
            <a:r>
              <a:rPr lang="ru-RU" sz="2400" kern="1200" dirty="0" err="1">
                <a:latin typeface="Bookman Old Style" panose="02050604050505020204" pitchFamily="18" charset="0"/>
              </a:rPr>
              <a:t>склошпалери</a:t>
            </a:r>
            <a:r>
              <a:rPr lang="ru-RU" sz="2400" kern="1200" dirty="0">
                <a:latin typeface="Bookman Old Style" panose="02050604050505020204" pitchFamily="18" charset="0"/>
              </a:rPr>
              <a:t> у </a:t>
            </a:r>
            <a:r>
              <a:rPr lang="ru-RU" sz="2400" kern="1200" dirty="0" err="1">
                <a:latin typeface="Bookman Old Style" panose="02050604050505020204" pitchFamily="18" charset="0"/>
              </a:rPr>
              <a:t>ванній</a:t>
            </a:r>
            <a:r>
              <a:rPr lang="ru-RU" sz="2400" kern="1200" dirty="0">
                <a:latin typeface="Bookman Old Style" panose="02050604050505020204" pitchFamily="18" charset="0"/>
              </a:rPr>
              <a:t> і на </a:t>
            </a:r>
            <a:r>
              <a:rPr lang="ru-RU" sz="2400" kern="1200" dirty="0" err="1">
                <a:latin typeface="Bookman Old Style" panose="02050604050505020204" pitchFamily="18" charset="0"/>
              </a:rPr>
              <a:t>кухні</a:t>
            </a:r>
            <a:r>
              <a:rPr lang="ru-RU" sz="2400" kern="1200" dirty="0">
                <a:latin typeface="Bookman Old Style" panose="020506040505050202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70966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3600" b="1" dirty="0" smtClean="0">
                <a:solidFill>
                  <a:srgbClr val="000000"/>
                </a:solidFill>
                <a:latin typeface="Bookman Old Style" pitchFamily="18" charset="0"/>
                <a:ea typeface="+mn-ea"/>
              </a:rPr>
              <a:t/>
            </a:r>
            <a:br>
              <a:rPr lang="ru-RU" sz="3600" b="1" dirty="0" smtClean="0">
                <a:solidFill>
                  <a:srgbClr val="000000"/>
                </a:solidFill>
                <a:latin typeface="Bookman Old Style" pitchFamily="18" charset="0"/>
                <a:ea typeface="+mn-ea"/>
              </a:rPr>
            </a:br>
            <a:r>
              <a:rPr lang="ru-RU" sz="3600" b="1" dirty="0">
                <a:solidFill>
                  <a:srgbClr val="000000"/>
                </a:solidFill>
                <a:latin typeface="Bookman Old Style" pitchFamily="18" charset="0"/>
                <a:ea typeface="+mn-ea"/>
              </a:rPr>
              <a:t> </a:t>
            </a:r>
            <a:r>
              <a:rPr lang="ru-RU" sz="3600" b="1" dirty="0" smtClean="0">
                <a:solidFill>
                  <a:srgbClr val="000000"/>
                </a:solidFill>
                <a:latin typeface="Bookman Old Style" pitchFamily="18" charset="0"/>
                <a:ea typeface="+mn-ea"/>
              </a:rPr>
              <a:t> </a:t>
            </a:r>
            <a:r>
              <a:rPr lang="ru-RU" sz="3600" b="1" dirty="0" err="1" smtClean="0">
                <a:solidFill>
                  <a:srgbClr val="000000"/>
                </a:solidFill>
                <a:latin typeface="Bookman Old Style" pitchFamily="18" charset="0"/>
                <a:ea typeface="+mn-ea"/>
              </a:rPr>
              <a:t>Гіпоалергенність</a:t>
            </a:r>
            <a:r>
              <a:rPr lang="ru-RU" sz="3600" b="1" dirty="0">
                <a:solidFill>
                  <a:srgbClr val="000000"/>
                </a:solidFill>
                <a:latin typeface="Bookman Old Style" pitchFamily="18" charset="0"/>
                <a:ea typeface="+mn-ea"/>
              </a:rPr>
              <a:t>.</a:t>
            </a:r>
            <a:br>
              <a:rPr lang="ru-RU" sz="3600" b="1" dirty="0">
                <a:solidFill>
                  <a:srgbClr val="000000"/>
                </a:solidFill>
                <a:latin typeface="Bookman Old Style" pitchFamily="18" charset="0"/>
                <a:ea typeface="+mn-ea"/>
              </a:rPr>
            </a:br>
            <a:endParaRPr lang="ru-RU" sz="36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83568" y="2492896"/>
            <a:ext cx="8003232" cy="3374504"/>
          </a:xfrm>
        </p:spPr>
        <p:txBody>
          <a:bodyPr/>
          <a:lstStyle/>
          <a:p>
            <a:pPr marL="0" lvl="0" indent="0" algn="just" fontAlgn="auto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800" kern="1200" dirty="0" err="1" smtClean="0">
                <a:latin typeface="Bookman Old Style" panose="02050604050505020204" pitchFamily="18" charset="0"/>
                <a:ea typeface="Calibri"/>
                <a:cs typeface="Times New Roman"/>
              </a:rPr>
              <a:t>Склошпалери</a:t>
            </a:r>
            <a:r>
              <a:rPr lang="ru-RU" sz="2800" kern="1200" dirty="0" smtClean="0">
                <a:latin typeface="Bookman Old Style" panose="02050604050505020204" pitchFamily="18" charset="0"/>
                <a:ea typeface="Calibri"/>
                <a:cs typeface="Times New Roman"/>
              </a:rPr>
              <a:t> </a:t>
            </a:r>
            <a:r>
              <a:rPr lang="ru-RU" sz="2800" kern="1200" dirty="0">
                <a:latin typeface="Bookman Old Style" panose="02050604050505020204" pitchFamily="18" charset="0"/>
                <a:ea typeface="Calibri"/>
                <a:cs typeface="Times New Roman"/>
              </a:rPr>
              <a:t>не </a:t>
            </a:r>
            <a:r>
              <a:rPr lang="ru-RU" sz="2800" kern="1200" dirty="0" err="1">
                <a:latin typeface="Bookman Old Style" panose="02050604050505020204" pitchFamily="18" charset="0"/>
                <a:ea typeface="Calibri"/>
                <a:cs typeface="Times New Roman"/>
              </a:rPr>
              <a:t>схильні</a:t>
            </a:r>
            <a:r>
              <a:rPr lang="ru-RU" sz="2800" kern="1200" dirty="0">
                <a:latin typeface="Bookman Old Style" panose="02050604050505020204" pitchFamily="18" charset="0"/>
                <a:ea typeface="Calibri"/>
                <a:cs typeface="Times New Roman"/>
              </a:rPr>
              <a:t> </a:t>
            </a:r>
            <a:r>
              <a:rPr lang="ru-RU" sz="2800" kern="1200" dirty="0" err="1">
                <a:latin typeface="Bookman Old Style" panose="02050604050505020204" pitchFamily="18" charset="0"/>
                <a:ea typeface="Calibri"/>
                <a:cs typeface="Times New Roman"/>
              </a:rPr>
              <a:t>накопичувати</a:t>
            </a:r>
            <a:r>
              <a:rPr lang="ru-RU" sz="2800" kern="1200" dirty="0">
                <a:latin typeface="Bookman Old Style" panose="02050604050505020204" pitchFamily="18" charset="0"/>
                <a:ea typeface="Calibri"/>
                <a:cs typeface="Times New Roman"/>
              </a:rPr>
              <a:t> </a:t>
            </a:r>
            <a:r>
              <a:rPr lang="ru-RU" sz="2800" kern="1200" dirty="0" err="1">
                <a:latin typeface="Bookman Old Style" panose="02050604050505020204" pitchFamily="18" charset="0"/>
                <a:ea typeface="Calibri"/>
                <a:cs typeface="Times New Roman"/>
              </a:rPr>
              <a:t>статичну</a:t>
            </a:r>
            <a:r>
              <a:rPr lang="ru-RU" sz="2800" kern="1200" dirty="0">
                <a:latin typeface="Bookman Old Style" panose="02050604050505020204" pitchFamily="18" charset="0"/>
                <a:ea typeface="Calibri"/>
                <a:cs typeface="Times New Roman"/>
              </a:rPr>
              <a:t> </a:t>
            </a:r>
            <a:r>
              <a:rPr lang="ru-RU" sz="2800" kern="1200" dirty="0" err="1">
                <a:latin typeface="Bookman Old Style" panose="02050604050505020204" pitchFamily="18" charset="0"/>
                <a:ea typeface="Calibri"/>
                <a:cs typeface="Times New Roman"/>
              </a:rPr>
              <a:t>електрику</a:t>
            </a:r>
            <a:r>
              <a:rPr lang="ru-RU" sz="2800" kern="1200" dirty="0">
                <a:latin typeface="Bookman Old Style" panose="02050604050505020204" pitchFamily="18" charset="0"/>
                <a:ea typeface="Calibri"/>
                <a:cs typeface="Times New Roman"/>
              </a:rPr>
              <a:t>, а значить на них не буде </a:t>
            </a:r>
            <a:r>
              <a:rPr lang="ru-RU" sz="2800" kern="1200" dirty="0" err="1">
                <a:latin typeface="Bookman Old Style" panose="02050604050505020204" pitchFamily="18" charset="0"/>
                <a:ea typeface="Calibri"/>
                <a:cs typeface="Times New Roman"/>
              </a:rPr>
              <a:t>накопичуватися</a:t>
            </a:r>
            <a:r>
              <a:rPr lang="ru-RU" sz="2800" kern="1200" dirty="0">
                <a:latin typeface="Bookman Old Style" panose="02050604050505020204" pitchFamily="18" charset="0"/>
                <a:ea typeface="Calibri"/>
                <a:cs typeface="Times New Roman"/>
              </a:rPr>
              <a:t> пил. </a:t>
            </a:r>
            <a:r>
              <a:rPr lang="ru-RU" sz="2800" kern="1200" dirty="0" err="1">
                <a:latin typeface="Bookman Old Style" panose="02050604050505020204" pitchFamily="18" charset="0"/>
                <a:ea typeface="Calibri"/>
                <a:cs typeface="Times New Roman"/>
              </a:rPr>
              <a:t>Також</a:t>
            </a:r>
            <a:r>
              <a:rPr lang="ru-RU" sz="2800" kern="1200" dirty="0">
                <a:latin typeface="Bookman Old Style" panose="02050604050505020204" pitchFamily="18" charset="0"/>
                <a:ea typeface="Calibri"/>
                <a:cs typeface="Times New Roman"/>
              </a:rPr>
              <a:t> </a:t>
            </a:r>
            <a:r>
              <a:rPr lang="ru-RU" sz="2800" kern="1200" dirty="0" err="1">
                <a:latin typeface="Bookman Old Style" panose="02050604050505020204" pitchFamily="18" charset="0"/>
                <a:ea typeface="Calibri"/>
                <a:cs typeface="Times New Roman"/>
              </a:rPr>
              <a:t>матеріал</a:t>
            </a:r>
            <a:r>
              <a:rPr lang="ru-RU" sz="2800" kern="1200" dirty="0">
                <a:latin typeface="Bookman Old Style" panose="02050604050505020204" pitchFamily="18" charset="0"/>
                <a:ea typeface="Calibri"/>
                <a:cs typeface="Times New Roman"/>
              </a:rPr>
              <a:t> </a:t>
            </a:r>
            <a:r>
              <a:rPr lang="ru-RU" sz="2800" kern="1200" dirty="0" err="1">
                <a:latin typeface="Bookman Old Style" panose="02050604050505020204" pitchFamily="18" charset="0"/>
                <a:ea typeface="Calibri"/>
                <a:cs typeface="Times New Roman"/>
              </a:rPr>
              <a:t>дозволяє</a:t>
            </a:r>
            <a:r>
              <a:rPr lang="ru-RU" sz="2800" kern="1200" dirty="0">
                <a:latin typeface="Bookman Old Style" panose="02050604050505020204" pitchFamily="18" charset="0"/>
                <a:ea typeface="Calibri"/>
                <a:cs typeface="Times New Roman"/>
              </a:rPr>
              <a:t> «</a:t>
            </a:r>
            <a:r>
              <a:rPr lang="ru-RU" sz="2800" kern="1200" dirty="0" err="1">
                <a:latin typeface="Bookman Old Style" panose="02050604050505020204" pitchFamily="18" charset="0"/>
                <a:ea typeface="Calibri"/>
                <a:cs typeface="Times New Roman"/>
              </a:rPr>
              <a:t>дихати</a:t>
            </a:r>
            <a:r>
              <a:rPr lang="ru-RU" sz="2800" kern="1200" dirty="0">
                <a:latin typeface="Bookman Old Style" panose="02050604050505020204" pitchFamily="18" charset="0"/>
                <a:ea typeface="Calibri"/>
                <a:cs typeface="Times New Roman"/>
              </a:rPr>
              <a:t>» </a:t>
            </a:r>
            <a:r>
              <a:rPr lang="ru-RU" sz="2800" kern="1200" dirty="0" err="1">
                <a:latin typeface="Bookman Old Style" panose="02050604050505020204" pitchFamily="18" charset="0"/>
                <a:ea typeface="Calibri"/>
                <a:cs typeface="Times New Roman"/>
              </a:rPr>
              <a:t>стіні</a:t>
            </a:r>
            <a:r>
              <a:rPr lang="ru-RU" sz="2800" kern="1200" dirty="0">
                <a:latin typeface="Bookman Old Style" panose="02050604050505020204" pitchFamily="18" charset="0"/>
                <a:ea typeface="Calibri"/>
                <a:cs typeface="Times New Roman"/>
              </a:rPr>
              <a:t>, </a:t>
            </a:r>
            <a:r>
              <a:rPr lang="ru-RU" sz="2800" kern="1200" dirty="0" err="1">
                <a:latin typeface="Bookman Old Style" panose="02050604050505020204" pitchFamily="18" charset="0"/>
                <a:ea typeface="Calibri"/>
                <a:cs typeface="Times New Roman"/>
              </a:rPr>
              <a:t>що</a:t>
            </a:r>
            <a:r>
              <a:rPr lang="ru-RU" sz="2800" kern="1200" dirty="0">
                <a:latin typeface="Bookman Old Style" panose="02050604050505020204" pitchFamily="18" charset="0"/>
                <a:ea typeface="Calibri"/>
                <a:cs typeface="Times New Roman"/>
              </a:rPr>
              <a:t> </a:t>
            </a:r>
            <a:r>
              <a:rPr lang="ru-RU" sz="2800" kern="1200" dirty="0" err="1">
                <a:latin typeface="Bookman Old Style" panose="02050604050505020204" pitchFamily="18" charset="0"/>
                <a:ea typeface="Calibri"/>
                <a:cs typeface="Times New Roman"/>
              </a:rPr>
              <a:t>запобігає</a:t>
            </a:r>
            <a:r>
              <a:rPr lang="ru-RU" sz="2800" kern="1200" dirty="0">
                <a:latin typeface="Bookman Old Style" panose="02050604050505020204" pitchFamily="18" charset="0"/>
                <a:ea typeface="Calibri"/>
                <a:cs typeface="Times New Roman"/>
              </a:rPr>
              <a:t> </a:t>
            </a:r>
            <a:r>
              <a:rPr lang="ru-RU" sz="2800" kern="1200" dirty="0" err="1">
                <a:latin typeface="Bookman Old Style" panose="02050604050505020204" pitchFamily="18" charset="0"/>
                <a:ea typeface="Calibri"/>
                <a:cs typeface="Times New Roman"/>
              </a:rPr>
              <a:t>появі</a:t>
            </a:r>
            <a:r>
              <a:rPr lang="ru-RU" sz="2800" kern="1200" dirty="0">
                <a:latin typeface="Bookman Old Style" panose="02050604050505020204" pitchFamily="18" charset="0"/>
                <a:ea typeface="Calibri"/>
                <a:cs typeface="Times New Roman"/>
              </a:rPr>
              <a:t> грибка </a:t>
            </a:r>
            <a:r>
              <a:rPr lang="ru-RU" sz="2800" kern="1200" dirty="0" err="1">
                <a:latin typeface="Bookman Old Style" panose="02050604050505020204" pitchFamily="18" charset="0"/>
                <a:ea typeface="Calibri"/>
                <a:cs typeface="Times New Roman"/>
              </a:rPr>
              <a:t>або</a:t>
            </a:r>
            <a:r>
              <a:rPr lang="ru-RU" sz="2800" kern="1200" dirty="0">
                <a:latin typeface="Bookman Old Style" panose="02050604050505020204" pitchFamily="18" charset="0"/>
                <a:ea typeface="Calibri"/>
                <a:cs typeface="Times New Roman"/>
              </a:rPr>
              <a:t> </a:t>
            </a:r>
            <a:r>
              <a:rPr lang="ru-RU" sz="2800" kern="1200" dirty="0" err="1">
                <a:latin typeface="Bookman Old Style" panose="02050604050505020204" pitchFamily="18" charset="0"/>
                <a:ea typeface="Calibri"/>
                <a:cs typeface="Times New Roman"/>
              </a:rPr>
              <a:t>цвілі</a:t>
            </a:r>
            <a:r>
              <a:rPr lang="ru-RU" sz="2800" kern="1200" dirty="0">
                <a:latin typeface="Bookman Old Style" panose="02050604050505020204" pitchFamily="18" charset="0"/>
                <a:ea typeface="Calibri"/>
                <a:cs typeface="Times New Roman"/>
              </a:rPr>
              <a:t>. Не </a:t>
            </a:r>
            <a:r>
              <a:rPr lang="ru-RU" sz="2800" kern="1200" dirty="0" err="1">
                <a:latin typeface="Bookman Old Style" panose="02050604050505020204" pitchFamily="18" charset="0"/>
                <a:ea typeface="Calibri"/>
                <a:cs typeface="Times New Roman"/>
              </a:rPr>
              <a:t>притягує</a:t>
            </a:r>
            <a:r>
              <a:rPr lang="ru-RU" sz="2800" kern="1200" dirty="0">
                <a:latin typeface="Bookman Old Style" panose="02050604050505020204" pitchFamily="18" charset="0"/>
                <a:ea typeface="Calibri"/>
                <a:cs typeface="Times New Roman"/>
              </a:rPr>
              <a:t> </a:t>
            </a:r>
            <a:r>
              <a:rPr lang="ru-RU" sz="2800" kern="1200" dirty="0" err="1">
                <a:latin typeface="Bookman Old Style" pitchFamily="18" charset="0"/>
                <a:ea typeface="Times New Roman"/>
                <a:cs typeface="Times New Roman"/>
              </a:rPr>
              <a:t>самі</a:t>
            </a:r>
            <a:r>
              <a:rPr lang="ru-RU" sz="2800" kern="1200" dirty="0">
                <a:latin typeface="Bookman Old Style" pitchFamily="18" charset="0"/>
                <a:ea typeface="Times New Roman"/>
                <a:cs typeface="Times New Roman"/>
              </a:rPr>
              <a:t> </a:t>
            </a:r>
            <a:r>
              <a:rPr lang="ru-RU" sz="2800" kern="1200" dirty="0" err="1">
                <a:latin typeface="Bookman Old Style" pitchFamily="18" charset="0"/>
                <a:ea typeface="Times New Roman"/>
                <a:cs typeface="Times New Roman"/>
              </a:rPr>
              <a:t>сильні</a:t>
            </a:r>
            <a:r>
              <a:rPr lang="ru-RU" sz="2800" kern="1200" dirty="0">
                <a:latin typeface="Bookman Old Style" pitchFamily="18" charset="0"/>
                <a:ea typeface="Times New Roman"/>
                <a:cs typeface="Times New Roman"/>
              </a:rPr>
              <a:t> запахи.</a:t>
            </a:r>
            <a:endParaRPr lang="ru-RU" sz="2800" kern="1200" dirty="0">
              <a:latin typeface="Bookman Old Style" panose="02050604050505020204" pitchFamily="18" charset="0"/>
            </a:endParaRPr>
          </a:p>
          <a:p>
            <a:pPr marL="0" lvl="0" indent="0"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800" kern="1200" dirty="0" err="1">
                <a:latin typeface="Bookman Old Style" panose="02050604050505020204" pitchFamily="18" charset="0"/>
              </a:rPr>
              <a:t>Склошпалери</a:t>
            </a:r>
            <a:r>
              <a:rPr lang="ru-RU" sz="2800" kern="1200" dirty="0">
                <a:latin typeface="Bookman Old Style" panose="02050604050505020204" pitchFamily="18" charset="0"/>
              </a:rPr>
              <a:t> не </a:t>
            </a:r>
            <a:r>
              <a:rPr lang="ru-RU" sz="2800" kern="1200" dirty="0" err="1">
                <a:latin typeface="Bookman Old Style" panose="02050604050505020204" pitchFamily="18" charset="0"/>
              </a:rPr>
              <a:t>викликають</a:t>
            </a:r>
            <a:r>
              <a:rPr lang="ru-RU" sz="2800" kern="1200" dirty="0">
                <a:latin typeface="Bookman Old Style" panose="02050604050505020204" pitchFamily="18" charset="0"/>
              </a:rPr>
              <a:t> </a:t>
            </a:r>
            <a:r>
              <a:rPr lang="ru-RU" sz="2800" kern="1200" dirty="0" err="1" smtClean="0">
                <a:latin typeface="Bookman Old Style" panose="02050604050505020204" pitchFamily="18" charset="0"/>
              </a:rPr>
              <a:t>алергії</a:t>
            </a:r>
            <a:r>
              <a:rPr lang="ru-RU" sz="2800" kern="1200" dirty="0" smtClean="0">
                <a:latin typeface="Bookman Old Style" panose="02050604050505020204" pitchFamily="18" charset="0"/>
              </a:rPr>
              <a:t>.</a:t>
            </a:r>
            <a:endParaRPr lang="uk-UA" sz="2800" kern="1200" dirty="0">
              <a:latin typeface="Bookman Old Style" panose="02050604050505020204" pitchFamily="18" charset="0"/>
              <a:ea typeface="Calibri"/>
              <a:cs typeface="Times New Roman"/>
            </a:endParaRPr>
          </a:p>
        </p:txBody>
      </p:sp>
      <p:pic>
        <p:nvPicPr>
          <p:cNvPr id="11266" name="Picture 2" descr="http://www.web-3.ru/data/articles/33735/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48680"/>
            <a:ext cx="2854826" cy="1941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915816" y="3244334"/>
            <a:ext cx="2584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3A3A3A"/>
                </a:solidFill>
                <a:latin typeface="Bookman Old Style" pitchFamily="18" charset="0"/>
                <a:ea typeface="Times New Roman"/>
                <a:cs typeface="Times New Roman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55492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993775"/>
          </a:xfr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uk-UA" sz="3600" b="1" dirty="0" smtClean="0">
                <a:solidFill>
                  <a:srgbClr val="000000"/>
                </a:solidFill>
                <a:latin typeface="Bookman Old Style" pitchFamily="18" charset="0"/>
                <a:ea typeface="+mn-ea"/>
              </a:rPr>
              <a:t/>
            </a:r>
            <a:br>
              <a:rPr lang="uk-UA" sz="3600" b="1" dirty="0" smtClean="0">
                <a:solidFill>
                  <a:srgbClr val="000000"/>
                </a:solidFill>
                <a:latin typeface="Bookman Old Style" pitchFamily="18" charset="0"/>
                <a:ea typeface="+mn-ea"/>
              </a:rPr>
            </a:br>
            <a:r>
              <a:rPr lang="uk-UA" sz="3600" b="1" dirty="0">
                <a:solidFill>
                  <a:srgbClr val="000000"/>
                </a:solidFill>
                <a:latin typeface="Bookman Old Style" pitchFamily="18" charset="0"/>
                <a:ea typeface="+mn-ea"/>
              </a:rPr>
              <a:t/>
            </a:r>
            <a:br>
              <a:rPr lang="uk-UA" sz="3600" b="1" dirty="0">
                <a:solidFill>
                  <a:srgbClr val="000000"/>
                </a:solidFill>
                <a:latin typeface="Bookman Old Style" pitchFamily="18" charset="0"/>
                <a:ea typeface="+mn-ea"/>
              </a:rPr>
            </a:br>
            <a:r>
              <a:rPr lang="uk-UA" sz="3600" b="1" dirty="0">
                <a:solidFill>
                  <a:srgbClr val="000000"/>
                </a:solidFill>
                <a:latin typeface="Bookman Old Style" pitchFamily="18" charset="0"/>
                <a:ea typeface="+mn-ea"/>
              </a:rPr>
              <a:t> </a:t>
            </a:r>
            <a:r>
              <a:rPr lang="uk-UA" sz="3600" b="1" dirty="0" smtClean="0">
                <a:solidFill>
                  <a:srgbClr val="000000"/>
                </a:solidFill>
                <a:latin typeface="Bookman Old Style" pitchFamily="18" charset="0"/>
                <a:ea typeface="+mn-ea"/>
              </a:rPr>
              <a:t>          Маскує нерівності.</a:t>
            </a:r>
            <a:r>
              <a:rPr lang="ru-RU" sz="2400" b="1" dirty="0">
                <a:solidFill>
                  <a:srgbClr val="000000"/>
                </a:solidFill>
                <a:latin typeface="Bookman Old Style" pitchFamily="18" charset="0"/>
                <a:ea typeface="+mn-ea"/>
              </a:rPr>
              <a:t/>
            </a:r>
            <a:br>
              <a:rPr lang="ru-RU" sz="2400" b="1" dirty="0">
                <a:solidFill>
                  <a:srgbClr val="000000"/>
                </a:solidFill>
                <a:latin typeface="Bookman Old Style" pitchFamily="18" charset="0"/>
                <a:ea typeface="+mn-ea"/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395536" y="1196752"/>
            <a:ext cx="4824536" cy="4929411"/>
          </a:xfrm>
        </p:spPr>
        <p:txBody>
          <a:bodyPr/>
          <a:lstStyle/>
          <a:p>
            <a:pPr marL="0" lvl="0" indent="0" algn="just" fontAlgn="auto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2400" kern="1200" dirty="0" smtClean="0">
              <a:solidFill>
                <a:srgbClr val="000000"/>
              </a:solidFill>
              <a:latin typeface="Bookman Old Style" panose="02050604050505020204" pitchFamily="18" charset="0"/>
              <a:ea typeface="Calibri"/>
            </a:endParaRPr>
          </a:p>
          <a:p>
            <a:pPr marL="0" lvl="0" indent="0" algn="just" fontAlgn="auto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800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Через усадку </a:t>
            </a:r>
            <a:r>
              <a:rPr lang="ru-RU" sz="2800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стін</a:t>
            </a:r>
            <a:r>
              <a:rPr lang="ru-RU" sz="2800" kern="1200" dirty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 </a:t>
            </a:r>
            <a:r>
              <a:rPr lang="ru-RU" sz="2800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в </a:t>
            </a:r>
            <a:r>
              <a:rPr lang="ru-RU" sz="2800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штукатурці</a:t>
            </a:r>
            <a:r>
              <a:rPr lang="ru-RU" sz="2800" kern="1200" dirty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 </a:t>
            </a:r>
            <a:r>
              <a:rPr lang="ru-RU" sz="2800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можуть</a:t>
            </a:r>
            <a:r>
              <a:rPr lang="ru-RU" sz="2800" kern="1200" dirty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 </a:t>
            </a:r>
            <a:r>
              <a:rPr lang="ru-RU" sz="2800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зявлятися</a:t>
            </a:r>
            <a:r>
              <a:rPr lang="ru-RU" sz="2800" kern="1200" dirty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 </a:t>
            </a:r>
            <a:r>
              <a:rPr lang="ru-RU" sz="2800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різні</a:t>
            </a:r>
            <a:r>
              <a:rPr lang="ru-RU" sz="2800" kern="1200" dirty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, практично </a:t>
            </a:r>
            <a:r>
              <a:rPr lang="ru-RU" sz="2800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непомітні</a:t>
            </a:r>
            <a:r>
              <a:rPr lang="ru-RU" sz="2800" kern="1200" dirty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 </a:t>
            </a:r>
            <a:r>
              <a:rPr lang="ru-RU" sz="2800" kern="1200" dirty="0" err="1" smtClean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тріщини</a:t>
            </a:r>
            <a:r>
              <a:rPr lang="ru-RU" sz="2800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. </a:t>
            </a:r>
            <a:r>
              <a:rPr lang="ru-RU" sz="2800" kern="1200" dirty="0" err="1" smtClean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Склошпалери</a:t>
            </a:r>
            <a:r>
              <a:rPr lang="ru-RU" sz="2800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 </a:t>
            </a:r>
            <a:r>
              <a:rPr lang="ru-RU" sz="2800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зміцнюють</a:t>
            </a:r>
            <a:r>
              <a:rPr lang="ru-RU" sz="2800" kern="1200" dirty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 </a:t>
            </a:r>
            <a:r>
              <a:rPr lang="ru-RU" sz="2800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поверхню</a:t>
            </a:r>
            <a:r>
              <a:rPr lang="ru-RU" sz="2800" kern="1200" dirty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 і </a:t>
            </a:r>
            <a:r>
              <a:rPr lang="ru-RU" sz="2800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оберігають</a:t>
            </a:r>
            <a:r>
              <a:rPr lang="ru-RU" sz="2800" kern="1200" dirty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 </a:t>
            </a:r>
            <a:r>
              <a:rPr lang="ru-RU" sz="2800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її</a:t>
            </a:r>
            <a:r>
              <a:rPr lang="ru-RU" sz="2800" kern="1200" dirty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 </a:t>
            </a:r>
            <a:r>
              <a:rPr lang="ru-RU" sz="2800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від</a:t>
            </a:r>
            <a:r>
              <a:rPr lang="ru-RU" sz="2800" kern="1200" dirty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 </a:t>
            </a:r>
            <a:r>
              <a:rPr lang="ru-RU" sz="2800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тріщин</a:t>
            </a:r>
            <a:r>
              <a:rPr lang="ru-RU" sz="2800" kern="1200" dirty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 і </a:t>
            </a:r>
            <a:r>
              <a:rPr lang="ru-RU" sz="2800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інших</a:t>
            </a:r>
            <a:r>
              <a:rPr lang="ru-RU" sz="2800" kern="1200" dirty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 </a:t>
            </a:r>
            <a:r>
              <a:rPr lang="ru-RU" sz="2800" kern="1200" dirty="0" err="1" smtClean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деформацій</a:t>
            </a:r>
            <a:r>
              <a:rPr lang="ru-RU" sz="2800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, </a:t>
            </a:r>
            <a:r>
              <a:rPr lang="ru-RU" sz="2800" kern="1200" dirty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тому </a:t>
            </a:r>
            <a:r>
              <a:rPr lang="ru-RU" sz="2800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що</a:t>
            </a:r>
            <a:r>
              <a:rPr lang="ru-RU" sz="2800" kern="1200" dirty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 </a:t>
            </a:r>
            <a:r>
              <a:rPr lang="ru-RU" sz="2800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володіють</a:t>
            </a:r>
            <a:r>
              <a:rPr lang="ru-RU" sz="2800" kern="1200" dirty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 </a:t>
            </a:r>
            <a:r>
              <a:rPr lang="ru-RU" sz="2800" kern="1200" dirty="0" err="1" smtClean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армуючими</a:t>
            </a:r>
            <a:r>
              <a:rPr lang="ru-RU" sz="2800" kern="1200" dirty="0" smtClean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 </a:t>
            </a:r>
            <a:r>
              <a:rPr lang="ru-RU" sz="2800" kern="1200" dirty="0" err="1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властивостями</a:t>
            </a:r>
            <a:r>
              <a:rPr lang="ru-RU" sz="2800" kern="1200" dirty="0">
                <a:solidFill>
                  <a:srgbClr val="000000"/>
                </a:solidFill>
                <a:latin typeface="Bookman Old Style" panose="02050604050505020204" pitchFamily="18" charset="0"/>
                <a:ea typeface="Calibri"/>
              </a:rPr>
              <a:t>.</a:t>
            </a:r>
            <a:endParaRPr lang="ru-RU" sz="2800" kern="1200" dirty="0">
              <a:solidFill>
                <a:srgbClr val="000000"/>
              </a:solidFill>
              <a:latin typeface="Bookman Old Style" panose="02050604050505020204" pitchFamily="18" charset="0"/>
            </a:endParaRPr>
          </a:p>
          <a:p>
            <a:pPr lvl="0" algn="just">
              <a:buClr>
                <a:srgbClr val="00007D"/>
              </a:buClr>
            </a:pPr>
            <a:endParaRPr lang="ru-RU" sz="2800" dirty="0">
              <a:solidFill>
                <a:srgbClr val="000000"/>
              </a:solidFill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ru-RU" b="1" dirty="0">
              <a:latin typeface="Bookman Old Style" pitchFamily="18" charset="0"/>
            </a:endParaRPr>
          </a:p>
        </p:txBody>
      </p:sp>
      <p:pic>
        <p:nvPicPr>
          <p:cNvPr id="14" name="Рисунок 13" descr="ÑÑÑÐµÐºÐ»Ð¾Ð¾Ð±Ð¾Ñ Ð¿ÑÐ´ ÑÐ°ÑÐ±ÑÐ²Ð°Ð½Ð½Ñ ÑÐµÑÐ½ÑÑÐ½Ñ ÑÐ°ÑÐ°ÐºÑÐµÑÐ¸ÑÑÐ¸ÐºÐ¸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348880"/>
            <a:ext cx="2750056" cy="25350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2941553"/>
      </p:ext>
    </p:extLst>
  </p:cSld>
  <p:clrMapOvr>
    <a:masterClrMapping/>
  </p:clrMapOvr>
</p:sld>
</file>

<file path=ppt/theme/theme1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525</TotalTime>
  <Words>417</Words>
  <Application>Microsoft Office PowerPoint</Application>
  <PresentationFormat>Экран (4:3)</PresentationFormat>
  <Paragraphs>49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Пиксел</vt:lpstr>
      <vt:lpstr>«Переваги  склошпалер»</vt:lpstr>
      <vt:lpstr>Презентация PowerPoint</vt:lpstr>
      <vt:lpstr>Довговічність</vt:lpstr>
      <vt:lpstr>Презентация PowerPoint</vt:lpstr>
      <vt:lpstr>                           Легкість у застосуванні.  </vt:lpstr>
      <vt:lpstr>               Міцність.</vt:lpstr>
      <vt:lpstr>          Вологонепроникність. </vt:lpstr>
      <vt:lpstr>   Гіпоалергенність. </vt:lpstr>
      <vt:lpstr>             Маскує нерівності. </vt:lpstr>
      <vt:lpstr>                  </vt:lpstr>
      <vt:lpstr>Презентация PowerPoint</vt:lpstr>
      <vt:lpstr>Дякуємо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“Переваги  склошпалер»</dc:title>
  <dc:creator>User</dc:creator>
  <cp:lastModifiedBy>Admin</cp:lastModifiedBy>
  <cp:revision>33</cp:revision>
  <dcterms:created xsi:type="dcterms:W3CDTF">2018-10-11T18:06:41Z</dcterms:created>
  <dcterms:modified xsi:type="dcterms:W3CDTF">2003-01-06T07:04:50Z</dcterms:modified>
</cp:coreProperties>
</file>