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9" r:id="rId4"/>
    <p:sldId id="261" r:id="rId5"/>
    <p:sldId id="262" r:id="rId6"/>
    <p:sldId id="263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28650F-C040-4980-8774-A4AF50AB4757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CA1342-812C-4884-A457-ED7DAC7514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594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CA1342-812C-4884-A457-ED7DAC751437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31651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E24B9-5648-471D-AE41-C80B00821756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61881-7883-46FF-B759-1C9BE2C4DD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8792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E24B9-5648-471D-AE41-C80B00821756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61881-7883-46FF-B759-1C9BE2C4DD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31564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E24B9-5648-471D-AE41-C80B00821756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61881-7883-46FF-B759-1C9BE2C4DD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7602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E24B9-5648-471D-AE41-C80B00821756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61881-7883-46FF-B759-1C9BE2C4DD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2816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E24B9-5648-471D-AE41-C80B00821756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61881-7883-46FF-B759-1C9BE2C4DD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7693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E24B9-5648-471D-AE41-C80B00821756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61881-7883-46FF-B759-1C9BE2C4DD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5305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E24B9-5648-471D-AE41-C80B00821756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61881-7883-46FF-B759-1C9BE2C4DD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7288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E24B9-5648-471D-AE41-C80B00821756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61881-7883-46FF-B759-1C9BE2C4DD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9795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E24B9-5648-471D-AE41-C80B00821756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61881-7883-46FF-B759-1C9BE2C4DD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33843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E24B9-5648-471D-AE41-C80B00821756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61881-7883-46FF-B759-1C9BE2C4DD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5439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E24B9-5648-471D-AE41-C80B00821756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61881-7883-46FF-B759-1C9BE2C4DD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03330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8E24B9-5648-471D-AE41-C80B00821756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461881-7883-46FF-B759-1C9BE2C4DD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9576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2179" y="138863"/>
            <a:ext cx="7772400" cy="1470025"/>
          </a:xfrm>
        </p:spPr>
        <p:txBody>
          <a:bodyPr/>
          <a:lstStyle/>
          <a:p>
            <a:r>
              <a:rPr lang="uk-UA" dirty="0" smtClean="0"/>
              <a:t>РЕКЛАМА- ЦЕ</a:t>
            </a:r>
            <a:r>
              <a:rPr lang="ru-RU" dirty="0" smtClean="0"/>
              <a:t>…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 descr="загруженно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408777">
            <a:off x="6718788" y="3857598"/>
            <a:ext cx="1838325" cy="24955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347">
            <a:off x="221623" y="3500555"/>
            <a:ext cx="2501088" cy="3180803"/>
          </a:xfrm>
          <a:prstGeom prst="rect">
            <a:avLst/>
          </a:prstGeom>
        </p:spPr>
      </p:pic>
      <p:pic>
        <p:nvPicPr>
          <p:cNvPr id="7" name="Содержимое 3" descr="x_44cac5ff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88142" y="3779595"/>
            <a:ext cx="3728074" cy="2622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205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Де і коли з’явилась наука маркетинг</a:t>
            </a:r>
            <a:endParaRPr lang="ru-RU" dirty="0"/>
          </a:p>
        </p:txBody>
      </p:sp>
      <p:pic>
        <p:nvPicPr>
          <p:cNvPr id="6" name="Объект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4456" y="1674750"/>
            <a:ext cx="6135088" cy="437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92046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71600" y="274638"/>
            <a:ext cx="8172400" cy="1143000"/>
          </a:xfrm>
        </p:spPr>
        <p:txBody>
          <a:bodyPr>
            <a:normAutofit/>
          </a:bodyPr>
          <a:lstStyle/>
          <a:p>
            <a:r>
              <a:rPr lang="uk-UA" sz="4000" i="1" dirty="0" smtClean="0">
                <a:effectLst/>
              </a:rPr>
              <a:t>Види реклами</a:t>
            </a:r>
            <a:endParaRPr lang="ru-RU" sz="4000" i="1" dirty="0">
              <a:effectLst/>
            </a:endParaRPr>
          </a:p>
        </p:txBody>
      </p:sp>
      <p:pic>
        <p:nvPicPr>
          <p:cNvPr id="4" name="Содержимое 3" descr="загруженно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20959431">
            <a:off x="591226" y="1637441"/>
            <a:ext cx="4287673" cy="32906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628800"/>
            <a:ext cx="2743200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4869160"/>
            <a:ext cx="2066925" cy="1266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0696437"/>
      </p:ext>
    </p:extLst>
  </p:cSld>
  <p:clrMapOvr>
    <a:masterClrMapping/>
  </p:clrMapOvr>
  <p:transition spd="slow" advClick="0" advTm="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65"/>
          <a:stretch/>
        </p:blipFill>
        <p:spPr>
          <a:xfrm rot="21404402">
            <a:off x="820070" y="1897164"/>
            <a:ext cx="1906904" cy="23225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1705">
            <a:off x="3268803" y="1966669"/>
            <a:ext cx="2850852" cy="16073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9563">
            <a:off x="7275782" y="1514144"/>
            <a:ext cx="1258514" cy="18496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5010">
            <a:off x="1345095" y="4588235"/>
            <a:ext cx="2374948" cy="15541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1" y="3948933"/>
            <a:ext cx="3632777" cy="2635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3016259" y="836712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Класифікація реклами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331682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Функції реклами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7088"/>
            <a:ext cx="5148064" cy="259396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3933056"/>
            <a:ext cx="2503165" cy="25031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412776"/>
            <a:ext cx="3145261" cy="4203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5629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Сучасні види реклами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556792"/>
            <a:ext cx="2943200" cy="195036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1268760"/>
            <a:ext cx="4608512" cy="216375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259" y="3690050"/>
            <a:ext cx="4536504" cy="316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05145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19</Words>
  <Application>Microsoft Office PowerPoint</Application>
  <PresentationFormat>Экран (4:3)</PresentationFormat>
  <Paragraphs>7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РЕКЛАМА- ЦЕ…</vt:lpstr>
      <vt:lpstr>Де і коли з’явилась наука маркетинг</vt:lpstr>
      <vt:lpstr>Види реклами</vt:lpstr>
      <vt:lpstr>Презентация PowerPoint</vt:lpstr>
      <vt:lpstr>Функції реклами</vt:lpstr>
      <vt:lpstr>Сучасні види реклами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РЕКЛАМА- ЦЕ…</dc:title>
  <dc:creator>Библиотека №3</dc:creator>
  <cp:lastModifiedBy>Библиотека №3</cp:lastModifiedBy>
  <cp:revision>3</cp:revision>
  <dcterms:created xsi:type="dcterms:W3CDTF">2018-11-16T13:16:24Z</dcterms:created>
  <dcterms:modified xsi:type="dcterms:W3CDTF">2018-11-16T13:42:08Z</dcterms:modified>
</cp:coreProperties>
</file>