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</p:sldMasterIdLst>
  <p:notesMasterIdLst>
    <p:notesMasterId r:id="rId23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</p:sldIdLst>
  <p:sldSz cx="9144000" cy="6858000" type="screen4x3"/>
  <p:notesSz cx="10691813" cy="75596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15" autoAdjust="0"/>
    <p:restoredTop sz="94660"/>
  </p:normalViewPr>
  <p:slideViewPr>
    <p:cSldViewPr>
      <p:cViewPr>
        <p:scale>
          <a:sx n="39" d="100"/>
          <a:sy n="39" d="100"/>
        </p:scale>
        <p:origin x="-1326" y="-1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PlaceHolder 1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ru-RU" sz="2000" b="0" strike="noStrike" spc="-1">
                <a:latin typeface="Arial"/>
              </a:rPr>
              <a:t>Для правки формата примечаний щёлкните мышью</a:t>
            </a:r>
          </a:p>
        </p:txBody>
      </p:sp>
      <p:sp>
        <p:nvSpPr>
          <p:cNvPr id="117" name="PlaceHolder 2"/>
          <p:cNvSpPr>
            <a:spLocks noGrp="1"/>
          </p:cNvSpPr>
          <p:nvPr>
            <p:ph type="hdr"/>
          </p:nvPr>
        </p:nvSpPr>
        <p:spPr>
          <a:xfrm>
            <a:off x="1512000" y="5880600"/>
            <a:ext cx="6047640" cy="481104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ru-RU" sz="1400" b="0" strike="noStrike" spc="-1">
                <a:latin typeface="Times New Roman"/>
              </a:rPr>
              <a:t> </a:t>
            </a:r>
          </a:p>
        </p:txBody>
      </p:sp>
      <p:sp>
        <p:nvSpPr>
          <p:cNvPr id="118" name="PlaceHolder 3"/>
          <p:cNvSpPr>
            <a:spLocks noGrp="1"/>
          </p:cNvSpPr>
          <p:nvPr>
            <p:ph type="dt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lIns="0" tIns="0" rIns="0" bIns="0"/>
          <a:lstStyle/>
          <a:p>
            <a:pPr algn="r"/>
            <a:r>
              <a:rPr lang="ru-RU" sz="1400" b="0" strike="noStrike" spc="-1">
                <a:latin typeface="Times New Roman"/>
              </a:rPr>
              <a:t> </a:t>
            </a:r>
          </a:p>
        </p:txBody>
      </p:sp>
      <p:sp>
        <p:nvSpPr>
          <p:cNvPr id="119" name="PlaceHolder 4"/>
          <p:cNvSpPr>
            <a:spLocks noGrp="1"/>
          </p:cNvSpPr>
          <p:nvPr>
            <p:ph type="ft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lIns="0" tIns="0" rIns="0" bIns="0" anchor="b"/>
          <a:lstStyle/>
          <a:p>
            <a:r>
              <a:rPr lang="ru-RU" sz="1400" b="0" strike="noStrike" spc="-1">
                <a:latin typeface="Times New Roman"/>
              </a:rPr>
              <a:t> </a:t>
            </a:r>
          </a:p>
        </p:txBody>
      </p:sp>
      <p:sp>
        <p:nvSpPr>
          <p:cNvPr id="120" name="PlaceHolder 5"/>
          <p:cNvSpPr>
            <a:spLocks noGrp="1"/>
          </p:cNvSpPr>
          <p:nvPr>
            <p:ph type="sldNum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lIns="0" tIns="0" rIns="0" bIns="0" anchor="b"/>
          <a:lstStyle/>
          <a:p>
            <a:pPr algn="r"/>
            <a:fld id="{F2F613C7-9858-425D-9A6F-ACA2D65AD8CA}" type="slidenum">
              <a:rPr lang="ru-RU" sz="1400" b="0" strike="noStrike" spc="-1">
                <a:latin typeface="Times New Roman"/>
              </a:rPr>
              <a:t>‹#›</a:t>
            </a:fld>
            <a:endParaRPr lang="ru-RU" sz="14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5895545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PlaceHolder 1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6920" cy="481032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ru-RU" sz="2810" b="0" strike="noStrike" spc="-1">
                <a:latin typeface="Arial"/>
              </a:rPr>
              <a:t>--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PlaceHolder 1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6920" cy="481032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ru-RU" sz="2810" b="0" strike="noStrike" spc="-1">
                <a:latin typeface="Arial"/>
              </a:rPr>
              <a:t>--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PlaceHolder 1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6920" cy="481032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ru-RU" sz="2810" b="0" strike="noStrike" spc="-1">
                <a:latin typeface="Arial"/>
              </a:rPr>
              <a:t>--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PlaceHolder 1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6920" cy="481032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ru-RU" sz="2810" b="0" strike="noStrike" spc="-1">
                <a:latin typeface="Arial"/>
              </a:rPr>
              <a:t>--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PlaceHolder 1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280" cy="481068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ru-RU" sz="2810" b="0" strike="noStrike" spc="-1">
                <a:latin typeface="Arial"/>
              </a:rPr>
              <a:t>--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PlaceHolder 1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6920" cy="481032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ru-RU" sz="2810" b="0" strike="noStrike" spc="-1">
                <a:latin typeface="Arial"/>
              </a:rPr>
              <a:t>--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PlaceHolder 1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280" cy="481068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ru-RU" sz="2810" b="0" strike="noStrike" spc="-1">
                <a:latin typeface="Arial"/>
              </a:rPr>
              <a:t>--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PlaceHolder 1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6920" cy="481032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ru-RU" sz="2810" b="0" strike="noStrike" spc="-1">
                <a:latin typeface="Arial"/>
              </a:rPr>
              <a:t>--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PlaceHolder 1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6920" cy="481032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ru-RU" sz="2810" b="0" strike="noStrike" spc="-1">
                <a:latin typeface="Arial"/>
              </a:rPr>
              <a:t>--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PlaceHolder 1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6920" cy="481032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ru-RU" sz="2810" b="0" strike="noStrike" spc="-1">
                <a:latin typeface="Arial"/>
              </a:rPr>
              <a:t>--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PlaceHolder 1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280" cy="481068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ru-RU" sz="2810" b="0" strike="noStrike" spc="-1">
                <a:latin typeface="Arial"/>
              </a:rPr>
              <a:t>--</a:t>
            </a: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PlaceHolder 1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280" cy="481068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ru-RU" sz="2810" b="0" strike="noStrike" spc="-1">
                <a:latin typeface="Arial"/>
              </a:rPr>
              <a:t>--</a:t>
            </a: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PlaceHolder 1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6920" cy="481032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ru-RU" sz="2810" b="0" strike="noStrike" spc="-1">
                <a:latin typeface="Arial"/>
              </a:rPr>
              <a:t>--</a:t>
            </a: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PlaceHolder 1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280" cy="481068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ru-RU" sz="2810" b="0" strike="noStrike" spc="-1">
                <a:latin typeface="Arial"/>
              </a:rPr>
              <a:t>--</a:t>
            </a: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PlaceHolder 1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6920" cy="481032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ru-RU" sz="2810" b="0" strike="noStrike" spc="-1">
                <a:latin typeface="Arial"/>
              </a:rPr>
              <a:t>--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4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4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5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9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0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1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5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6" name="PlaceHolder 5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7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8" name="PlaceHolder 7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4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4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5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53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54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5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58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62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65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70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7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73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74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75" name="PlaceHolder 5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76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77" name="PlaceHolder 7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81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8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8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9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91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92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9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95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96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9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9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00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0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03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07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08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12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13" name="PlaceHolder 5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14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15" name="PlaceHolder 7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/>
          <p:nvPr/>
        </p:nvPicPr>
        <p:blipFill>
          <a:blip r:embed="rId14"/>
          <a:stretch/>
        </p:blipFill>
        <p:spPr>
          <a:xfrm>
            <a:off x="442800" y="2034360"/>
            <a:ext cx="8233560" cy="1299240"/>
          </a:xfrm>
          <a:prstGeom prst="rect">
            <a:avLst/>
          </a:prstGeom>
          <a:ln>
            <a:solidFill>
              <a:srgbClr val="3465A4"/>
            </a:solidFill>
          </a:ln>
        </p:spPr>
      </p:pic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ru-RU" sz="4400" b="0" strike="noStrike" spc="-1">
                <a:latin typeface="Arial"/>
              </a:rPr>
              <a:t>Для правки текста заголовка щёлкните мышью</a:t>
            </a:r>
          </a:p>
        </p:txBody>
      </p:sp>
      <p:sp>
        <p:nvSpPr>
          <p:cNvPr id="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b="0" strike="noStrike" spc="-1"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800" b="0" strike="noStrike" spc="-1"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strike="noStrike" spc="-1"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/>
    <p:bodyStyle/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Рисунок 38"/>
          <p:cNvPicPr/>
          <p:nvPr/>
        </p:nvPicPr>
        <p:blipFill>
          <a:blip r:embed="rId14"/>
          <a:stretch/>
        </p:blipFill>
        <p:spPr>
          <a:xfrm>
            <a:off x="442800" y="2034360"/>
            <a:ext cx="8233560" cy="1299240"/>
          </a:xfrm>
          <a:prstGeom prst="rect">
            <a:avLst/>
          </a:prstGeom>
          <a:ln>
            <a:solidFill>
              <a:srgbClr val="3465A4"/>
            </a:solidFill>
          </a:ln>
        </p:spPr>
      </p:pic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457200" y="1947600"/>
            <a:ext cx="7165440" cy="114444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ru-RU" sz="1800" b="0" strike="noStrike" spc="-1">
                <a:latin typeface="Arial"/>
              </a:rPr>
              <a:t>Для правки текста заголовка щёлкните мышью</a:t>
            </a:r>
          </a:p>
        </p:txBody>
      </p:sp>
      <p:sp>
        <p:nvSpPr>
          <p:cNvPr id="4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b="0" strike="noStrike" spc="-1"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800" b="0" strike="noStrike" spc="-1"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strike="noStrike" spc="-1"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/>
    <p:bodyStyle/>
    <p:otherStyle/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ru-RU" sz="4400" b="0" strike="noStrike" spc="-1">
                <a:latin typeface="Arial"/>
              </a:rPr>
              <a:t>Для правки текста заголовка щёлкните мышью</a:t>
            </a:r>
          </a:p>
        </p:txBody>
      </p:sp>
      <p:sp>
        <p:nvSpPr>
          <p:cNvPr id="7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b="0" strike="noStrike" spc="-1"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800" b="0" strike="noStrike" spc="-1"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strike="noStrike" spc="-1"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2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CustomShape 1"/>
          <p:cNvSpPr/>
          <p:nvPr/>
        </p:nvSpPr>
        <p:spPr>
          <a:xfrm>
            <a:off x="15840" y="0"/>
            <a:ext cx="9142200" cy="6856200"/>
          </a:xfrm>
          <a:prstGeom prst="rect">
            <a:avLst/>
          </a:prstGeom>
          <a:gradFill>
            <a:gsLst>
              <a:gs pos="0">
                <a:srgbClr val="BCE4E5"/>
              </a:gs>
              <a:gs pos="100000">
                <a:srgbClr val="ADC5E7"/>
              </a:gs>
            </a:gsLst>
            <a:lin ang="36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22" name="Рисунок 16"/>
          <p:cNvPicPr/>
          <p:nvPr/>
        </p:nvPicPr>
        <p:blipFill>
          <a:blip r:embed="rId3"/>
          <a:stretch/>
        </p:blipFill>
        <p:spPr>
          <a:xfrm>
            <a:off x="6192000" y="4968000"/>
            <a:ext cx="2950200" cy="1888200"/>
          </a:xfrm>
          <a:prstGeom prst="rect">
            <a:avLst/>
          </a:prstGeom>
          <a:ln>
            <a:noFill/>
          </a:ln>
        </p:spPr>
      </p:pic>
      <p:sp>
        <p:nvSpPr>
          <p:cNvPr id="123" name="CustomShape 2"/>
          <p:cNvSpPr/>
          <p:nvPr/>
        </p:nvSpPr>
        <p:spPr>
          <a:xfrm>
            <a:off x="317520" y="3960000"/>
            <a:ext cx="3065040" cy="2005200"/>
          </a:xfrm>
          <a:prstGeom prst="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24" name="CustomShape 3"/>
          <p:cNvSpPr/>
          <p:nvPr/>
        </p:nvSpPr>
        <p:spPr>
          <a:xfrm>
            <a:off x="320400" y="528480"/>
            <a:ext cx="8501400" cy="925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/>
          <a:lstStyle/>
          <a:p>
            <a:pPr algn="ctr">
              <a:lnSpc>
                <a:spcPct val="100000"/>
              </a:lnSpc>
            </a:pPr>
            <a:r>
              <a:rPr lang="ru-RU" sz="6000" b="1" strike="noStrike" spc="-1">
                <a:solidFill>
                  <a:srgbClr val="FFFFFF"/>
                </a:solidFill>
                <a:latin typeface="Calibri"/>
                <a:ea typeface="DejaVu Sans"/>
              </a:rPr>
              <a:t>  </a:t>
            </a:r>
            <a:endParaRPr lang="ru-RU" sz="6000" b="0" strike="noStrike" spc="-1">
              <a:latin typeface="Arial"/>
            </a:endParaRPr>
          </a:p>
        </p:txBody>
      </p:sp>
      <p:sp>
        <p:nvSpPr>
          <p:cNvPr id="125" name="CustomShape 4"/>
          <p:cNvSpPr/>
          <p:nvPr/>
        </p:nvSpPr>
        <p:spPr>
          <a:xfrm>
            <a:off x="4032000" y="720000"/>
            <a:ext cx="4462560" cy="3481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endParaRPr lang="ru-RU" sz="1800" b="0" strike="noStrike" spc="-1">
              <a:latin typeface="Arial"/>
            </a:endParaRPr>
          </a:p>
          <a:p>
            <a:pPr algn="r">
              <a:lnSpc>
                <a:spcPts val="0"/>
              </a:lnSpc>
            </a:pPr>
            <a:endParaRPr lang="ru-RU" sz="1800" b="0" strike="noStrike" spc="-1">
              <a:latin typeface="Arial"/>
            </a:endParaRPr>
          </a:p>
          <a:p>
            <a:pPr algn="r">
              <a:lnSpc>
                <a:spcPts val="0"/>
              </a:lnSpc>
            </a:pPr>
            <a:endParaRPr lang="ru-RU" sz="1800" b="0" strike="noStrike" spc="-1">
              <a:latin typeface="Arial"/>
            </a:endParaRPr>
          </a:p>
        </p:txBody>
      </p:sp>
      <p:sp>
        <p:nvSpPr>
          <p:cNvPr id="126" name="CustomShape 5"/>
          <p:cNvSpPr/>
          <p:nvPr/>
        </p:nvSpPr>
        <p:spPr>
          <a:xfrm>
            <a:off x="8783640" y="6480000"/>
            <a:ext cx="374400" cy="376200"/>
          </a:xfrm>
          <a:prstGeom prst="ellipse">
            <a:avLst/>
          </a:prstGeom>
          <a:solidFill>
            <a:srgbClr val="0066B3"/>
          </a:solidFill>
          <a:ln w="9360">
            <a:solidFill>
              <a:srgbClr val="00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6800" rIns="90000" bIns="46800" anchor="ctr"/>
          <a:lstStyle/>
          <a:p>
            <a:pPr algn="ctr">
              <a:lnSpc>
                <a:spcPct val="100000"/>
              </a:lnSpc>
            </a:pPr>
            <a:r>
              <a:rPr lang="ru-RU" sz="1600" b="1" strike="noStrike" spc="-1">
                <a:solidFill>
                  <a:srgbClr val="FFFFFF"/>
                </a:solidFill>
                <a:latin typeface="Arial"/>
                <a:ea typeface="DejaVu Sans"/>
              </a:rPr>
              <a:t>1</a:t>
            </a:r>
            <a:endParaRPr lang="ru-RU" sz="1600" b="0" strike="noStrike" spc="-1">
              <a:latin typeface="Arial"/>
            </a:endParaRPr>
          </a:p>
        </p:txBody>
      </p:sp>
      <p:sp>
        <p:nvSpPr>
          <p:cNvPr id="127" name="TextShape 6"/>
          <p:cNvSpPr txBox="1"/>
          <p:nvPr/>
        </p:nvSpPr>
        <p:spPr>
          <a:xfrm>
            <a:off x="216000" y="975600"/>
            <a:ext cx="8754840" cy="322596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 algn="ctr">
              <a:spcBef>
                <a:spcPts val="1984"/>
              </a:spcBef>
              <a:spcAft>
                <a:spcPts val="1417"/>
              </a:spcAft>
            </a:pPr>
            <a:r>
              <a:rPr lang="ru-RU" sz="4000" b="1" i="1" strike="noStrike" spc="-1" dirty="0">
                <a:solidFill>
                  <a:srgbClr val="000000"/>
                </a:solidFill>
                <a:latin typeface="Arial"/>
                <a:ea typeface="Microsoft YaHei"/>
              </a:rPr>
              <a:t>«</a:t>
            </a:r>
            <a:r>
              <a:rPr lang="ru-RU" sz="4000" b="1" i="1" strike="noStrike" spc="-1" dirty="0" err="1">
                <a:solidFill>
                  <a:srgbClr val="000000"/>
                </a:solidFill>
                <a:latin typeface="Arial"/>
                <a:ea typeface="Microsoft YaHei"/>
              </a:rPr>
              <a:t>Самоосвіта</a:t>
            </a:r>
            <a:r>
              <a:rPr lang="ru-RU" sz="4000" b="1" i="1" strike="noStrike" spc="-1" dirty="0">
                <a:solidFill>
                  <a:srgbClr val="000000"/>
                </a:solidFill>
                <a:latin typeface="Arial"/>
                <a:ea typeface="Microsoft YaHei"/>
              </a:rPr>
              <a:t> </a:t>
            </a:r>
            <a:r>
              <a:rPr lang="ru-RU" sz="4000" b="1" i="1" strike="noStrike" spc="-1" dirty="0" err="1">
                <a:solidFill>
                  <a:srgbClr val="000000"/>
                </a:solidFill>
                <a:latin typeface="Arial"/>
                <a:ea typeface="Microsoft YaHei"/>
              </a:rPr>
              <a:t>викладача</a:t>
            </a:r>
            <a:r>
              <a:rPr lang="ru-RU" sz="4000" b="1" i="1" strike="noStrike" spc="-1" dirty="0">
                <a:solidFill>
                  <a:srgbClr val="000000"/>
                </a:solidFill>
                <a:latin typeface="Arial"/>
                <a:ea typeface="Microsoft YaHei"/>
              </a:rPr>
              <a:t> </a:t>
            </a:r>
            <a:endParaRPr lang="ru-RU" sz="4000" b="0" i="1" strike="noStrike" spc="-1" dirty="0">
              <a:solidFill>
                <a:srgbClr val="000000"/>
              </a:solidFill>
              <a:latin typeface="Arial"/>
            </a:endParaRPr>
          </a:p>
          <a:p>
            <a:pPr algn="ctr">
              <a:spcBef>
                <a:spcPts val="1984"/>
              </a:spcBef>
              <a:spcAft>
                <a:spcPts val="1417"/>
              </a:spcAft>
            </a:pPr>
            <a:r>
              <a:rPr lang="ru-RU" sz="4000" b="1" i="1" strike="noStrike" spc="-1" dirty="0">
                <a:solidFill>
                  <a:srgbClr val="000000"/>
                </a:solidFill>
                <a:latin typeface="Arial"/>
                <a:ea typeface="Microsoft YaHei"/>
              </a:rPr>
              <a:t>як форма </a:t>
            </a:r>
            <a:r>
              <a:rPr lang="ru-RU" sz="4000" b="1" i="1" strike="noStrike" spc="-1" dirty="0" err="1">
                <a:solidFill>
                  <a:srgbClr val="000000"/>
                </a:solidFill>
                <a:latin typeface="Arial"/>
                <a:ea typeface="Microsoft YaHei"/>
              </a:rPr>
              <a:t>вдосконалення</a:t>
            </a:r>
            <a:r>
              <a:rPr lang="ru-RU" sz="4000" b="1" i="1" strike="noStrike" spc="-1" dirty="0">
                <a:solidFill>
                  <a:srgbClr val="000000"/>
                </a:solidFill>
                <a:latin typeface="Arial"/>
                <a:ea typeface="Microsoft YaHei"/>
              </a:rPr>
              <a:t> </a:t>
            </a:r>
            <a:endParaRPr lang="ru-RU" sz="4000" b="0" i="1" strike="noStrike" spc="-1" dirty="0">
              <a:solidFill>
                <a:srgbClr val="000000"/>
              </a:solidFill>
              <a:latin typeface="Arial"/>
            </a:endParaRPr>
          </a:p>
          <a:p>
            <a:pPr algn="ctr">
              <a:spcBef>
                <a:spcPts val="1984"/>
              </a:spcBef>
              <a:spcAft>
                <a:spcPts val="1417"/>
              </a:spcAft>
            </a:pPr>
            <a:r>
              <a:rPr lang="ru-RU" sz="4000" b="1" i="1" strike="noStrike" spc="-1" dirty="0" err="1">
                <a:solidFill>
                  <a:srgbClr val="000000"/>
                </a:solidFill>
                <a:latin typeface="Arial"/>
                <a:ea typeface="Microsoft YaHei"/>
              </a:rPr>
              <a:t>професійної</a:t>
            </a:r>
            <a:r>
              <a:rPr lang="ru-RU" sz="4000" b="1" i="1" strike="noStrike" spc="-1" dirty="0">
                <a:solidFill>
                  <a:srgbClr val="000000"/>
                </a:solidFill>
                <a:latin typeface="Arial"/>
                <a:ea typeface="Microsoft YaHei"/>
              </a:rPr>
              <a:t> </a:t>
            </a:r>
            <a:r>
              <a:rPr lang="ru-RU" sz="4000" b="1" i="1" strike="noStrike" spc="-1" dirty="0" err="1">
                <a:solidFill>
                  <a:srgbClr val="000000"/>
                </a:solidFill>
                <a:latin typeface="Arial"/>
                <a:ea typeface="Microsoft YaHei"/>
              </a:rPr>
              <a:t>компетентності</a:t>
            </a:r>
            <a:r>
              <a:rPr lang="ru-RU" sz="4000" b="1" i="1" strike="noStrike" spc="-1" dirty="0">
                <a:solidFill>
                  <a:srgbClr val="000000"/>
                </a:solidFill>
                <a:latin typeface="Arial"/>
                <a:ea typeface="Microsoft YaHei"/>
              </a:rPr>
              <a:t>»</a:t>
            </a:r>
            <a:endParaRPr lang="ru-RU" sz="4000" b="0" i="1" strike="noStrike" spc="-1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8" name="TextShape 7"/>
          <p:cNvSpPr txBox="1"/>
          <p:nvPr/>
        </p:nvSpPr>
        <p:spPr>
          <a:xfrm>
            <a:off x="320400" y="5040000"/>
            <a:ext cx="3547440" cy="1584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r>
              <a:rPr lang="ru-RU" sz="1500" b="0" i="1" strike="noStrike" spc="-1">
                <a:solidFill>
                  <a:srgbClr val="000000"/>
                </a:solidFill>
                <a:latin typeface="Arial"/>
                <a:ea typeface="Microsoft YaHei"/>
              </a:rPr>
              <a:t>Підготувала:</a:t>
            </a:r>
            <a:endParaRPr lang="ru-RU" sz="1500" b="0" strike="noStrike" spc="-1">
              <a:latin typeface="Arial"/>
            </a:endParaRPr>
          </a:p>
          <a:p>
            <a:r>
              <a:rPr lang="ru-RU" sz="1500" b="0" strike="noStrike" spc="-1">
                <a:solidFill>
                  <a:srgbClr val="000000"/>
                </a:solidFill>
                <a:latin typeface="Arial"/>
                <a:ea typeface="Microsoft YaHei"/>
              </a:rPr>
              <a:t>викладач </a:t>
            </a:r>
            <a:r>
              <a:rPr lang="ru-RU" sz="1500" b="0" i="1" strike="noStrike" spc="-1">
                <a:solidFill>
                  <a:srgbClr val="000000"/>
                </a:solidFill>
                <a:latin typeface="Arial"/>
                <a:ea typeface="Microsoft YaHei"/>
              </a:rPr>
              <a:t>географії</a:t>
            </a:r>
            <a:r>
              <a:rPr lang="ru-RU" sz="1500" b="0" strike="noStrike" spc="-1">
                <a:solidFill>
                  <a:srgbClr val="000000"/>
                </a:solidFill>
                <a:latin typeface="Arial"/>
                <a:ea typeface="Microsoft YaHei"/>
              </a:rPr>
              <a:t> ДНЗ  «Слобожанський регіональний</a:t>
            </a:r>
            <a:endParaRPr lang="ru-RU" sz="1500" b="0" strike="noStrike" spc="-1">
              <a:latin typeface="Arial"/>
            </a:endParaRPr>
          </a:p>
          <a:p>
            <a:r>
              <a:rPr lang="ru-RU" sz="1500" b="0" strike="noStrike" spc="-1">
                <a:solidFill>
                  <a:srgbClr val="000000"/>
                </a:solidFill>
                <a:latin typeface="Arial"/>
                <a:ea typeface="Microsoft YaHei"/>
              </a:rPr>
              <a:t>центр професійної освіти» </a:t>
            </a:r>
            <a:endParaRPr lang="ru-RU" sz="1500" b="0" strike="noStrike" spc="-1">
              <a:latin typeface="Arial"/>
            </a:endParaRPr>
          </a:p>
          <a:p>
            <a:r>
              <a:rPr lang="ru-RU" sz="1500" b="0" strike="noStrike" spc="-1">
                <a:solidFill>
                  <a:srgbClr val="000000"/>
                </a:solidFill>
                <a:latin typeface="Arial"/>
                <a:ea typeface="Microsoft YaHei"/>
              </a:rPr>
              <a:t>Чеботар Ірина Валеріївна</a:t>
            </a:r>
            <a:r>
              <a:rPr lang="ru-RU" sz="1800" b="0" strike="noStrike" spc="-1">
                <a:solidFill>
                  <a:srgbClr val="000000"/>
                </a:solidFill>
                <a:latin typeface="Arial"/>
                <a:ea typeface="Microsoft YaHei"/>
              </a:rPr>
              <a:t> </a:t>
            </a:r>
            <a:endParaRPr lang="ru-RU" sz="1800" b="0" strike="noStrike" spc="-1">
              <a:latin typeface="Arial"/>
            </a:endParaRPr>
          </a:p>
          <a:p>
            <a:endParaRPr lang="ru-RU" sz="1800" b="0" strike="noStrike" spc="-1">
              <a:latin typeface="Arial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CustomShape 1"/>
          <p:cNvSpPr/>
          <p:nvPr/>
        </p:nvSpPr>
        <p:spPr>
          <a:xfrm>
            <a:off x="15840" y="-38562"/>
            <a:ext cx="9142200" cy="6856200"/>
          </a:xfrm>
          <a:prstGeom prst="rect">
            <a:avLst/>
          </a:prstGeom>
          <a:gradFill>
            <a:gsLst>
              <a:gs pos="0">
                <a:srgbClr val="BCE4E5"/>
              </a:gs>
              <a:gs pos="100000">
                <a:srgbClr val="ADC5E7"/>
              </a:gs>
            </a:gsLst>
            <a:lin ang="36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30" name="Рисунок 16"/>
          <p:cNvPicPr/>
          <p:nvPr/>
        </p:nvPicPr>
        <p:blipFill>
          <a:blip r:embed="rId3"/>
          <a:stretch/>
        </p:blipFill>
        <p:spPr>
          <a:xfrm>
            <a:off x="6192000" y="4968000"/>
            <a:ext cx="2950200" cy="1888200"/>
          </a:xfrm>
          <a:prstGeom prst="rect">
            <a:avLst/>
          </a:prstGeom>
          <a:ln>
            <a:noFill/>
          </a:ln>
        </p:spPr>
      </p:pic>
      <p:sp>
        <p:nvSpPr>
          <p:cNvPr id="131" name="CustomShape 2"/>
          <p:cNvSpPr/>
          <p:nvPr/>
        </p:nvSpPr>
        <p:spPr>
          <a:xfrm>
            <a:off x="317520" y="3960000"/>
            <a:ext cx="3065040" cy="2005200"/>
          </a:xfrm>
          <a:prstGeom prst="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32" name="CustomShape 3"/>
          <p:cNvSpPr/>
          <p:nvPr/>
        </p:nvSpPr>
        <p:spPr>
          <a:xfrm>
            <a:off x="320400" y="528480"/>
            <a:ext cx="8501400" cy="925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/>
          <a:lstStyle/>
          <a:p>
            <a:pPr algn="ctr">
              <a:lnSpc>
                <a:spcPct val="100000"/>
              </a:lnSpc>
            </a:pPr>
            <a:r>
              <a:rPr lang="ru-RU" sz="6000" b="1" strike="noStrike" spc="-1">
                <a:solidFill>
                  <a:srgbClr val="FFFFFF"/>
                </a:solidFill>
                <a:latin typeface="Calibri"/>
                <a:ea typeface="DejaVu Sans"/>
              </a:rPr>
              <a:t>  </a:t>
            </a:r>
            <a:endParaRPr lang="ru-RU" sz="6000" b="0" strike="noStrike" spc="-1">
              <a:latin typeface="Arial"/>
            </a:endParaRPr>
          </a:p>
        </p:txBody>
      </p:sp>
      <p:sp>
        <p:nvSpPr>
          <p:cNvPr id="133" name="CustomShape 4"/>
          <p:cNvSpPr/>
          <p:nvPr/>
        </p:nvSpPr>
        <p:spPr>
          <a:xfrm>
            <a:off x="4032000" y="720000"/>
            <a:ext cx="4462560" cy="3481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endParaRPr lang="ru-RU" sz="1800" b="0" strike="noStrike" spc="-1">
              <a:latin typeface="Arial"/>
            </a:endParaRPr>
          </a:p>
          <a:p>
            <a:pPr algn="r">
              <a:lnSpc>
                <a:spcPts val="0"/>
              </a:lnSpc>
            </a:pPr>
            <a:endParaRPr lang="ru-RU" sz="1800" b="0" strike="noStrike" spc="-1">
              <a:latin typeface="Arial"/>
            </a:endParaRPr>
          </a:p>
          <a:p>
            <a:pPr algn="r">
              <a:lnSpc>
                <a:spcPts val="0"/>
              </a:lnSpc>
            </a:pPr>
            <a:endParaRPr lang="ru-RU" sz="1800" b="0" strike="noStrike" spc="-1">
              <a:latin typeface="Arial"/>
            </a:endParaRPr>
          </a:p>
        </p:txBody>
      </p:sp>
      <p:sp>
        <p:nvSpPr>
          <p:cNvPr id="134" name="CustomShape 5"/>
          <p:cNvSpPr/>
          <p:nvPr/>
        </p:nvSpPr>
        <p:spPr>
          <a:xfrm>
            <a:off x="8783640" y="6480000"/>
            <a:ext cx="374400" cy="376200"/>
          </a:xfrm>
          <a:prstGeom prst="ellipse">
            <a:avLst/>
          </a:prstGeom>
          <a:solidFill>
            <a:srgbClr val="0066B3"/>
          </a:solidFill>
          <a:ln w="9360">
            <a:solidFill>
              <a:srgbClr val="00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6800" rIns="90000" bIns="46800" anchor="ctr"/>
          <a:lstStyle/>
          <a:p>
            <a:pPr algn="ctr">
              <a:lnSpc>
                <a:spcPct val="100000"/>
              </a:lnSpc>
            </a:pPr>
            <a:r>
              <a:rPr lang="ru-RU" sz="1600" b="1" strike="noStrike" spc="-1">
                <a:solidFill>
                  <a:srgbClr val="FFFFFF"/>
                </a:solidFill>
                <a:latin typeface="Arial"/>
                <a:ea typeface="DejaVu Sans"/>
              </a:rPr>
              <a:t>2</a:t>
            </a:r>
            <a:endParaRPr lang="ru-RU" sz="1600" b="0" strike="noStrike" spc="-1">
              <a:latin typeface="Arial"/>
            </a:endParaRPr>
          </a:p>
        </p:txBody>
      </p:sp>
      <p:pic>
        <p:nvPicPr>
          <p:cNvPr id="135" name="Рисунок 134"/>
          <p:cNvPicPr/>
          <p:nvPr/>
        </p:nvPicPr>
        <p:blipFill>
          <a:blip r:embed="rId4"/>
          <a:stretch/>
        </p:blipFill>
        <p:spPr>
          <a:xfrm>
            <a:off x="647640" y="575640"/>
            <a:ext cx="2878560" cy="4030560"/>
          </a:xfrm>
          <a:prstGeom prst="rect">
            <a:avLst/>
          </a:prstGeom>
          <a:ln>
            <a:noFill/>
          </a:ln>
        </p:spPr>
      </p:pic>
      <p:sp>
        <p:nvSpPr>
          <p:cNvPr id="136" name="TextShape 6"/>
          <p:cNvSpPr txBox="1"/>
          <p:nvPr/>
        </p:nvSpPr>
        <p:spPr>
          <a:xfrm>
            <a:off x="3672000" y="862560"/>
            <a:ext cx="5256000" cy="44766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 algn="r">
              <a:lnSpc>
                <a:spcPct val="100000"/>
              </a:lnSpc>
              <a:spcBef>
                <a:spcPts val="283"/>
              </a:spcBef>
              <a:spcAft>
                <a:spcPts val="567"/>
              </a:spcAft>
            </a:pPr>
            <a:r>
              <a:rPr lang="ru-RU" sz="2400" b="1" i="1" strike="noStrike" spc="-1" dirty="0" smtClean="0">
                <a:solidFill>
                  <a:srgbClr val="000000"/>
                </a:solidFill>
                <a:latin typeface="Arial"/>
                <a:ea typeface="DejaVu Sans"/>
              </a:rPr>
              <a:t> «</a:t>
            </a:r>
            <a:r>
              <a:rPr lang="ru-RU" sz="2400" b="1" i="1" strike="noStrike" spc="-1" dirty="0" err="1" smtClean="0">
                <a:solidFill>
                  <a:srgbClr val="000000"/>
                </a:solidFill>
                <a:latin typeface="Arial"/>
                <a:ea typeface="DejaVu Sans"/>
              </a:rPr>
              <a:t>Кожен</a:t>
            </a:r>
            <a:r>
              <a:rPr lang="ru-RU" sz="2400" b="1" i="1" strike="noStrike" spc="-1" dirty="0" smtClean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24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день, в </a:t>
            </a:r>
            <a:r>
              <a:rPr lang="ru-RU" sz="24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який</a:t>
            </a:r>
            <a:r>
              <a:rPr lang="ru-RU" sz="24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 </a:t>
            </a:r>
            <a:r>
              <a:rPr lang="ru-RU" sz="24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ви</a:t>
            </a:r>
            <a:r>
              <a:rPr lang="ru-RU" sz="24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не</a:t>
            </a:r>
            <a:endParaRPr lang="ru-RU" sz="2400" b="0" strike="noStrike" spc="-1" dirty="0">
              <a:latin typeface="Arial"/>
            </a:endParaRPr>
          </a:p>
          <a:p>
            <a:pPr algn="r">
              <a:lnSpc>
                <a:spcPct val="100000"/>
              </a:lnSpc>
              <a:spcBef>
                <a:spcPts val="283"/>
              </a:spcBef>
              <a:spcAft>
                <a:spcPts val="567"/>
              </a:spcAft>
            </a:pPr>
            <a:r>
              <a:rPr lang="ru-RU" sz="24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24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поповнили</a:t>
            </a:r>
            <a:r>
              <a:rPr lang="ru-RU" sz="24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24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своєї</a:t>
            </a:r>
            <a:r>
              <a:rPr lang="ru-RU" sz="24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24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освіти</a:t>
            </a:r>
            <a:r>
              <a:rPr lang="ru-RU" sz="24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24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хоча</a:t>
            </a:r>
            <a:r>
              <a:rPr lang="ru-RU" sz="24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б</a:t>
            </a:r>
            <a:endParaRPr lang="ru-RU" sz="2400" b="0" strike="noStrike" spc="-1" dirty="0">
              <a:latin typeface="Arial"/>
            </a:endParaRPr>
          </a:p>
          <a:p>
            <a:pPr algn="r">
              <a:lnSpc>
                <a:spcPct val="100000"/>
              </a:lnSpc>
              <a:spcBef>
                <a:spcPts val="283"/>
              </a:spcBef>
              <a:spcAft>
                <a:spcPts val="567"/>
              </a:spcAft>
            </a:pPr>
            <a:r>
              <a:rPr lang="ru-RU" sz="24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маленьким, але </a:t>
            </a:r>
            <a:r>
              <a:rPr lang="ru-RU" sz="24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новим</a:t>
            </a:r>
            <a:r>
              <a:rPr lang="ru-RU" sz="24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для вас</a:t>
            </a:r>
            <a:endParaRPr lang="ru-RU" sz="2400" b="0" strike="noStrike" spc="-1" dirty="0">
              <a:latin typeface="Arial"/>
            </a:endParaRPr>
          </a:p>
          <a:p>
            <a:pPr algn="r">
              <a:lnSpc>
                <a:spcPct val="100000"/>
              </a:lnSpc>
              <a:spcBef>
                <a:spcPts val="283"/>
              </a:spcBef>
              <a:spcAft>
                <a:spcPts val="567"/>
              </a:spcAft>
            </a:pPr>
            <a:r>
              <a:rPr lang="ru-RU" sz="24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24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шматочком</a:t>
            </a:r>
            <a:r>
              <a:rPr lang="ru-RU" sz="24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24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знання</a:t>
            </a:r>
            <a:r>
              <a:rPr lang="ru-RU" sz="24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… </a:t>
            </a:r>
            <a:r>
              <a:rPr lang="ru-RU" sz="24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вважайте</a:t>
            </a:r>
            <a:endParaRPr lang="ru-RU" sz="2400" b="0" strike="noStrike" spc="-1" dirty="0">
              <a:latin typeface="Arial"/>
            </a:endParaRPr>
          </a:p>
          <a:p>
            <a:pPr algn="r">
              <a:lnSpc>
                <a:spcPct val="100000"/>
              </a:lnSpc>
              <a:spcBef>
                <a:spcPts val="283"/>
              </a:spcBef>
              <a:spcAft>
                <a:spcPts val="567"/>
              </a:spcAft>
            </a:pPr>
            <a:r>
              <a:rPr lang="ru-RU" sz="24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24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безплідно</a:t>
            </a:r>
            <a:r>
              <a:rPr lang="ru-RU" sz="24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і не </a:t>
            </a:r>
            <a:r>
              <a:rPr lang="ru-RU" sz="24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зворотно</a:t>
            </a:r>
            <a:r>
              <a:rPr lang="ru-RU" sz="24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для</a:t>
            </a:r>
            <a:endParaRPr lang="ru-RU" sz="2400" b="0" strike="noStrike" spc="-1" dirty="0">
              <a:latin typeface="Arial"/>
            </a:endParaRPr>
          </a:p>
          <a:p>
            <a:pPr algn="r">
              <a:lnSpc>
                <a:spcPct val="100000"/>
              </a:lnSpc>
              <a:spcBef>
                <a:spcPts val="283"/>
              </a:spcBef>
              <a:spcAft>
                <a:spcPts val="567"/>
              </a:spcAft>
            </a:pPr>
            <a:r>
              <a:rPr lang="ru-RU" sz="24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себе </a:t>
            </a:r>
            <a:r>
              <a:rPr lang="ru-RU" sz="24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загиблим</a:t>
            </a:r>
            <a:r>
              <a:rPr lang="ru-RU" sz="24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»</a:t>
            </a:r>
            <a:endParaRPr lang="ru-RU" sz="2400" b="0" strike="noStrike" spc="-1" dirty="0">
              <a:latin typeface="Arial"/>
            </a:endParaRPr>
          </a:p>
          <a:p>
            <a:pPr algn="r">
              <a:lnSpc>
                <a:spcPct val="100000"/>
              </a:lnSpc>
              <a:spcBef>
                <a:spcPts val="850"/>
              </a:spcBef>
              <a:spcAft>
                <a:spcPts val="1134"/>
              </a:spcAft>
            </a:pP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К.С. </a:t>
            </a:r>
            <a:r>
              <a:rPr lang="ru-RU" sz="2400" b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Станіславський</a:t>
            </a:r>
            <a:endParaRPr lang="ru-RU" sz="2400" b="0" strike="noStrike" spc="-1" dirty="0">
              <a:latin typeface="Arial"/>
            </a:endParaRPr>
          </a:p>
          <a:p>
            <a:pPr algn="r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</a:pPr>
            <a:endParaRPr lang="ru-RU" sz="2400" b="0" strike="noStrike" spc="-1" dirty="0">
              <a:latin typeface="Arial"/>
            </a:endParaRPr>
          </a:p>
        </p:txBody>
      </p:sp>
      <p:sp>
        <p:nvSpPr>
          <p:cNvPr id="137" name="CustomShape 7"/>
          <p:cNvSpPr/>
          <p:nvPr/>
        </p:nvSpPr>
        <p:spPr>
          <a:xfrm>
            <a:off x="922140" y="5074200"/>
            <a:ext cx="2329560" cy="429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r>
              <a:rPr lang="ru-RU" sz="24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(1863—1938)</a:t>
            </a:r>
            <a:endParaRPr lang="ru-RU" sz="2400" b="0" strike="noStrike" spc="-1" dirty="0">
              <a:latin typeface="Arial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CustomShape 1"/>
          <p:cNvSpPr/>
          <p:nvPr/>
        </p:nvSpPr>
        <p:spPr>
          <a:xfrm>
            <a:off x="15840" y="0"/>
            <a:ext cx="9142200" cy="6856200"/>
          </a:xfrm>
          <a:prstGeom prst="rect">
            <a:avLst/>
          </a:prstGeom>
          <a:gradFill>
            <a:gsLst>
              <a:gs pos="0">
                <a:srgbClr val="BCE4E5"/>
              </a:gs>
              <a:gs pos="100000">
                <a:srgbClr val="ADC5E7"/>
              </a:gs>
            </a:gsLst>
            <a:lin ang="36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39" name="Рисунок 16"/>
          <p:cNvPicPr/>
          <p:nvPr/>
        </p:nvPicPr>
        <p:blipFill>
          <a:blip r:embed="rId3"/>
          <a:stretch/>
        </p:blipFill>
        <p:spPr>
          <a:xfrm>
            <a:off x="6192000" y="4968000"/>
            <a:ext cx="2950200" cy="1888200"/>
          </a:xfrm>
          <a:prstGeom prst="rect">
            <a:avLst/>
          </a:prstGeom>
          <a:ln>
            <a:noFill/>
          </a:ln>
        </p:spPr>
      </p:pic>
      <p:sp>
        <p:nvSpPr>
          <p:cNvPr id="140" name="CustomShape 2"/>
          <p:cNvSpPr/>
          <p:nvPr/>
        </p:nvSpPr>
        <p:spPr>
          <a:xfrm>
            <a:off x="317520" y="3960000"/>
            <a:ext cx="3065040" cy="2005200"/>
          </a:xfrm>
          <a:prstGeom prst="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41" name="CustomShape 3"/>
          <p:cNvSpPr/>
          <p:nvPr/>
        </p:nvSpPr>
        <p:spPr>
          <a:xfrm>
            <a:off x="320400" y="528480"/>
            <a:ext cx="8501400" cy="925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/>
          <a:lstStyle/>
          <a:p>
            <a:pPr algn="ctr">
              <a:lnSpc>
                <a:spcPct val="100000"/>
              </a:lnSpc>
            </a:pPr>
            <a:r>
              <a:rPr lang="ru-RU" sz="6000" b="1" strike="noStrike" spc="-1">
                <a:solidFill>
                  <a:srgbClr val="FFFFFF"/>
                </a:solidFill>
                <a:latin typeface="Calibri"/>
                <a:ea typeface="DejaVu Sans"/>
              </a:rPr>
              <a:t>  </a:t>
            </a:r>
            <a:endParaRPr lang="ru-RU" sz="6000" b="0" strike="noStrike" spc="-1">
              <a:latin typeface="Arial"/>
            </a:endParaRPr>
          </a:p>
        </p:txBody>
      </p:sp>
      <p:sp>
        <p:nvSpPr>
          <p:cNvPr id="142" name="CustomShape 4"/>
          <p:cNvSpPr/>
          <p:nvPr/>
        </p:nvSpPr>
        <p:spPr>
          <a:xfrm>
            <a:off x="4032000" y="720000"/>
            <a:ext cx="4462560" cy="3481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endParaRPr lang="ru-RU" sz="1800" b="0" strike="noStrike" spc="-1">
              <a:latin typeface="Arial"/>
            </a:endParaRPr>
          </a:p>
          <a:p>
            <a:pPr algn="r">
              <a:lnSpc>
                <a:spcPts val="0"/>
              </a:lnSpc>
            </a:pPr>
            <a:endParaRPr lang="ru-RU" sz="1800" b="0" strike="noStrike" spc="-1">
              <a:latin typeface="Arial"/>
            </a:endParaRPr>
          </a:p>
          <a:p>
            <a:pPr algn="r">
              <a:lnSpc>
                <a:spcPts val="0"/>
              </a:lnSpc>
            </a:pPr>
            <a:endParaRPr lang="ru-RU" sz="1800" b="0" strike="noStrike" spc="-1">
              <a:latin typeface="Arial"/>
            </a:endParaRPr>
          </a:p>
        </p:txBody>
      </p:sp>
      <p:sp>
        <p:nvSpPr>
          <p:cNvPr id="143" name="CustomShape 5"/>
          <p:cNvSpPr/>
          <p:nvPr/>
        </p:nvSpPr>
        <p:spPr>
          <a:xfrm>
            <a:off x="8783640" y="6480000"/>
            <a:ext cx="374400" cy="376200"/>
          </a:xfrm>
          <a:prstGeom prst="ellipse">
            <a:avLst/>
          </a:prstGeom>
          <a:solidFill>
            <a:srgbClr val="0066B3"/>
          </a:solidFill>
          <a:ln w="9360">
            <a:solidFill>
              <a:srgbClr val="00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6800" rIns="90000" bIns="46800" anchor="ctr"/>
          <a:lstStyle/>
          <a:p>
            <a:pPr algn="ctr">
              <a:lnSpc>
                <a:spcPct val="100000"/>
              </a:lnSpc>
            </a:pPr>
            <a:r>
              <a:rPr lang="ru-RU" sz="1600" b="1" strike="noStrike" spc="-1">
                <a:solidFill>
                  <a:srgbClr val="FFFFFF"/>
                </a:solidFill>
                <a:latin typeface="Arial"/>
                <a:ea typeface="DejaVu Sans"/>
              </a:rPr>
              <a:t>3</a:t>
            </a:r>
            <a:endParaRPr lang="ru-RU" sz="1600" b="0" strike="noStrike" spc="-1">
              <a:latin typeface="Arial"/>
            </a:endParaRPr>
          </a:p>
        </p:txBody>
      </p:sp>
      <p:sp>
        <p:nvSpPr>
          <p:cNvPr id="144" name="TextShape 6"/>
          <p:cNvSpPr txBox="1"/>
          <p:nvPr/>
        </p:nvSpPr>
        <p:spPr>
          <a:xfrm>
            <a:off x="432000" y="288000"/>
            <a:ext cx="8062560" cy="5904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 indent="715963" algn="just">
              <a:lnSpc>
                <a:spcPct val="100000"/>
              </a:lnSpc>
            </a:pPr>
            <a:r>
              <a:rPr lang="ru-RU" sz="2600" b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Компетентність</a:t>
            </a:r>
            <a:r>
              <a:rPr lang="ru-RU" sz="26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2600" strike="noStrike" spc="-1" dirty="0">
                <a:solidFill>
                  <a:srgbClr val="000000"/>
                </a:solidFill>
                <a:latin typeface="Arial"/>
                <a:ea typeface="DejaVu Sans"/>
              </a:rPr>
              <a:t>– </a:t>
            </a:r>
            <a:r>
              <a:rPr lang="ru-RU" sz="2600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міра</a:t>
            </a:r>
            <a:r>
              <a:rPr lang="ru-RU" sz="2600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2600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відповідності</a:t>
            </a:r>
            <a:r>
              <a:rPr lang="ru-RU" sz="2600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2600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знань</a:t>
            </a:r>
            <a:r>
              <a:rPr lang="ru-RU" sz="2600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, </a:t>
            </a:r>
            <a:r>
              <a:rPr lang="ru-RU" sz="2600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умінь</a:t>
            </a:r>
            <a:r>
              <a:rPr lang="ru-RU" sz="2600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і </a:t>
            </a:r>
            <a:r>
              <a:rPr lang="ru-RU" sz="2600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досвіду</a:t>
            </a:r>
            <a:r>
              <a:rPr lang="ru-RU" sz="2600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2600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осіб</a:t>
            </a:r>
            <a:r>
              <a:rPr lang="ru-RU" sz="2600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2600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певного</a:t>
            </a:r>
            <a:r>
              <a:rPr lang="ru-RU" sz="2600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2600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соціально-фахового</a:t>
            </a:r>
            <a:r>
              <a:rPr lang="ru-RU" sz="2600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статусу реальному </a:t>
            </a:r>
            <a:r>
              <a:rPr lang="ru-RU" sz="2600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рівню</a:t>
            </a:r>
            <a:r>
              <a:rPr lang="ru-RU" sz="2600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2600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складності</a:t>
            </a:r>
            <a:r>
              <a:rPr lang="ru-RU" sz="2600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2600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виконуваних</a:t>
            </a:r>
            <a:r>
              <a:rPr lang="ru-RU" sz="2600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ними </a:t>
            </a:r>
            <a:r>
              <a:rPr lang="ru-RU" sz="2600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завдань</a:t>
            </a:r>
            <a:r>
              <a:rPr lang="ru-RU" sz="2600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і </a:t>
            </a:r>
            <a:r>
              <a:rPr lang="ru-RU" sz="2600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розв`язуваних</a:t>
            </a:r>
            <a:r>
              <a:rPr lang="ru-RU" sz="2600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проблем. </a:t>
            </a:r>
            <a:endParaRPr lang="ru-RU" sz="260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ru-RU" sz="2600" spc="-1" dirty="0">
              <a:solidFill>
                <a:srgbClr val="000000"/>
              </a:solidFill>
            </a:endParaRPr>
          </a:p>
          <a:p>
            <a:pPr indent="715963" algn="just">
              <a:lnSpc>
                <a:spcPct val="100000"/>
              </a:lnSpc>
            </a:pPr>
            <a:r>
              <a:rPr lang="ru-RU" sz="2600" b="1" spc="-1" dirty="0" err="1" smtClean="0">
                <a:solidFill>
                  <a:srgbClr val="000000"/>
                </a:solidFill>
                <a:latin typeface="+mj-lt"/>
              </a:rPr>
              <a:t>Компетентність</a:t>
            </a:r>
            <a:r>
              <a:rPr lang="ru-RU" sz="2600" i="1" spc="-1" dirty="0" smtClean="0">
                <a:solidFill>
                  <a:srgbClr val="000000"/>
                </a:solidFill>
                <a:latin typeface="+mj-lt"/>
              </a:rPr>
              <a:t>  </a:t>
            </a:r>
            <a:r>
              <a:rPr lang="ru-RU" sz="2600" b="0" i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включає</a:t>
            </a:r>
            <a:r>
              <a:rPr lang="ru-RU" sz="2600" b="0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, </a:t>
            </a:r>
            <a:r>
              <a:rPr lang="ru-RU" sz="2600" b="0" i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крім</a:t>
            </a:r>
            <a:r>
              <a:rPr lang="ru-RU" sz="2600" b="0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 </a:t>
            </a:r>
            <a:r>
              <a:rPr lang="ru-RU" sz="2600" b="0" i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суто</a:t>
            </a:r>
            <a:r>
              <a:rPr lang="ru-RU" sz="2600" b="0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 </a:t>
            </a:r>
            <a:r>
              <a:rPr lang="ru-RU" sz="2600" b="0" i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професійних</a:t>
            </a:r>
            <a:r>
              <a:rPr lang="ru-RU" sz="2600" b="0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 </a:t>
            </a:r>
            <a:r>
              <a:rPr lang="ru-RU" sz="2600" b="0" i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знань</a:t>
            </a:r>
            <a:r>
              <a:rPr lang="ru-RU" sz="2600" b="0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 і </a:t>
            </a:r>
            <a:r>
              <a:rPr lang="ru-RU" sz="2600" b="0" i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умінь</a:t>
            </a:r>
            <a:r>
              <a:rPr lang="ru-RU" sz="2600" b="0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, </a:t>
            </a:r>
            <a:r>
              <a:rPr lang="ru-RU" sz="2600" b="0" i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що</a:t>
            </a:r>
            <a:r>
              <a:rPr lang="ru-RU" sz="2600" b="0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 </a:t>
            </a:r>
            <a:r>
              <a:rPr lang="ru-RU" sz="2600" b="0" i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характеризують</a:t>
            </a:r>
            <a:r>
              <a:rPr lang="ru-RU" sz="2600" b="0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 </a:t>
            </a:r>
            <a:r>
              <a:rPr lang="ru-RU" sz="2600" b="0" i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кваліфікацію</a:t>
            </a:r>
            <a:r>
              <a:rPr lang="ru-RU" sz="2600" b="0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, </a:t>
            </a:r>
            <a:r>
              <a:rPr lang="ru-RU" sz="2600" b="0" i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такі</a:t>
            </a:r>
            <a:r>
              <a:rPr lang="ru-RU" sz="2600" b="0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 </a:t>
            </a:r>
            <a:r>
              <a:rPr lang="ru-RU" sz="2600" b="0" i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якості</a:t>
            </a:r>
            <a:r>
              <a:rPr lang="ru-RU" sz="2600" b="0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, як </a:t>
            </a:r>
            <a:r>
              <a:rPr lang="ru-RU" sz="2600" b="0" i="1" strike="noStrike" spc="-1" dirty="0" err="1" smtClean="0">
                <a:solidFill>
                  <a:srgbClr val="000000"/>
                </a:solidFill>
                <a:latin typeface="+mj-lt"/>
                <a:ea typeface="DejaVu Sans"/>
              </a:rPr>
              <a:t>ініціатива</a:t>
            </a:r>
            <a:r>
              <a:rPr lang="ru-RU" sz="2600" b="0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, </a:t>
            </a:r>
            <a:r>
              <a:rPr lang="ru-RU" sz="2600" b="0" i="1" strike="noStrike" spc="-1" dirty="0" err="1" smtClean="0">
                <a:solidFill>
                  <a:srgbClr val="000000"/>
                </a:solidFill>
                <a:latin typeface="+mj-lt"/>
                <a:ea typeface="DejaVu Sans"/>
              </a:rPr>
              <a:t>співробітництво</a:t>
            </a:r>
            <a:r>
              <a:rPr lang="ru-RU" sz="2600" b="0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, </a:t>
            </a:r>
            <a:r>
              <a:rPr lang="ru-RU" sz="2600" b="0" i="1" strike="noStrike" spc="-1" dirty="0" err="1" smtClean="0">
                <a:solidFill>
                  <a:srgbClr val="000000"/>
                </a:solidFill>
                <a:latin typeface="+mj-lt"/>
                <a:ea typeface="DejaVu Sans"/>
              </a:rPr>
              <a:t>здатність</a:t>
            </a:r>
            <a:r>
              <a:rPr lang="ru-RU" sz="2600" b="0" i="1" strike="noStrike" spc="-1" dirty="0" smtClean="0">
                <a:solidFill>
                  <a:srgbClr val="000000"/>
                </a:solidFill>
                <a:latin typeface="+mj-lt"/>
                <a:ea typeface="DejaVu Sans"/>
              </a:rPr>
              <a:t> </a:t>
            </a:r>
            <a:r>
              <a:rPr lang="ru-RU" sz="2600" b="0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до </a:t>
            </a:r>
            <a:r>
              <a:rPr lang="ru-RU" sz="2600" b="0" i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роботи</a:t>
            </a:r>
            <a:r>
              <a:rPr lang="ru-RU" sz="2600" b="0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 в </a:t>
            </a:r>
            <a:r>
              <a:rPr lang="ru-RU" sz="2600" b="0" i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групі</a:t>
            </a:r>
            <a:r>
              <a:rPr lang="ru-RU" sz="2600" b="0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, </a:t>
            </a:r>
            <a:r>
              <a:rPr lang="ru-RU" sz="2600" b="0" i="1" strike="noStrike" spc="-1" dirty="0" err="1" smtClean="0">
                <a:solidFill>
                  <a:srgbClr val="000000"/>
                </a:solidFill>
                <a:latin typeface="+mj-lt"/>
                <a:ea typeface="DejaVu Sans"/>
              </a:rPr>
              <a:t>комунікативні</a:t>
            </a:r>
            <a:r>
              <a:rPr lang="ru-RU" sz="2600" b="0" i="1" strike="noStrike" spc="-1" dirty="0" smtClean="0">
                <a:solidFill>
                  <a:srgbClr val="000000"/>
                </a:solidFill>
                <a:latin typeface="+mj-lt"/>
                <a:ea typeface="DejaVu Sans"/>
              </a:rPr>
              <a:t> </a:t>
            </a:r>
            <a:r>
              <a:rPr lang="ru-RU" sz="2600" b="0" i="1" strike="noStrike" spc="-1" dirty="0" err="1" smtClean="0">
                <a:solidFill>
                  <a:srgbClr val="000000"/>
                </a:solidFill>
                <a:latin typeface="+mj-lt"/>
                <a:ea typeface="DejaVu Sans"/>
              </a:rPr>
              <a:t>здібності</a:t>
            </a:r>
            <a:r>
              <a:rPr lang="ru-RU" sz="2600" b="0" i="1" strike="noStrike" spc="-1" dirty="0" smtClean="0">
                <a:solidFill>
                  <a:srgbClr val="000000"/>
                </a:solidFill>
                <a:latin typeface="+mj-lt"/>
                <a:ea typeface="DejaVu Sans"/>
              </a:rPr>
              <a:t>, </a:t>
            </a:r>
            <a:r>
              <a:rPr lang="ru-RU" sz="2600" b="0" i="1" strike="noStrike" spc="-1" dirty="0" err="1" smtClean="0">
                <a:solidFill>
                  <a:srgbClr val="000000"/>
                </a:solidFill>
                <a:latin typeface="+mj-lt"/>
                <a:ea typeface="DejaVu Sans"/>
              </a:rPr>
              <a:t>уміння</a:t>
            </a:r>
            <a:r>
              <a:rPr lang="ru-RU" sz="2600" b="0" i="1" strike="noStrike" spc="-1" dirty="0" smtClean="0">
                <a:solidFill>
                  <a:srgbClr val="000000"/>
                </a:solidFill>
                <a:latin typeface="+mj-lt"/>
                <a:ea typeface="DejaVu Sans"/>
              </a:rPr>
              <a:t> </a:t>
            </a:r>
            <a:r>
              <a:rPr lang="ru-RU" sz="2600" b="0" i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вчитися</a:t>
            </a:r>
            <a:r>
              <a:rPr lang="ru-RU" sz="2600" b="0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, </a:t>
            </a:r>
            <a:r>
              <a:rPr lang="ru-RU" sz="2600" b="0" i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оцінювати</a:t>
            </a:r>
            <a:r>
              <a:rPr lang="ru-RU" sz="2600" b="0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, </a:t>
            </a:r>
            <a:r>
              <a:rPr lang="ru-RU" sz="2600" b="0" i="1" strike="noStrike" spc="-1" dirty="0" err="1" smtClean="0">
                <a:solidFill>
                  <a:srgbClr val="000000"/>
                </a:solidFill>
                <a:latin typeface="+mj-lt"/>
                <a:ea typeface="DejaVu Sans"/>
              </a:rPr>
              <a:t>логічно</a:t>
            </a:r>
            <a:r>
              <a:rPr lang="ru-RU" sz="2600" b="0" i="1" strike="noStrike" spc="-1" dirty="0" smtClean="0">
                <a:solidFill>
                  <a:srgbClr val="000000"/>
                </a:solidFill>
                <a:latin typeface="+mj-lt"/>
                <a:ea typeface="DejaVu Sans"/>
              </a:rPr>
              <a:t>  </a:t>
            </a:r>
            <a:r>
              <a:rPr lang="ru-RU" sz="2600" b="0" i="1" strike="noStrike" spc="-1" dirty="0" err="1" smtClean="0">
                <a:solidFill>
                  <a:srgbClr val="000000"/>
                </a:solidFill>
                <a:latin typeface="+mj-lt"/>
                <a:ea typeface="DejaVu Sans"/>
              </a:rPr>
              <a:t>мислити</a:t>
            </a:r>
            <a:r>
              <a:rPr lang="ru-RU" sz="2600" b="0" i="1" strike="noStrike" spc="-1" dirty="0" smtClean="0">
                <a:solidFill>
                  <a:srgbClr val="000000"/>
                </a:solidFill>
                <a:latin typeface="+mj-lt"/>
                <a:ea typeface="DejaVu Sans"/>
              </a:rPr>
              <a:t>,</a:t>
            </a:r>
          </a:p>
          <a:p>
            <a:pPr algn="just">
              <a:lnSpc>
                <a:spcPct val="100000"/>
              </a:lnSpc>
            </a:pPr>
            <a:r>
              <a:rPr lang="ru-RU" sz="2600" b="0" i="1" strike="noStrike" spc="-1" dirty="0" smtClean="0">
                <a:solidFill>
                  <a:srgbClr val="000000"/>
                </a:solidFill>
                <a:latin typeface="+mj-lt"/>
                <a:ea typeface="DejaVu Sans"/>
              </a:rPr>
              <a:t> </a:t>
            </a:r>
            <a:r>
              <a:rPr lang="ru-RU" sz="2600" b="0" i="1" strike="noStrike" spc="-1" dirty="0" err="1" smtClean="0">
                <a:solidFill>
                  <a:srgbClr val="000000"/>
                </a:solidFill>
                <a:latin typeface="+mj-lt"/>
                <a:ea typeface="DejaVu Sans"/>
              </a:rPr>
              <a:t>відбирати</a:t>
            </a:r>
            <a:r>
              <a:rPr lang="ru-RU" sz="2600" b="0" i="1" strike="noStrike" spc="-1" dirty="0" smtClean="0">
                <a:solidFill>
                  <a:srgbClr val="000000"/>
                </a:solidFill>
                <a:latin typeface="+mj-lt"/>
                <a:ea typeface="DejaVu Sans"/>
              </a:rPr>
              <a:t> і </a:t>
            </a:r>
            <a:r>
              <a:rPr lang="ru-RU" sz="2600" b="0" i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використовувати</a:t>
            </a:r>
            <a:r>
              <a:rPr lang="ru-RU" sz="2600" b="0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 </a:t>
            </a:r>
            <a:endParaRPr lang="ru-RU" sz="2600" b="0" i="1" strike="noStrike" spc="-1" dirty="0" smtClean="0">
              <a:solidFill>
                <a:srgbClr val="000000"/>
              </a:solidFill>
              <a:latin typeface="+mj-lt"/>
              <a:ea typeface="DejaVu Sans"/>
            </a:endParaRPr>
          </a:p>
          <a:p>
            <a:pPr algn="just">
              <a:lnSpc>
                <a:spcPct val="100000"/>
              </a:lnSpc>
            </a:pPr>
            <a:r>
              <a:rPr lang="ru-RU" sz="2600" b="0" i="1" strike="noStrike" spc="-1" dirty="0" err="1" smtClean="0">
                <a:solidFill>
                  <a:srgbClr val="000000"/>
                </a:solidFill>
                <a:latin typeface="+mj-lt"/>
                <a:ea typeface="DejaVu Sans"/>
              </a:rPr>
              <a:t>інформацію</a:t>
            </a:r>
            <a:r>
              <a:rPr lang="ru-RU" sz="2600" b="0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.</a:t>
            </a:r>
            <a:endParaRPr lang="ru-RU" sz="2600" b="0" i="1" strike="noStrike" spc="-1" dirty="0">
              <a:latin typeface="+mj-lt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CustomShape 1"/>
          <p:cNvSpPr/>
          <p:nvPr/>
        </p:nvSpPr>
        <p:spPr>
          <a:xfrm>
            <a:off x="-23156" y="0"/>
            <a:ext cx="9142200" cy="6856200"/>
          </a:xfrm>
          <a:prstGeom prst="rect">
            <a:avLst/>
          </a:prstGeom>
          <a:gradFill>
            <a:gsLst>
              <a:gs pos="0">
                <a:srgbClr val="BCE4E5"/>
              </a:gs>
              <a:gs pos="100000">
                <a:srgbClr val="ADC5E7"/>
              </a:gs>
            </a:gsLst>
            <a:lin ang="36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46" name="Рисунок 16"/>
          <p:cNvPicPr/>
          <p:nvPr/>
        </p:nvPicPr>
        <p:blipFill>
          <a:blip r:embed="rId3"/>
          <a:stretch/>
        </p:blipFill>
        <p:spPr>
          <a:xfrm>
            <a:off x="6192000" y="4968000"/>
            <a:ext cx="2950200" cy="1888200"/>
          </a:xfrm>
          <a:prstGeom prst="rect">
            <a:avLst/>
          </a:prstGeom>
          <a:ln>
            <a:noFill/>
          </a:ln>
        </p:spPr>
      </p:pic>
      <p:sp>
        <p:nvSpPr>
          <p:cNvPr id="147" name="CustomShape 2"/>
          <p:cNvSpPr/>
          <p:nvPr/>
        </p:nvSpPr>
        <p:spPr>
          <a:xfrm>
            <a:off x="317520" y="3960000"/>
            <a:ext cx="3065040" cy="2005200"/>
          </a:xfrm>
          <a:prstGeom prst="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48" name="CustomShape 3"/>
          <p:cNvSpPr/>
          <p:nvPr/>
        </p:nvSpPr>
        <p:spPr>
          <a:xfrm>
            <a:off x="320400" y="528480"/>
            <a:ext cx="8501400" cy="925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/>
          <a:lstStyle/>
          <a:p>
            <a:pPr algn="ctr">
              <a:lnSpc>
                <a:spcPct val="100000"/>
              </a:lnSpc>
            </a:pPr>
            <a:r>
              <a:rPr lang="ru-RU" sz="6000" b="1" strike="noStrike" spc="-1">
                <a:solidFill>
                  <a:srgbClr val="FFFFFF"/>
                </a:solidFill>
                <a:latin typeface="Calibri"/>
                <a:ea typeface="DejaVu Sans"/>
              </a:rPr>
              <a:t>  </a:t>
            </a:r>
            <a:endParaRPr lang="ru-RU" sz="6000" b="0" strike="noStrike" spc="-1">
              <a:latin typeface="Arial"/>
            </a:endParaRPr>
          </a:p>
        </p:txBody>
      </p:sp>
      <p:sp>
        <p:nvSpPr>
          <p:cNvPr id="149" name="CustomShape 4"/>
          <p:cNvSpPr/>
          <p:nvPr/>
        </p:nvSpPr>
        <p:spPr>
          <a:xfrm>
            <a:off x="4032000" y="720000"/>
            <a:ext cx="4462560" cy="3481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endParaRPr lang="ru-RU" sz="1800" b="0" strike="noStrike" spc="-1">
              <a:latin typeface="Arial"/>
            </a:endParaRPr>
          </a:p>
          <a:p>
            <a:pPr algn="r">
              <a:lnSpc>
                <a:spcPts val="0"/>
              </a:lnSpc>
            </a:pPr>
            <a:endParaRPr lang="ru-RU" sz="1800" b="0" strike="noStrike" spc="-1">
              <a:latin typeface="Arial"/>
            </a:endParaRPr>
          </a:p>
          <a:p>
            <a:pPr algn="r">
              <a:lnSpc>
                <a:spcPts val="0"/>
              </a:lnSpc>
            </a:pPr>
            <a:endParaRPr lang="ru-RU" sz="1800" b="0" strike="noStrike" spc="-1">
              <a:latin typeface="Arial"/>
            </a:endParaRPr>
          </a:p>
        </p:txBody>
      </p:sp>
      <p:sp>
        <p:nvSpPr>
          <p:cNvPr id="150" name="CustomShape 5"/>
          <p:cNvSpPr/>
          <p:nvPr/>
        </p:nvSpPr>
        <p:spPr>
          <a:xfrm>
            <a:off x="8783640" y="6480000"/>
            <a:ext cx="374400" cy="376200"/>
          </a:xfrm>
          <a:prstGeom prst="ellipse">
            <a:avLst/>
          </a:prstGeom>
          <a:solidFill>
            <a:srgbClr val="0066B3"/>
          </a:solidFill>
          <a:ln w="9360">
            <a:solidFill>
              <a:srgbClr val="00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6800" rIns="90000" bIns="46800" anchor="ctr"/>
          <a:lstStyle/>
          <a:p>
            <a:pPr algn="ctr">
              <a:lnSpc>
                <a:spcPct val="100000"/>
              </a:lnSpc>
            </a:pPr>
            <a:r>
              <a:rPr lang="ru-RU" sz="1600" b="1" strike="noStrike" spc="-1">
                <a:solidFill>
                  <a:srgbClr val="FFFFFF"/>
                </a:solidFill>
                <a:latin typeface="Arial"/>
                <a:ea typeface="DejaVu Sans"/>
              </a:rPr>
              <a:t>4</a:t>
            </a:r>
            <a:endParaRPr lang="ru-RU" sz="1600" b="0" strike="noStrike" spc="-1">
              <a:latin typeface="Arial"/>
            </a:endParaRPr>
          </a:p>
        </p:txBody>
      </p:sp>
      <p:sp>
        <p:nvSpPr>
          <p:cNvPr id="151" name="TextShape 6"/>
          <p:cNvSpPr txBox="1"/>
          <p:nvPr/>
        </p:nvSpPr>
        <p:spPr>
          <a:xfrm>
            <a:off x="265662" y="260648"/>
            <a:ext cx="8653320" cy="6407452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 algn="ctr"/>
            <a:r>
              <a:rPr lang="ru-RU" sz="2400" b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Головні</a:t>
            </a:r>
            <a:r>
              <a:rPr lang="ru-RU" sz="2400" b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 нормативно-</a:t>
            </a:r>
            <a:r>
              <a:rPr lang="ru-RU" sz="2400" b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правові</a:t>
            </a:r>
            <a:r>
              <a:rPr lang="ru-RU" sz="2400" b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 </a:t>
            </a:r>
            <a:r>
              <a:rPr lang="ru-RU" sz="2400" b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документи</a:t>
            </a:r>
            <a:r>
              <a:rPr lang="ru-RU" sz="2400" b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 </a:t>
            </a:r>
            <a:r>
              <a:rPr lang="ru-RU" sz="2400" b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Міністерства</a:t>
            </a:r>
            <a:r>
              <a:rPr lang="ru-RU" sz="2400" b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 </a:t>
            </a:r>
            <a:r>
              <a:rPr lang="ru-RU" sz="2400" b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освіти</a:t>
            </a:r>
            <a:r>
              <a:rPr lang="ru-RU" sz="2400" b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 і науки </a:t>
            </a:r>
            <a:r>
              <a:rPr lang="ru-RU" sz="2400" b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України</a:t>
            </a:r>
            <a:r>
              <a:rPr lang="ru-RU" sz="2400" b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 </a:t>
            </a:r>
            <a:r>
              <a:rPr lang="ru-RU" sz="2400" b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свідчать</a:t>
            </a:r>
            <a:r>
              <a:rPr lang="ru-RU" sz="2400" b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:</a:t>
            </a:r>
            <a:endParaRPr lang="ru-RU" sz="2400" b="0" strike="noStrike" spc="-1" dirty="0">
              <a:latin typeface="+mj-lt"/>
            </a:endParaRPr>
          </a:p>
          <a:p>
            <a:pPr algn="ctr"/>
            <a:endParaRPr lang="ru-RU" sz="2200" b="0" strike="noStrike" spc="-1" dirty="0">
              <a:latin typeface="+mj-lt"/>
            </a:endParaRPr>
          </a:p>
          <a:p>
            <a:pPr algn="r"/>
            <a:r>
              <a:rPr lang="ru-RU" sz="2000" b="0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«</a:t>
            </a:r>
            <a:r>
              <a:rPr lang="ru-RU" sz="2000" b="0" i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Педагогічні</a:t>
            </a:r>
            <a:r>
              <a:rPr lang="ru-RU" sz="2000" b="0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, </a:t>
            </a:r>
            <a:r>
              <a:rPr lang="ru-RU" sz="2000" b="0" i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науково-педагогічні</a:t>
            </a:r>
            <a:r>
              <a:rPr lang="ru-RU" sz="2000" b="0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 та </a:t>
            </a:r>
            <a:r>
              <a:rPr lang="ru-RU" sz="2000" b="0" i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наукові</a:t>
            </a:r>
            <a:r>
              <a:rPr lang="ru-RU" sz="2000" b="0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 </a:t>
            </a:r>
            <a:r>
              <a:rPr lang="ru-RU" sz="2000" b="0" i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працівники</a:t>
            </a:r>
            <a:r>
              <a:rPr lang="ru-RU" sz="2000" b="0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 </a:t>
            </a:r>
            <a:endParaRPr lang="ru-RU" sz="2000" b="0" strike="noStrike" spc="-1" dirty="0">
              <a:latin typeface="+mj-lt"/>
            </a:endParaRPr>
          </a:p>
          <a:p>
            <a:pPr algn="r"/>
            <a:r>
              <a:rPr lang="ru-RU" sz="2000" b="0" i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зобов'язані</a:t>
            </a:r>
            <a:r>
              <a:rPr lang="ru-RU" sz="2000" b="0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: </a:t>
            </a:r>
            <a:r>
              <a:rPr lang="ru-RU" sz="2000" b="0" i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постійно</a:t>
            </a:r>
            <a:r>
              <a:rPr lang="ru-RU" sz="2000" b="0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 </a:t>
            </a:r>
            <a:r>
              <a:rPr lang="ru-RU" sz="2000" b="0" i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підвищувати</a:t>
            </a:r>
            <a:r>
              <a:rPr lang="ru-RU" sz="2000" b="0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 </a:t>
            </a:r>
            <a:r>
              <a:rPr lang="ru-RU" sz="2000" b="0" i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свій</a:t>
            </a:r>
            <a:r>
              <a:rPr lang="ru-RU" sz="2000" b="0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 </a:t>
            </a:r>
            <a:r>
              <a:rPr lang="ru-RU" sz="2000" b="0" i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професійний</a:t>
            </a:r>
            <a:r>
              <a:rPr lang="ru-RU" sz="2000" b="0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 і </a:t>
            </a:r>
            <a:endParaRPr lang="ru-RU" sz="2000" b="0" strike="noStrike" spc="-1" dirty="0">
              <a:latin typeface="+mj-lt"/>
            </a:endParaRPr>
          </a:p>
          <a:p>
            <a:pPr algn="r"/>
            <a:r>
              <a:rPr lang="ru-RU" sz="2000" b="0" i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загальнокультурний</a:t>
            </a:r>
            <a:r>
              <a:rPr lang="ru-RU" sz="2000" b="0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 </a:t>
            </a:r>
            <a:r>
              <a:rPr lang="ru-RU" sz="2000" b="0" i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рівні</a:t>
            </a:r>
            <a:r>
              <a:rPr lang="ru-RU" sz="2000" b="0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 та </a:t>
            </a:r>
            <a:r>
              <a:rPr lang="ru-RU" sz="2000" b="0" i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педагогічну</a:t>
            </a:r>
            <a:r>
              <a:rPr lang="ru-RU" sz="2000" b="0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 </a:t>
            </a:r>
            <a:r>
              <a:rPr lang="ru-RU" sz="2000" b="0" i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майстерність</a:t>
            </a:r>
            <a:r>
              <a:rPr lang="ru-RU" sz="2000" b="0" i="1" strike="noStrike" spc="-1" dirty="0" smtClean="0">
                <a:solidFill>
                  <a:srgbClr val="000000"/>
                </a:solidFill>
                <a:latin typeface="+mj-lt"/>
                <a:ea typeface="DejaVu Sans"/>
              </a:rPr>
              <a:t>»</a:t>
            </a:r>
            <a:endParaRPr lang="ru-RU" sz="2000" b="0" strike="noStrike" spc="-1" dirty="0" smtClean="0">
              <a:solidFill>
                <a:srgbClr val="000000"/>
              </a:solidFill>
              <a:latin typeface="+mj-lt"/>
              <a:ea typeface="DejaVu Sans"/>
            </a:endParaRPr>
          </a:p>
          <a:p>
            <a:pPr algn="r"/>
            <a:r>
              <a:rPr lang="ru-RU" sz="2000" b="0" strike="noStrike" spc="-1" dirty="0" smtClean="0">
                <a:solidFill>
                  <a:srgbClr val="000000"/>
                </a:solidFill>
                <a:latin typeface="+mj-lt"/>
                <a:ea typeface="DejaVu Sans"/>
              </a:rPr>
              <a:t>(</a:t>
            </a:r>
            <a:r>
              <a:rPr lang="ru-RU" sz="2000" b="0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Стаття</a:t>
            </a:r>
            <a:r>
              <a:rPr lang="ru-RU" sz="2000" b="0" strike="noStrike" spc="-1" dirty="0">
                <a:solidFill>
                  <a:srgbClr val="000000"/>
                </a:solidFill>
                <a:latin typeface="+mj-lt"/>
                <a:ea typeface="DejaVu Sans"/>
              </a:rPr>
              <a:t> 54 Закону </a:t>
            </a:r>
            <a:r>
              <a:rPr lang="ru-RU" sz="2000" b="0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України</a:t>
            </a:r>
            <a:r>
              <a:rPr lang="ru-RU" sz="2000" b="0" strike="noStrike" spc="-1" dirty="0">
                <a:solidFill>
                  <a:srgbClr val="000000"/>
                </a:solidFill>
                <a:latin typeface="+mj-lt"/>
                <a:ea typeface="DejaVu Sans"/>
              </a:rPr>
              <a:t> «Про </a:t>
            </a:r>
            <a:r>
              <a:rPr lang="ru-RU" sz="2000" b="0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освіту</a:t>
            </a:r>
            <a:r>
              <a:rPr lang="ru-RU" sz="2000" b="0" strike="noStrike" spc="-1" dirty="0">
                <a:solidFill>
                  <a:srgbClr val="000000"/>
                </a:solidFill>
                <a:latin typeface="+mj-lt"/>
                <a:ea typeface="DejaVu Sans"/>
              </a:rPr>
              <a:t>»)</a:t>
            </a:r>
            <a:endParaRPr lang="ru-RU" sz="2000" b="0" strike="noStrike" spc="-1" dirty="0">
              <a:latin typeface="+mj-lt"/>
            </a:endParaRPr>
          </a:p>
          <a:p>
            <a:pPr algn="ctr"/>
            <a:endParaRPr lang="ru-RU" sz="2000" b="0" strike="noStrike" spc="-1" dirty="0">
              <a:latin typeface="+mj-lt"/>
            </a:endParaRPr>
          </a:p>
          <a:p>
            <a:pPr algn="r"/>
            <a:r>
              <a:rPr lang="ru-RU" sz="2000" b="0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«</a:t>
            </a:r>
            <a:r>
              <a:rPr lang="ru-RU" sz="2000" b="0" i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Підготовка</a:t>
            </a:r>
            <a:r>
              <a:rPr lang="ru-RU" sz="2000" b="0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 </a:t>
            </a:r>
            <a:r>
              <a:rPr lang="ru-RU" sz="2000" b="0" i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педагогічних</a:t>
            </a:r>
            <a:r>
              <a:rPr lang="ru-RU" sz="2000" b="0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 і </a:t>
            </a:r>
            <a:r>
              <a:rPr lang="ru-RU" sz="2000" b="0" i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науково-педагогічних</a:t>
            </a:r>
            <a:r>
              <a:rPr lang="ru-RU" sz="2000" b="0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 </a:t>
            </a:r>
            <a:endParaRPr lang="ru-RU" sz="2000" b="0" i="1" strike="noStrike" spc="-1" dirty="0" smtClean="0">
              <a:solidFill>
                <a:srgbClr val="000000"/>
              </a:solidFill>
              <a:latin typeface="+mj-lt"/>
              <a:ea typeface="DejaVu Sans"/>
            </a:endParaRPr>
          </a:p>
          <a:p>
            <a:pPr algn="r"/>
            <a:r>
              <a:rPr lang="ru-RU" sz="2000" b="0" i="1" strike="noStrike" spc="-1" dirty="0" err="1" smtClean="0">
                <a:solidFill>
                  <a:srgbClr val="000000"/>
                </a:solidFill>
                <a:latin typeface="+mj-lt"/>
                <a:ea typeface="DejaVu Sans"/>
              </a:rPr>
              <a:t>працівників</a:t>
            </a:r>
            <a:r>
              <a:rPr lang="ru-RU" sz="2000" b="0" i="1" strike="noStrike" spc="-1" dirty="0" smtClean="0">
                <a:solidFill>
                  <a:srgbClr val="000000"/>
                </a:solidFill>
                <a:latin typeface="+mj-lt"/>
                <a:ea typeface="DejaVu Sans"/>
              </a:rPr>
              <a:t> </a:t>
            </a:r>
            <a:r>
              <a:rPr lang="ru-RU" sz="2000" b="0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та </a:t>
            </a:r>
            <a:r>
              <a:rPr lang="ru-RU" sz="2000" b="0" i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професійне</a:t>
            </a:r>
            <a:r>
              <a:rPr lang="ru-RU" sz="2000" b="0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 </a:t>
            </a:r>
            <a:r>
              <a:rPr lang="ru-RU" sz="2000" b="0" i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самовдосконалення</a:t>
            </a:r>
            <a:r>
              <a:rPr lang="ru-RU" sz="2000" b="0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 </a:t>
            </a:r>
            <a:r>
              <a:rPr lang="ru-RU" sz="2000" b="0" i="1" strike="noStrike" spc="-1" dirty="0" smtClean="0">
                <a:solidFill>
                  <a:srgbClr val="000000"/>
                </a:solidFill>
                <a:latin typeface="+mj-lt"/>
                <a:ea typeface="DejaVu Sans"/>
              </a:rPr>
              <a:t>–</a:t>
            </a:r>
          </a:p>
          <a:p>
            <a:pPr algn="r"/>
            <a:r>
              <a:rPr lang="ru-RU" sz="2000" b="0" i="1" strike="noStrike" spc="-1" dirty="0" err="1" smtClean="0">
                <a:solidFill>
                  <a:srgbClr val="000000"/>
                </a:solidFill>
                <a:latin typeface="+mj-lt"/>
                <a:ea typeface="DejaVu Sans"/>
              </a:rPr>
              <a:t>важлива</a:t>
            </a:r>
            <a:r>
              <a:rPr lang="ru-RU" sz="2000" b="0" i="1" strike="noStrike" spc="-1" dirty="0" smtClean="0">
                <a:solidFill>
                  <a:srgbClr val="000000"/>
                </a:solidFill>
                <a:latin typeface="+mj-lt"/>
                <a:ea typeface="DejaVu Sans"/>
              </a:rPr>
              <a:t> </a:t>
            </a:r>
            <a:r>
              <a:rPr lang="ru-RU" sz="2000" b="0" i="1" strike="noStrike" spc="-1" dirty="0" err="1" smtClean="0">
                <a:solidFill>
                  <a:srgbClr val="000000"/>
                </a:solidFill>
                <a:latin typeface="+mj-lt"/>
                <a:ea typeface="DejaVu Sans"/>
              </a:rPr>
              <a:t>умова</a:t>
            </a:r>
            <a:r>
              <a:rPr lang="ru-RU" sz="2000" b="0" i="1" strike="noStrike" spc="-1" dirty="0" smtClean="0">
                <a:solidFill>
                  <a:srgbClr val="000000"/>
                </a:solidFill>
                <a:latin typeface="+mj-lt"/>
                <a:ea typeface="DejaVu Sans"/>
              </a:rPr>
              <a:t> </a:t>
            </a:r>
            <a:r>
              <a:rPr lang="ru-RU" sz="2000" b="0" i="1" strike="noStrike" spc="-1" dirty="0" err="1" smtClean="0">
                <a:solidFill>
                  <a:srgbClr val="000000"/>
                </a:solidFill>
                <a:latin typeface="+mj-lt"/>
                <a:ea typeface="DejaVu Sans"/>
              </a:rPr>
              <a:t>модернізації</a:t>
            </a:r>
            <a:r>
              <a:rPr lang="ru-RU" sz="2000" b="0" i="1" strike="noStrike" spc="-1" dirty="0" smtClean="0">
                <a:solidFill>
                  <a:srgbClr val="000000"/>
                </a:solidFill>
                <a:latin typeface="+mj-lt"/>
                <a:ea typeface="DejaVu Sans"/>
              </a:rPr>
              <a:t> </a:t>
            </a:r>
            <a:r>
              <a:rPr lang="ru-RU" sz="2000" b="0" i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освіти</a:t>
            </a:r>
            <a:r>
              <a:rPr lang="ru-RU" sz="2000" b="0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»</a:t>
            </a:r>
            <a:r>
              <a:rPr lang="ru-RU" sz="2000" b="0" strike="noStrike" spc="-1" dirty="0">
                <a:solidFill>
                  <a:srgbClr val="000000"/>
                </a:solidFill>
                <a:latin typeface="+mj-lt"/>
                <a:ea typeface="DejaVu Sans"/>
              </a:rPr>
              <a:t>.</a:t>
            </a:r>
            <a:endParaRPr lang="ru-RU" sz="2000" b="0" strike="noStrike" spc="-1" dirty="0">
              <a:latin typeface="+mj-lt"/>
            </a:endParaRPr>
          </a:p>
          <a:p>
            <a:pPr algn="r"/>
            <a:r>
              <a:rPr lang="ru-RU" sz="2000" b="0" strike="noStrike" spc="-1" dirty="0">
                <a:solidFill>
                  <a:srgbClr val="000000"/>
                </a:solidFill>
                <a:latin typeface="+mj-lt"/>
                <a:ea typeface="DejaVu Sans"/>
              </a:rPr>
              <a:t>(</a:t>
            </a:r>
            <a:r>
              <a:rPr lang="ru-RU" sz="2000" b="0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Національна</a:t>
            </a:r>
            <a:r>
              <a:rPr lang="ru-RU" sz="2000" b="0" strike="noStrike" spc="-1" dirty="0">
                <a:solidFill>
                  <a:srgbClr val="000000"/>
                </a:solidFill>
                <a:latin typeface="+mj-lt"/>
                <a:ea typeface="DejaVu Sans"/>
              </a:rPr>
              <a:t> доктрина </a:t>
            </a:r>
            <a:r>
              <a:rPr lang="ru-RU" sz="2000" b="0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розвитку</a:t>
            </a:r>
            <a:r>
              <a:rPr lang="ru-RU" sz="2000" b="0" strike="noStrike" spc="-1" dirty="0">
                <a:solidFill>
                  <a:srgbClr val="000000"/>
                </a:solidFill>
                <a:latin typeface="+mj-lt"/>
                <a:ea typeface="DejaVu Sans"/>
              </a:rPr>
              <a:t> </a:t>
            </a:r>
            <a:r>
              <a:rPr lang="ru-RU" sz="2000" b="0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освіти</a:t>
            </a:r>
            <a:r>
              <a:rPr lang="ru-RU" sz="2000" b="0" strike="noStrike" spc="-1" dirty="0">
                <a:solidFill>
                  <a:srgbClr val="000000"/>
                </a:solidFill>
                <a:latin typeface="+mj-lt"/>
                <a:ea typeface="DejaVu Sans"/>
              </a:rPr>
              <a:t>)</a:t>
            </a:r>
            <a:endParaRPr lang="ru-RU" sz="2000" b="0" strike="noStrike" spc="-1" dirty="0">
              <a:latin typeface="+mj-lt"/>
            </a:endParaRPr>
          </a:p>
          <a:p>
            <a:pPr algn="ctr"/>
            <a:endParaRPr lang="ru-RU" sz="2000" b="0" strike="noStrike" spc="-1" dirty="0">
              <a:latin typeface="+mj-lt"/>
            </a:endParaRPr>
          </a:p>
          <a:p>
            <a:pPr algn="just"/>
            <a:r>
              <a:rPr lang="ru-RU" sz="2000" b="0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«</a:t>
            </a:r>
            <a:r>
              <a:rPr lang="ru-RU" sz="2000" b="0" i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Професійний</a:t>
            </a:r>
            <a:r>
              <a:rPr lang="ru-RU" sz="2000" b="0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 </a:t>
            </a:r>
            <a:r>
              <a:rPr lang="ru-RU" sz="2000" b="0" i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розвиток</a:t>
            </a:r>
            <a:r>
              <a:rPr lang="ru-RU" sz="2000" b="0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 </a:t>
            </a:r>
            <a:r>
              <a:rPr lang="ru-RU" sz="2000" b="0" i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педагогічних</a:t>
            </a:r>
            <a:r>
              <a:rPr lang="ru-RU" sz="2000" b="0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 і </a:t>
            </a:r>
            <a:r>
              <a:rPr lang="ru-RU" sz="2000" b="0" i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науково</a:t>
            </a:r>
            <a:r>
              <a:rPr lang="ru-RU" sz="2000" b="0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-</a:t>
            </a:r>
            <a:endParaRPr lang="ru-RU" sz="2000" b="0" strike="noStrike" spc="-1" dirty="0">
              <a:latin typeface="+mj-lt"/>
            </a:endParaRPr>
          </a:p>
          <a:p>
            <a:pPr algn="just"/>
            <a:r>
              <a:rPr lang="ru-RU" sz="2000" b="0" i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педагогічних</a:t>
            </a:r>
            <a:r>
              <a:rPr lang="ru-RU" sz="2000" b="0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 </a:t>
            </a:r>
            <a:r>
              <a:rPr lang="ru-RU" sz="2000" b="0" i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працівників</a:t>
            </a:r>
            <a:r>
              <a:rPr lang="ru-RU" sz="2000" b="0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 </a:t>
            </a:r>
            <a:r>
              <a:rPr lang="ru-RU" sz="2000" b="0" i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передбачає</a:t>
            </a:r>
            <a:endParaRPr lang="ru-RU" sz="2000" b="0" strike="noStrike" spc="-1" dirty="0">
              <a:latin typeface="+mj-lt"/>
            </a:endParaRPr>
          </a:p>
          <a:p>
            <a:pPr algn="just"/>
            <a:r>
              <a:rPr lang="ru-RU" sz="2000" b="0" i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постійну</a:t>
            </a:r>
            <a:r>
              <a:rPr lang="ru-RU" sz="2000" b="0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 </a:t>
            </a:r>
            <a:r>
              <a:rPr lang="ru-RU" sz="2000" b="0" i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самоосвіту</a:t>
            </a:r>
            <a:r>
              <a:rPr lang="ru-RU" sz="2000" b="0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, участь у </a:t>
            </a:r>
            <a:r>
              <a:rPr lang="ru-RU" sz="2000" b="0" i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програмах</a:t>
            </a:r>
            <a:endParaRPr lang="ru-RU" sz="2000" b="0" strike="noStrike" spc="-1" dirty="0">
              <a:latin typeface="+mj-lt"/>
            </a:endParaRPr>
          </a:p>
          <a:p>
            <a:pPr algn="just"/>
            <a:r>
              <a:rPr lang="ru-RU" sz="2000" b="0" i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підвищення</a:t>
            </a:r>
            <a:r>
              <a:rPr lang="ru-RU" sz="2000" b="0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 </a:t>
            </a:r>
            <a:r>
              <a:rPr lang="ru-RU" sz="2000" b="0" i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кваліфікації</a:t>
            </a:r>
            <a:r>
              <a:rPr lang="ru-RU" sz="2000" b="0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 та будь-</a:t>
            </a:r>
            <a:r>
              <a:rPr lang="ru-RU" sz="2000" b="0" i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які</a:t>
            </a:r>
            <a:r>
              <a:rPr lang="ru-RU" sz="2000" b="0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 </a:t>
            </a:r>
            <a:r>
              <a:rPr lang="en-US" sz="2000" b="0" i="1" strike="noStrike" spc="-1" dirty="0" smtClean="0">
                <a:solidFill>
                  <a:srgbClr val="000000"/>
                </a:solidFill>
                <a:latin typeface="+mj-lt"/>
                <a:ea typeface="DejaVu Sans"/>
              </a:rPr>
              <a:t> </a:t>
            </a:r>
            <a:r>
              <a:rPr lang="ru-RU" sz="2000" b="0" i="1" strike="noStrike" spc="-1" dirty="0" err="1" smtClean="0">
                <a:solidFill>
                  <a:srgbClr val="000000"/>
                </a:solidFill>
                <a:latin typeface="+mj-lt"/>
                <a:ea typeface="DejaVu Sans"/>
              </a:rPr>
              <a:t>інші</a:t>
            </a:r>
            <a:r>
              <a:rPr lang="ru-RU" sz="2000" b="0" i="1" strike="noStrike" spc="-1" dirty="0" smtClean="0">
                <a:solidFill>
                  <a:srgbClr val="000000"/>
                </a:solidFill>
                <a:latin typeface="+mj-lt"/>
                <a:ea typeface="DejaVu Sans"/>
              </a:rPr>
              <a:t> </a:t>
            </a:r>
            <a:r>
              <a:rPr lang="ru-RU" sz="2000" b="0" i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види</a:t>
            </a:r>
            <a:r>
              <a:rPr lang="ru-RU" sz="2000" b="0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 </a:t>
            </a:r>
            <a:endParaRPr lang="en-US" sz="2000" b="0" i="1" strike="noStrike" spc="-1" dirty="0" smtClean="0">
              <a:solidFill>
                <a:srgbClr val="000000"/>
              </a:solidFill>
              <a:latin typeface="+mj-lt"/>
              <a:ea typeface="DejaVu Sans"/>
            </a:endParaRPr>
          </a:p>
          <a:p>
            <a:pPr algn="just"/>
            <a:r>
              <a:rPr lang="ru-RU" sz="2000" b="0" i="1" strike="noStrike" spc="-1" dirty="0" smtClean="0">
                <a:solidFill>
                  <a:srgbClr val="000000"/>
                </a:solidFill>
                <a:latin typeface="+mj-lt"/>
                <a:ea typeface="DejaVu Sans"/>
              </a:rPr>
              <a:t>і </a:t>
            </a:r>
            <a:r>
              <a:rPr lang="ru-RU" sz="2000" b="0" i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форми</a:t>
            </a:r>
            <a:r>
              <a:rPr lang="ru-RU" sz="2000" b="0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 </a:t>
            </a:r>
            <a:r>
              <a:rPr lang="ru-RU" sz="2000" b="0" i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професійного</a:t>
            </a:r>
            <a:r>
              <a:rPr lang="ru-RU" sz="2000" b="0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 </a:t>
            </a:r>
            <a:r>
              <a:rPr lang="ru-RU" sz="2000" b="0" i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зростання</a:t>
            </a:r>
            <a:r>
              <a:rPr lang="ru-RU" sz="2000" b="0" i="1" strike="noStrike" spc="-1" dirty="0" smtClean="0">
                <a:solidFill>
                  <a:srgbClr val="000000"/>
                </a:solidFill>
                <a:latin typeface="+mj-lt"/>
                <a:ea typeface="DejaVu Sans"/>
              </a:rPr>
              <a:t>».</a:t>
            </a:r>
          </a:p>
          <a:p>
            <a:pPr algn="ctr"/>
            <a:r>
              <a:rPr lang="ru-RU" sz="2000" b="0" strike="noStrike" spc="-1" dirty="0" smtClean="0">
                <a:solidFill>
                  <a:srgbClr val="000000"/>
                </a:solidFill>
                <a:latin typeface="+mj-lt"/>
                <a:ea typeface="DejaVu Sans"/>
              </a:rPr>
              <a:t>(</a:t>
            </a:r>
            <a:r>
              <a:rPr lang="ru-RU" sz="2000" b="0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Стаття</a:t>
            </a:r>
            <a:r>
              <a:rPr lang="ru-RU" sz="2000" b="0" strike="noStrike" spc="-1" dirty="0">
                <a:solidFill>
                  <a:srgbClr val="000000"/>
                </a:solidFill>
                <a:latin typeface="+mj-lt"/>
                <a:ea typeface="DejaVu Sans"/>
              </a:rPr>
              <a:t> 59 Закону </a:t>
            </a:r>
            <a:r>
              <a:rPr lang="ru-RU" sz="2000" b="0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України</a:t>
            </a:r>
            <a:r>
              <a:rPr lang="ru-RU" sz="2000" b="0" strike="noStrike" spc="-1" dirty="0">
                <a:solidFill>
                  <a:srgbClr val="000000"/>
                </a:solidFill>
                <a:latin typeface="+mj-lt"/>
                <a:ea typeface="DejaVu Sans"/>
              </a:rPr>
              <a:t> «Про </a:t>
            </a:r>
            <a:r>
              <a:rPr lang="ru-RU" sz="2000" b="0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освіту</a:t>
            </a:r>
            <a:r>
              <a:rPr lang="ru-RU" sz="2000" b="0" strike="noStrike" spc="-1" dirty="0">
                <a:solidFill>
                  <a:srgbClr val="000000"/>
                </a:solidFill>
                <a:latin typeface="+mj-lt"/>
                <a:ea typeface="DejaVu Sans"/>
              </a:rPr>
              <a:t>»)</a:t>
            </a:r>
            <a:endParaRPr lang="ru-RU" sz="2000" b="0" strike="noStrike" spc="-1" dirty="0">
              <a:latin typeface="+mj-lt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CustomShape 1"/>
          <p:cNvSpPr/>
          <p:nvPr/>
        </p:nvSpPr>
        <p:spPr>
          <a:xfrm>
            <a:off x="0" y="0"/>
            <a:ext cx="9142560" cy="6856560"/>
          </a:xfrm>
          <a:prstGeom prst="rect">
            <a:avLst/>
          </a:prstGeom>
          <a:gradFill>
            <a:gsLst>
              <a:gs pos="0">
                <a:srgbClr val="BCE4E5"/>
              </a:gs>
              <a:gs pos="100000">
                <a:srgbClr val="ADC5E7"/>
              </a:gs>
            </a:gsLst>
            <a:lin ang="36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53" name="Рисунок 16"/>
          <p:cNvPicPr/>
          <p:nvPr/>
        </p:nvPicPr>
        <p:blipFill>
          <a:blip r:embed="rId3"/>
          <a:stretch/>
        </p:blipFill>
        <p:spPr>
          <a:xfrm>
            <a:off x="6192000" y="4968000"/>
            <a:ext cx="2950560" cy="1888560"/>
          </a:xfrm>
          <a:prstGeom prst="rect">
            <a:avLst/>
          </a:prstGeom>
          <a:ln>
            <a:noFill/>
          </a:ln>
        </p:spPr>
      </p:pic>
      <p:sp>
        <p:nvSpPr>
          <p:cNvPr id="154" name="CustomShape 2"/>
          <p:cNvSpPr/>
          <p:nvPr/>
        </p:nvSpPr>
        <p:spPr>
          <a:xfrm>
            <a:off x="317520" y="3960000"/>
            <a:ext cx="3065400" cy="2005560"/>
          </a:xfrm>
          <a:prstGeom prst="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55" name="CustomShape 3"/>
          <p:cNvSpPr/>
          <p:nvPr/>
        </p:nvSpPr>
        <p:spPr>
          <a:xfrm>
            <a:off x="320400" y="528480"/>
            <a:ext cx="8501760" cy="9259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/>
          <a:lstStyle/>
          <a:p>
            <a:pPr algn="ctr">
              <a:lnSpc>
                <a:spcPct val="100000"/>
              </a:lnSpc>
            </a:pPr>
            <a:r>
              <a:rPr lang="ru-RU" sz="6000" b="1" strike="noStrike" spc="-1">
                <a:solidFill>
                  <a:srgbClr val="FFFFFF"/>
                </a:solidFill>
                <a:latin typeface="Calibri"/>
                <a:ea typeface="DejaVu Sans"/>
              </a:rPr>
              <a:t>  </a:t>
            </a:r>
            <a:endParaRPr lang="ru-RU" sz="6000" b="0" strike="noStrike" spc="-1">
              <a:latin typeface="Arial"/>
            </a:endParaRPr>
          </a:p>
        </p:txBody>
      </p:sp>
      <p:sp>
        <p:nvSpPr>
          <p:cNvPr id="156" name="CustomShape 4"/>
          <p:cNvSpPr/>
          <p:nvPr/>
        </p:nvSpPr>
        <p:spPr>
          <a:xfrm rot="16200000">
            <a:off x="-587160" y="3298680"/>
            <a:ext cx="5112720" cy="2005560"/>
          </a:xfrm>
          <a:prstGeom prst="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lin ang="108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57" name="CustomShape 5"/>
          <p:cNvSpPr/>
          <p:nvPr/>
        </p:nvSpPr>
        <p:spPr>
          <a:xfrm>
            <a:off x="3888000" y="528480"/>
            <a:ext cx="5083020" cy="37184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endParaRPr lang="ru-RU" sz="1800" b="0" strike="noStrike" spc="-1" dirty="0">
              <a:latin typeface="Arial"/>
            </a:endParaRPr>
          </a:p>
          <a:p>
            <a:pPr algn="r">
              <a:spcBef>
                <a:spcPts val="1134"/>
              </a:spcBef>
              <a:spcAft>
                <a:spcPts val="1134"/>
              </a:spcAft>
            </a:pPr>
            <a:r>
              <a:rPr lang="ru-RU" sz="32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«Формальна </a:t>
            </a:r>
            <a:r>
              <a:rPr lang="ru-RU" sz="32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освіта</a:t>
            </a:r>
            <a:r>
              <a:rPr lang="ru-RU" sz="32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endParaRPr lang="ru-RU" sz="3200" b="0" strike="noStrike" spc="-1" dirty="0">
              <a:latin typeface="Arial"/>
            </a:endParaRPr>
          </a:p>
          <a:p>
            <a:pPr algn="r">
              <a:spcBef>
                <a:spcPts val="1134"/>
              </a:spcBef>
              <a:spcAft>
                <a:spcPts val="1134"/>
              </a:spcAft>
            </a:pPr>
            <a:r>
              <a:rPr lang="ru-RU" sz="32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допоможе</a:t>
            </a:r>
            <a:r>
              <a:rPr lang="ru-RU" sz="32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вам </a:t>
            </a:r>
            <a:r>
              <a:rPr lang="ru-RU" sz="32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вижити</a:t>
            </a:r>
            <a:r>
              <a:rPr lang="ru-RU" sz="32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,</a:t>
            </a:r>
            <a:endParaRPr lang="ru-RU" sz="3200" b="0" strike="noStrike" spc="-1" dirty="0">
              <a:latin typeface="Arial"/>
            </a:endParaRPr>
          </a:p>
          <a:p>
            <a:pPr algn="r">
              <a:spcBef>
                <a:spcPts val="1134"/>
              </a:spcBef>
              <a:spcAft>
                <a:spcPts val="1134"/>
              </a:spcAft>
            </a:pPr>
            <a:r>
              <a:rPr lang="ru-RU" sz="32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а </a:t>
            </a:r>
            <a:r>
              <a:rPr lang="ru-RU" sz="32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самоосвіта</a:t>
            </a:r>
            <a:r>
              <a:rPr lang="ru-RU" sz="32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32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приведе</a:t>
            </a:r>
            <a:r>
              <a:rPr lang="ru-RU" sz="32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endParaRPr lang="ru-RU" sz="3200" b="0" strike="noStrike" spc="-1" dirty="0">
              <a:latin typeface="Arial"/>
            </a:endParaRPr>
          </a:p>
          <a:p>
            <a:pPr algn="r">
              <a:spcBef>
                <a:spcPts val="1134"/>
              </a:spcBef>
              <a:spcAft>
                <a:spcPts val="1134"/>
              </a:spcAft>
            </a:pPr>
            <a:r>
              <a:rPr lang="ru-RU" sz="32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вас до </a:t>
            </a:r>
            <a:r>
              <a:rPr lang="ru-RU" sz="32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успіху</a:t>
            </a:r>
            <a:r>
              <a:rPr lang="ru-RU" sz="32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»</a:t>
            </a:r>
            <a:endParaRPr lang="ru-RU" sz="3200" b="0" strike="noStrike" spc="-1" dirty="0">
              <a:latin typeface="Arial"/>
            </a:endParaRPr>
          </a:p>
          <a:p>
            <a:pPr algn="r">
              <a:spcBef>
                <a:spcPts val="1134"/>
              </a:spcBef>
              <a:spcAft>
                <a:spcPts val="1134"/>
              </a:spcAft>
            </a:pPr>
            <a:r>
              <a:rPr lang="ru-RU" sz="32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Джим </a:t>
            </a:r>
            <a:r>
              <a:rPr lang="ru-RU" sz="3200" b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Рон</a:t>
            </a:r>
            <a:endParaRPr lang="ru-RU" sz="3200" b="1" strike="noStrike" spc="-1" dirty="0">
              <a:latin typeface="Arial"/>
            </a:endParaRPr>
          </a:p>
          <a:p>
            <a:pPr algn="r">
              <a:spcBef>
                <a:spcPts val="1134"/>
              </a:spcBef>
              <a:spcAft>
                <a:spcPts val="1134"/>
              </a:spcAft>
            </a:pPr>
            <a:endParaRPr lang="ru-RU" sz="2800" b="0" strike="noStrike" spc="-1" dirty="0">
              <a:latin typeface="Arial"/>
            </a:endParaRPr>
          </a:p>
          <a:p>
            <a:pPr algn="r">
              <a:lnSpc>
                <a:spcPts val="1"/>
              </a:lnSpc>
            </a:pPr>
            <a:endParaRPr lang="ru-RU" sz="2800" b="0" strike="noStrike" spc="-1" dirty="0">
              <a:latin typeface="Arial"/>
            </a:endParaRPr>
          </a:p>
        </p:txBody>
      </p:sp>
      <p:sp>
        <p:nvSpPr>
          <p:cNvPr id="158" name="CustomShape 6"/>
          <p:cNvSpPr/>
          <p:nvPr/>
        </p:nvSpPr>
        <p:spPr>
          <a:xfrm>
            <a:off x="1080000" y="5257440"/>
            <a:ext cx="2086920" cy="7689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r>
              <a:rPr lang="ru-RU" sz="2400" b="0" strike="noStrike" spc="-1">
                <a:solidFill>
                  <a:srgbClr val="000000"/>
                </a:solidFill>
                <a:latin typeface="Arial"/>
                <a:ea typeface="DejaVu Sans"/>
              </a:rPr>
              <a:t>(1824—1871)</a:t>
            </a:r>
            <a:endParaRPr lang="ru-RU" sz="2400" b="0" strike="noStrike" spc="-1">
              <a:latin typeface="Arial"/>
            </a:endParaRPr>
          </a:p>
        </p:txBody>
      </p:sp>
      <p:pic>
        <p:nvPicPr>
          <p:cNvPr id="159" name="Рисунок 158"/>
          <p:cNvPicPr/>
          <p:nvPr/>
        </p:nvPicPr>
        <p:blipFill>
          <a:blip r:embed="rId4"/>
          <a:stretch/>
        </p:blipFill>
        <p:spPr>
          <a:xfrm>
            <a:off x="691560" y="663120"/>
            <a:ext cx="2835360" cy="4159800"/>
          </a:xfrm>
          <a:prstGeom prst="rect">
            <a:avLst/>
          </a:prstGeom>
          <a:ln>
            <a:noFill/>
          </a:ln>
        </p:spPr>
      </p:pic>
      <p:sp>
        <p:nvSpPr>
          <p:cNvPr id="160" name="CustomShape 7"/>
          <p:cNvSpPr/>
          <p:nvPr/>
        </p:nvSpPr>
        <p:spPr>
          <a:xfrm>
            <a:off x="8783640" y="6480000"/>
            <a:ext cx="374760" cy="376560"/>
          </a:xfrm>
          <a:prstGeom prst="ellipse">
            <a:avLst/>
          </a:prstGeom>
          <a:solidFill>
            <a:srgbClr val="0066B3"/>
          </a:solidFill>
          <a:ln w="9360">
            <a:solidFill>
              <a:srgbClr val="00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6800" rIns="90000" bIns="46800" anchor="ctr"/>
          <a:lstStyle/>
          <a:p>
            <a:pPr algn="ctr">
              <a:lnSpc>
                <a:spcPct val="100000"/>
              </a:lnSpc>
            </a:pPr>
            <a:r>
              <a:rPr lang="ru-RU" sz="1600" b="1" strike="noStrike" spc="-1">
                <a:solidFill>
                  <a:srgbClr val="FFFFFF"/>
                </a:solidFill>
                <a:latin typeface="Arial"/>
                <a:ea typeface="DejaVu Sans"/>
              </a:rPr>
              <a:t>5</a:t>
            </a:r>
            <a:endParaRPr lang="ru-RU" sz="1600" b="0" strike="noStrike" spc="-1">
              <a:latin typeface="Arial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CustomShape 1"/>
          <p:cNvSpPr/>
          <p:nvPr/>
        </p:nvSpPr>
        <p:spPr>
          <a:xfrm>
            <a:off x="15840" y="0"/>
            <a:ext cx="9142200" cy="6856200"/>
          </a:xfrm>
          <a:prstGeom prst="rect">
            <a:avLst/>
          </a:prstGeom>
          <a:gradFill>
            <a:gsLst>
              <a:gs pos="0">
                <a:srgbClr val="BCE4E5"/>
              </a:gs>
              <a:gs pos="100000">
                <a:srgbClr val="ADC5E7"/>
              </a:gs>
            </a:gsLst>
            <a:lin ang="36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62" name="Рисунок 16"/>
          <p:cNvPicPr/>
          <p:nvPr/>
        </p:nvPicPr>
        <p:blipFill>
          <a:blip r:embed="rId3"/>
          <a:stretch/>
        </p:blipFill>
        <p:spPr>
          <a:xfrm>
            <a:off x="6192000" y="4968000"/>
            <a:ext cx="2950200" cy="1888200"/>
          </a:xfrm>
          <a:prstGeom prst="rect">
            <a:avLst/>
          </a:prstGeom>
          <a:ln>
            <a:noFill/>
          </a:ln>
        </p:spPr>
      </p:pic>
      <p:sp>
        <p:nvSpPr>
          <p:cNvPr id="163" name="CustomShape 2"/>
          <p:cNvSpPr/>
          <p:nvPr/>
        </p:nvSpPr>
        <p:spPr>
          <a:xfrm>
            <a:off x="317520" y="3960000"/>
            <a:ext cx="3065040" cy="2005200"/>
          </a:xfrm>
          <a:prstGeom prst="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64" name="CustomShape 3"/>
          <p:cNvSpPr/>
          <p:nvPr/>
        </p:nvSpPr>
        <p:spPr>
          <a:xfrm>
            <a:off x="320400" y="528480"/>
            <a:ext cx="8501400" cy="925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/>
          <a:lstStyle/>
          <a:p>
            <a:pPr algn="ctr">
              <a:lnSpc>
                <a:spcPct val="100000"/>
              </a:lnSpc>
            </a:pPr>
            <a:r>
              <a:rPr lang="ru-RU" sz="6000" b="1" strike="noStrike" spc="-1">
                <a:solidFill>
                  <a:srgbClr val="FFFFFF"/>
                </a:solidFill>
                <a:latin typeface="Calibri"/>
                <a:ea typeface="DejaVu Sans"/>
              </a:rPr>
              <a:t>  </a:t>
            </a:r>
            <a:endParaRPr lang="ru-RU" sz="6000" b="0" strike="noStrike" spc="-1">
              <a:latin typeface="Arial"/>
            </a:endParaRPr>
          </a:p>
        </p:txBody>
      </p:sp>
      <p:sp>
        <p:nvSpPr>
          <p:cNvPr id="165" name="CustomShape 4"/>
          <p:cNvSpPr/>
          <p:nvPr/>
        </p:nvSpPr>
        <p:spPr>
          <a:xfrm>
            <a:off x="4032000" y="720000"/>
            <a:ext cx="4462560" cy="3481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endParaRPr lang="ru-RU" sz="1800" b="0" strike="noStrike" spc="-1">
              <a:latin typeface="Arial"/>
            </a:endParaRPr>
          </a:p>
          <a:p>
            <a:pPr algn="r">
              <a:lnSpc>
                <a:spcPts val="0"/>
              </a:lnSpc>
            </a:pPr>
            <a:endParaRPr lang="ru-RU" sz="1800" b="0" strike="noStrike" spc="-1">
              <a:latin typeface="Arial"/>
            </a:endParaRPr>
          </a:p>
          <a:p>
            <a:pPr algn="r">
              <a:lnSpc>
                <a:spcPts val="0"/>
              </a:lnSpc>
            </a:pPr>
            <a:endParaRPr lang="ru-RU" sz="1800" b="0" strike="noStrike" spc="-1">
              <a:latin typeface="Arial"/>
            </a:endParaRPr>
          </a:p>
        </p:txBody>
      </p:sp>
      <p:sp>
        <p:nvSpPr>
          <p:cNvPr id="166" name="CustomShape 5"/>
          <p:cNvSpPr/>
          <p:nvPr/>
        </p:nvSpPr>
        <p:spPr>
          <a:xfrm>
            <a:off x="8783640" y="6480000"/>
            <a:ext cx="374400" cy="376200"/>
          </a:xfrm>
          <a:prstGeom prst="ellipse">
            <a:avLst/>
          </a:prstGeom>
          <a:solidFill>
            <a:srgbClr val="0066B3"/>
          </a:solidFill>
          <a:ln w="9360">
            <a:solidFill>
              <a:srgbClr val="00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6800" rIns="90000" bIns="46800" anchor="ctr"/>
          <a:lstStyle/>
          <a:p>
            <a:pPr algn="ctr">
              <a:lnSpc>
                <a:spcPct val="100000"/>
              </a:lnSpc>
            </a:pPr>
            <a:r>
              <a:rPr lang="ru-RU" sz="1600" b="1" strike="noStrike" spc="-1">
                <a:solidFill>
                  <a:srgbClr val="FFFFFF"/>
                </a:solidFill>
                <a:latin typeface="Arial"/>
                <a:ea typeface="DejaVu Sans"/>
              </a:rPr>
              <a:t>6</a:t>
            </a:r>
            <a:endParaRPr lang="ru-RU" sz="1600" b="0" strike="noStrike" spc="-1">
              <a:latin typeface="Arial"/>
            </a:endParaRPr>
          </a:p>
        </p:txBody>
      </p:sp>
      <p:sp>
        <p:nvSpPr>
          <p:cNvPr id="167" name="TextShape 6"/>
          <p:cNvSpPr txBox="1"/>
          <p:nvPr/>
        </p:nvSpPr>
        <p:spPr>
          <a:xfrm>
            <a:off x="585720" y="398520"/>
            <a:ext cx="8270280" cy="56494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 algn="ctr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</a:pPr>
            <a:endParaRPr lang="ru-RU" sz="2800" b="0" strike="noStrike" spc="-1" dirty="0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</a:pPr>
            <a:r>
              <a:rPr lang="ru-RU" sz="3600" b="1" i="1" strike="noStrike" spc="-1" dirty="0" err="1">
                <a:solidFill>
                  <a:srgbClr val="000000"/>
                </a:solidFill>
                <a:latin typeface="Times New Roman"/>
                <a:ea typeface="DejaVu Sans"/>
              </a:rPr>
              <a:t>Самоосвіта</a:t>
            </a:r>
            <a:r>
              <a:rPr lang="ru-RU" sz="3600" b="1" i="1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 –  </a:t>
            </a:r>
            <a:r>
              <a:rPr lang="ru-RU" sz="3600" b="1" i="1" strike="noStrike" spc="-1" dirty="0" err="1">
                <a:solidFill>
                  <a:srgbClr val="000000"/>
                </a:solidFill>
                <a:latin typeface="Times New Roman"/>
                <a:ea typeface="DejaVu Sans"/>
              </a:rPr>
              <a:t>це</a:t>
            </a:r>
            <a:r>
              <a:rPr lang="ru-RU" sz="3600" b="1" i="1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 </a:t>
            </a:r>
            <a:endParaRPr lang="en-US" sz="3600" b="1" i="1" strike="noStrike" spc="-1" dirty="0" smtClean="0">
              <a:solidFill>
                <a:srgbClr val="000000"/>
              </a:solidFill>
              <a:latin typeface="Times New Roman"/>
              <a:ea typeface="DejaVu Sans"/>
            </a:endParaRPr>
          </a:p>
          <a:p>
            <a:pPr algn="ctr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</a:pPr>
            <a:r>
              <a:rPr lang="ru-RU" sz="3600" b="1" i="1" strike="noStrike" spc="-1" dirty="0" smtClean="0">
                <a:solidFill>
                  <a:srgbClr val="000000"/>
                </a:solidFill>
                <a:latin typeface="Times New Roman"/>
                <a:ea typeface="DejaVu Sans"/>
              </a:rPr>
              <a:t> </a:t>
            </a:r>
            <a:r>
              <a:rPr lang="ru-RU" sz="3600" b="1" i="1" strike="noStrike" spc="-1" dirty="0" err="1">
                <a:solidFill>
                  <a:srgbClr val="000000"/>
                </a:solidFill>
                <a:latin typeface="Times New Roman"/>
                <a:ea typeface="DejaVu Sans"/>
              </a:rPr>
              <a:t>безперервний</a:t>
            </a:r>
            <a:r>
              <a:rPr lang="ru-RU" sz="3600" b="1" i="1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 </a:t>
            </a:r>
            <a:r>
              <a:rPr lang="ru-RU" sz="3600" b="1" i="1" strike="noStrike" spc="-1" dirty="0" err="1">
                <a:solidFill>
                  <a:srgbClr val="000000"/>
                </a:solidFill>
                <a:latin typeface="Times New Roman"/>
                <a:ea typeface="DejaVu Sans"/>
              </a:rPr>
              <a:t>процес</a:t>
            </a:r>
            <a:endParaRPr lang="ru-RU" sz="3600" b="0" i="1" strike="noStrike" spc="-1" dirty="0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</a:pPr>
            <a:r>
              <a:rPr lang="ru-RU" sz="3600" b="1" i="1" strike="noStrike" spc="-1" dirty="0" err="1">
                <a:solidFill>
                  <a:srgbClr val="000000"/>
                </a:solidFill>
                <a:latin typeface="Times New Roman"/>
                <a:ea typeface="DejaVu Sans"/>
              </a:rPr>
              <a:t>саморозвитку</a:t>
            </a:r>
            <a:r>
              <a:rPr lang="ru-RU" sz="3600" b="1" i="1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 і   </a:t>
            </a:r>
            <a:r>
              <a:rPr lang="ru-RU" sz="3600" b="1" i="1" strike="noStrike" spc="-1" dirty="0" err="1">
                <a:solidFill>
                  <a:srgbClr val="000000"/>
                </a:solidFill>
                <a:latin typeface="Times New Roman"/>
                <a:ea typeface="DejaVu Sans"/>
              </a:rPr>
              <a:t>самовдосконалення</a:t>
            </a:r>
            <a:r>
              <a:rPr lang="ru-RU" sz="3600" b="1" i="1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 </a:t>
            </a:r>
            <a:endParaRPr lang="ru-RU" sz="3600" b="0" i="1" strike="noStrike" spc="-1" dirty="0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</a:pPr>
            <a:r>
              <a:rPr lang="ru-RU" sz="3600" b="1" i="1" strike="noStrike" spc="-1" dirty="0" err="1">
                <a:solidFill>
                  <a:srgbClr val="000000"/>
                </a:solidFill>
                <a:latin typeface="Times New Roman"/>
                <a:ea typeface="DejaVu Sans"/>
              </a:rPr>
              <a:t>викладача</a:t>
            </a:r>
            <a:r>
              <a:rPr lang="ru-RU" sz="3600" b="1" i="1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.</a:t>
            </a:r>
            <a:endParaRPr lang="ru-RU" sz="3600" b="0" i="1" strike="noStrike" spc="-1" dirty="0">
              <a:latin typeface="Arial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CustomShape 1"/>
          <p:cNvSpPr/>
          <p:nvPr/>
        </p:nvSpPr>
        <p:spPr>
          <a:xfrm>
            <a:off x="15840" y="0"/>
            <a:ext cx="9142560" cy="6856560"/>
          </a:xfrm>
          <a:prstGeom prst="rect">
            <a:avLst/>
          </a:prstGeom>
          <a:gradFill>
            <a:gsLst>
              <a:gs pos="0">
                <a:srgbClr val="BCE4E5"/>
              </a:gs>
              <a:gs pos="100000">
                <a:srgbClr val="ADC5E7"/>
              </a:gs>
            </a:gsLst>
            <a:lin ang="36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69" name="Рисунок 16"/>
          <p:cNvPicPr/>
          <p:nvPr/>
        </p:nvPicPr>
        <p:blipFill>
          <a:blip r:embed="rId3"/>
          <a:stretch/>
        </p:blipFill>
        <p:spPr>
          <a:xfrm>
            <a:off x="6192000" y="4968000"/>
            <a:ext cx="2950560" cy="1888560"/>
          </a:xfrm>
          <a:prstGeom prst="rect">
            <a:avLst/>
          </a:prstGeom>
          <a:ln>
            <a:noFill/>
          </a:ln>
        </p:spPr>
      </p:pic>
      <p:sp>
        <p:nvSpPr>
          <p:cNvPr id="170" name="CustomShape 2"/>
          <p:cNvSpPr/>
          <p:nvPr/>
        </p:nvSpPr>
        <p:spPr>
          <a:xfrm>
            <a:off x="317520" y="3960000"/>
            <a:ext cx="3065400" cy="2005560"/>
          </a:xfrm>
          <a:prstGeom prst="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71" name="CustomShape 3"/>
          <p:cNvSpPr/>
          <p:nvPr/>
        </p:nvSpPr>
        <p:spPr>
          <a:xfrm>
            <a:off x="320400" y="528480"/>
            <a:ext cx="8501760" cy="9259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/>
          <a:lstStyle/>
          <a:p>
            <a:pPr algn="ctr">
              <a:lnSpc>
                <a:spcPct val="100000"/>
              </a:lnSpc>
            </a:pPr>
            <a:r>
              <a:rPr lang="ru-RU" sz="6000" b="1" strike="noStrike" spc="-1">
                <a:solidFill>
                  <a:srgbClr val="FFFFFF"/>
                </a:solidFill>
                <a:latin typeface="Calibri"/>
                <a:ea typeface="DejaVu Sans"/>
              </a:rPr>
              <a:t>  </a:t>
            </a:r>
            <a:endParaRPr lang="ru-RU" sz="6000" b="0" strike="noStrike" spc="-1">
              <a:latin typeface="Arial"/>
            </a:endParaRPr>
          </a:p>
        </p:txBody>
      </p:sp>
      <p:sp>
        <p:nvSpPr>
          <p:cNvPr id="172" name="CustomShape 4"/>
          <p:cNvSpPr/>
          <p:nvPr/>
        </p:nvSpPr>
        <p:spPr>
          <a:xfrm rot="16200000">
            <a:off x="-587160" y="3298680"/>
            <a:ext cx="5112720" cy="2005560"/>
          </a:xfrm>
          <a:prstGeom prst="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lin ang="108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73" name="CustomShape 5"/>
          <p:cNvSpPr/>
          <p:nvPr/>
        </p:nvSpPr>
        <p:spPr>
          <a:xfrm>
            <a:off x="3888000" y="765000"/>
            <a:ext cx="4462920" cy="34819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endParaRPr lang="ru-RU" sz="1800" b="0" strike="noStrike" spc="-1">
              <a:latin typeface="Arial"/>
            </a:endParaRPr>
          </a:p>
          <a:p>
            <a:pPr algn="r">
              <a:lnSpc>
                <a:spcPts val="1"/>
              </a:lnSpc>
            </a:pPr>
            <a:endParaRPr lang="ru-RU" sz="1800" b="0" strike="noStrike" spc="-1">
              <a:latin typeface="Arial"/>
            </a:endParaRPr>
          </a:p>
          <a:p>
            <a:pPr algn="r">
              <a:lnSpc>
                <a:spcPts val="1"/>
              </a:lnSpc>
            </a:pPr>
            <a:endParaRPr lang="ru-RU" sz="1800" b="0" strike="noStrike" spc="-1">
              <a:latin typeface="Arial"/>
            </a:endParaRPr>
          </a:p>
        </p:txBody>
      </p:sp>
      <p:sp>
        <p:nvSpPr>
          <p:cNvPr id="174" name="CustomShape 6"/>
          <p:cNvSpPr/>
          <p:nvPr/>
        </p:nvSpPr>
        <p:spPr>
          <a:xfrm>
            <a:off x="8783640" y="6480000"/>
            <a:ext cx="374760" cy="376560"/>
          </a:xfrm>
          <a:prstGeom prst="ellipse">
            <a:avLst/>
          </a:prstGeom>
          <a:solidFill>
            <a:srgbClr val="0066B3"/>
          </a:solidFill>
          <a:ln w="9360">
            <a:solidFill>
              <a:srgbClr val="00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6800" rIns="90000" bIns="46800" anchor="ctr"/>
          <a:lstStyle/>
          <a:p>
            <a:pPr algn="ctr">
              <a:lnSpc>
                <a:spcPct val="100000"/>
              </a:lnSpc>
            </a:pPr>
            <a:r>
              <a:rPr lang="ru-RU" sz="1600" b="1" strike="noStrike" spc="-1">
                <a:solidFill>
                  <a:srgbClr val="FFFFFF"/>
                </a:solidFill>
                <a:latin typeface="Arial"/>
                <a:ea typeface="DejaVu Sans"/>
              </a:rPr>
              <a:t>7</a:t>
            </a:r>
            <a:endParaRPr lang="ru-RU" sz="1600" b="0" strike="noStrike" spc="-1">
              <a:latin typeface="Arial"/>
            </a:endParaRPr>
          </a:p>
        </p:txBody>
      </p:sp>
      <p:pic>
        <p:nvPicPr>
          <p:cNvPr id="175" name="Рисунок 174"/>
          <p:cNvPicPr/>
          <p:nvPr/>
        </p:nvPicPr>
        <p:blipFill>
          <a:blip r:embed="rId4"/>
          <a:stretch/>
        </p:blipFill>
        <p:spPr>
          <a:xfrm>
            <a:off x="5752711" y="427320"/>
            <a:ext cx="3094920" cy="3531960"/>
          </a:xfrm>
          <a:prstGeom prst="rect">
            <a:avLst/>
          </a:prstGeom>
          <a:ln>
            <a:noFill/>
          </a:ln>
        </p:spPr>
      </p:pic>
      <p:sp>
        <p:nvSpPr>
          <p:cNvPr id="176" name="TextShape 7"/>
          <p:cNvSpPr txBox="1"/>
          <p:nvPr/>
        </p:nvSpPr>
        <p:spPr>
          <a:xfrm>
            <a:off x="15841" y="437823"/>
            <a:ext cx="5736870" cy="4464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 algn="r">
              <a:lnSpc>
                <a:spcPct val="100000"/>
              </a:lnSpc>
              <a:spcBef>
                <a:spcPts val="850"/>
              </a:spcBef>
              <a:spcAft>
                <a:spcPts val="1134"/>
              </a:spcAft>
            </a:pPr>
            <a:r>
              <a:rPr lang="ru-RU" sz="3200" b="1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«Учитель </a:t>
            </a:r>
            <a:r>
              <a:rPr lang="ru-RU" sz="3200" b="1" i="1" strike="noStrike" spc="-1" dirty="0" err="1" smtClean="0">
                <a:solidFill>
                  <a:srgbClr val="000000"/>
                </a:solidFill>
                <a:latin typeface="+mj-lt"/>
                <a:ea typeface="DejaVu Sans"/>
              </a:rPr>
              <a:t>живе</a:t>
            </a:r>
            <a:endParaRPr lang="en-US" sz="3200" b="1" i="1" strike="noStrike" spc="-1" dirty="0" smtClean="0">
              <a:solidFill>
                <a:srgbClr val="000000"/>
              </a:solidFill>
              <a:latin typeface="+mj-lt"/>
              <a:ea typeface="DejaVu Sans"/>
            </a:endParaRPr>
          </a:p>
          <a:p>
            <a:pPr algn="r">
              <a:lnSpc>
                <a:spcPct val="100000"/>
              </a:lnSpc>
              <a:spcBef>
                <a:spcPts val="850"/>
              </a:spcBef>
              <a:spcAft>
                <a:spcPts val="1134"/>
              </a:spcAft>
            </a:pPr>
            <a:r>
              <a:rPr lang="ru-RU" sz="3200" b="1" i="1" strike="noStrike" spc="-1" dirty="0" smtClean="0">
                <a:solidFill>
                  <a:srgbClr val="000000"/>
                </a:solidFill>
                <a:latin typeface="+mj-lt"/>
                <a:ea typeface="DejaVu Sans"/>
              </a:rPr>
              <a:t> </a:t>
            </a:r>
            <a:r>
              <a:rPr lang="ru-RU" sz="3200" b="1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до тих </a:t>
            </a:r>
            <a:r>
              <a:rPr lang="ru-RU" sz="3200" b="1" i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пір</a:t>
            </a:r>
            <a:r>
              <a:rPr lang="ru-RU" sz="3200" b="1" i="1" spc="-1" dirty="0">
                <a:solidFill>
                  <a:srgbClr val="000000"/>
                </a:solidFill>
                <a:latin typeface="+mj-lt"/>
              </a:rPr>
              <a:t>, </a:t>
            </a:r>
            <a:r>
              <a:rPr lang="ru-RU" sz="3200" b="1" i="1" spc="-1" dirty="0" smtClean="0">
                <a:solidFill>
                  <a:srgbClr val="000000"/>
                </a:solidFill>
                <a:latin typeface="+mj-lt"/>
              </a:rPr>
              <a:t>доки</a:t>
            </a:r>
            <a:r>
              <a:rPr lang="en-US" sz="3200" b="1" i="1" spc="-1" dirty="0" smtClean="0">
                <a:solidFill>
                  <a:srgbClr val="000000"/>
                </a:solidFill>
                <a:latin typeface="+mj-lt"/>
              </a:rPr>
              <a:t> </a:t>
            </a:r>
            <a:r>
              <a:rPr lang="ru-RU" sz="3200" b="1" i="1" spc="-1" dirty="0" err="1">
                <a:solidFill>
                  <a:srgbClr val="000000"/>
                </a:solidFill>
              </a:rPr>
              <a:t>вчиться</a:t>
            </a:r>
            <a:r>
              <a:rPr lang="ru-RU" sz="3200" b="1" i="1" spc="-1" dirty="0">
                <a:solidFill>
                  <a:srgbClr val="000000"/>
                </a:solidFill>
              </a:rPr>
              <a:t>,</a:t>
            </a:r>
            <a:endParaRPr lang="ru-RU" sz="3200" b="0" strike="noStrike" spc="-1" dirty="0">
              <a:latin typeface="+mj-lt"/>
            </a:endParaRPr>
          </a:p>
          <a:p>
            <a:pPr algn="r">
              <a:spcBef>
                <a:spcPts val="850"/>
              </a:spcBef>
              <a:spcAft>
                <a:spcPts val="1134"/>
              </a:spcAft>
            </a:pPr>
            <a:r>
              <a:rPr lang="ru-RU" sz="3200" b="1" i="1" strike="noStrike" spc="-1" dirty="0" smtClean="0">
                <a:solidFill>
                  <a:srgbClr val="000000"/>
                </a:solidFill>
                <a:latin typeface="+mj-lt"/>
                <a:ea typeface="DejaVu Sans"/>
              </a:rPr>
              <a:t>як</a:t>
            </a:r>
            <a:r>
              <a:rPr lang="en-US" sz="3200" b="1" i="1" strike="noStrike" spc="-1" dirty="0" smtClean="0">
                <a:solidFill>
                  <a:srgbClr val="000000"/>
                </a:solidFill>
                <a:latin typeface="+mj-lt"/>
                <a:ea typeface="DejaVu Sans"/>
              </a:rPr>
              <a:t> </a:t>
            </a:r>
            <a:r>
              <a:rPr lang="ru-RU" sz="3200" b="1" i="1" spc="-1" dirty="0" err="1" smtClean="0">
                <a:solidFill>
                  <a:srgbClr val="000000"/>
                </a:solidFill>
                <a:latin typeface="+mj-lt"/>
              </a:rPr>
              <a:t>тільки</a:t>
            </a:r>
            <a:r>
              <a:rPr lang="en-US" sz="3200" b="1" i="1" spc="-1" dirty="0" smtClean="0">
                <a:solidFill>
                  <a:srgbClr val="000000"/>
                </a:solidFill>
                <a:latin typeface="+mj-lt"/>
              </a:rPr>
              <a:t> </a:t>
            </a:r>
            <a:r>
              <a:rPr lang="ru-RU" sz="3200" b="1" i="1" spc="-1" dirty="0" err="1">
                <a:solidFill>
                  <a:srgbClr val="000000"/>
                </a:solidFill>
                <a:latin typeface="+mj-lt"/>
              </a:rPr>
              <a:t>він</a:t>
            </a:r>
            <a:r>
              <a:rPr lang="ru-RU" sz="3200" b="1" i="1" spc="-1" dirty="0">
                <a:solidFill>
                  <a:srgbClr val="000000"/>
                </a:solidFill>
                <a:latin typeface="+mj-lt"/>
              </a:rPr>
              <a:t> </a:t>
            </a:r>
            <a:r>
              <a:rPr lang="ru-RU" sz="3200" b="1" i="1" spc="-1" dirty="0" err="1">
                <a:solidFill>
                  <a:srgbClr val="000000"/>
                </a:solidFill>
                <a:latin typeface="+mj-lt"/>
              </a:rPr>
              <a:t>перестає</a:t>
            </a:r>
            <a:endParaRPr lang="ru-RU" sz="3200" spc="-1" dirty="0">
              <a:latin typeface="+mj-lt"/>
            </a:endParaRPr>
          </a:p>
          <a:p>
            <a:pPr algn="r">
              <a:lnSpc>
                <a:spcPct val="100000"/>
              </a:lnSpc>
              <a:spcBef>
                <a:spcPts val="850"/>
              </a:spcBef>
              <a:spcAft>
                <a:spcPts val="1134"/>
              </a:spcAft>
            </a:pPr>
            <a:r>
              <a:rPr lang="ru-RU" sz="3200" b="1" i="1" strike="noStrike" spc="-1" dirty="0" err="1" smtClean="0">
                <a:solidFill>
                  <a:srgbClr val="000000"/>
                </a:solidFill>
                <a:latin typeface="+mj-lt"/>
                <a:ea typeface="DejaVu Sans"/>
              </a:rPr>
              <a:t>вчитися</a:t>
            </a:r>
            <a:r>
              <a:rPr lang="ru-RU" sz="3200" b="1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, в </a:t>
            </a:r>
            <a:r>
              <a:rPr lang="ru-RU" sz="3200" b="1" i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ньому</a:t>
            </a:r>
            <a:r>
              <a:rPr lang="ru-RU" sz="3200" b="1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 </a:t>
            </a:r>
            <a:r>
              <a:rPr lang="ru-RU" sz="3200" b="1" i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вмирає</a:t>
            </a:r>
            <a:endParaRPr lang="ru-RU" sz="3200" b="0" strike="noStrike" spc="-1" dirty="0">
              <a:latin typeface="+mj-lt"/>
            </a:endParaRPr>
          </a:p>
          <a:p>
            <a:pPr algn="r">
              <a:lnSpc>
                <a:spcPct val="100000"/>
              </a:lnSpc>
              <a:spcBef>
                <a:spcPts val="850"/>
              </a:spcBef>
              <a:spcAft>
                <a:spcPts val="1134"/>
              </a:spcAft>
            </a:pPr>
            <a:r>
              <a:rPr lang="ru-RU" sz="3200" b="1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 </a:t>
            </a:r>
            <a:r>
              <a:rPr lang="ru-RU" sz="3200" b="1" i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вчитель</a:t>
            </a:r>
            <a:r>
              <a:rPr lang="ru-RU" sz="3200" b="1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»</a:t>
            </a:r>
            <a:endParaRPr lang="ru-RU" sz="3200" b="0" strike="noStrike" spc="-1" dirty="0">
              <a:latin typeface="+mj-lt"/>
            </a:endParaRPr>
          </a:p>
          <a:p>
            <a:pPr algn="r">
              <a:lnSpc>
                <a:spcPts val="1"/>
              </a:lnSpc>
              <a:spcBef>
                <a:spcPts val="2268"/>
              </a:spcBef>
              <a:spcAft>
                <a:spcPts val="1984"/>
              </a:spcAft>
            </a:pPr>
            <a:endParaRPr lang="en-US" sz="3200" b="1" strike="noStrike" spc="-1" dirty="0" smtClean="0">
              <a:solidFill>
                <a:srgbClr val="000000"/>
              </a:solidFill>
              <a:latin typeface="+mj-lt"/>
              <a:ea typeface="DejaVu Sans"/>
            </a:endParaRPr>
          </a:p>
          <a:p>
            <a:pPr algn="r">
              <a:lnSpc>
                <a:spcPts val="1"/>
              </a:lnSpc>
              <a:spcBef>
                <a:spcPts val="2268"/>
              </a:spcBef>
              <a:spcAft>
                <a:spcPts val="1984"/>
              </a:spcAft>
            </a:pPr>
            <a:r>
              <a:rPr lang="ru-RU" sz="3200" b="1" strike="noStrike" spc="-1" dirty="0" smtClean="0">
                <a:solidFill>
                  <a:srgbClr val="000000"/>
                </a:solidFill>
                <a:latin typeface="+mj-lt"/>
                <a:ea typeface="DejaVu Sans"/>
              </a:rPr>
              <a:t>К</a:t>
            </a:r>
            <a:r>
              <a:rPr lang="ru-RU" sz="3200" b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. </a:t>
            </a:r>
            <a:r>
              <a:rPr lang="ru-RU" sz="3200" b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Ушинський</a:t>
            </a:r>
            <a:endParaRPr lang="ru-RU" sz="3200" b="0" strike="noStrike" spc="-1" dirty="0">
              <a:latin typeface="+mj-lt"/>
            </a:endParaRPr>
          </a:p>
        </p:txBody>
      </p:sp>
      <p:sp>
        <p:nvSpPr>
          <p:cNvPr id="177" name="TextShape 8"/>
          <p:cNvSpPr txBox="1"/>
          <p:nvPr/>
        </p:nvSpPr>
        <p:spPr>
          <a:xfrm>
            <a:off x="6137035" y="4177440"/>
            <a:ext cx="2473920" cy="43056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r>
              <a:rPr lang="ru-RU" sz="24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(1824—1871)</a:t>
            </a:r>
            <a:endParaRPr lang="ru-RU" sz="2400" b="0" strike="noStrike" spc="-1" dirty="0">
              <a:latin typeface="Arial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CustomShape 1"/>
          <p:cNvSpPr/>
          <p:nvPr/>
        </p:nvSpPr>
        <p:spPr>
          <a:xfrm>
            <a:off x="15840" y="0"/>
            <a:ext cx="9142200" cy="6856200"/>
          </a:xfrm>
          <a:prstGeom prst="rect">
            <a:avLst/>
          </a:prstGeom>
          <a:gradFill>
            <a:gsLst>
              <a:gs pos="0">
                <a:srgbClr val="BCE4E5"/>
              </a:gs>
              <a:gs pos="100000">
                <a:srgbClr val="ADC5E7"/>
              </a:gs>
            </a:gsLst>
            <a:lin ang="36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79" name="Рисунок 16"/>
          <p:cNvPicPr/>
          <p:nvPr/>
        </p:nvPicPr>
        <p:blipFill>
          <a:blip r:embed="rId3"/>
          <a:stretch/>
        </p:blipFill>
        <p:spPr>
          <a:xfrm>
            <a:off x="6336000" y="5256000"/>
            <a:ext cx="2806200" cy="1600200"/>
          </a:xfrm>
          <a:prstGeom prst="rect">
            <a:avLst/>
          </a:prstGeom>
          <a:ln>
            <a:noFill/>
          </a:ln>
        </p:spPr>
      </p:pic>
      <p:sp>
        <p:nvSpPr>
          <p:cNvPr id="180" name="CustomShape 2"/>
          <p:cNvSpPr/>
          <p:nvPr/>
        </p:nvSpPr>
        <p:spPr>
          <a:xfrm>
            <a:off x="317520" y="3960000"/>
            <a:ext cx="3065040" cy="2005200"/>
          </a:xfrm>
          <a:prstGeom prst="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81" name="CustomShape 3"/>
          <p:cNvSpPr/>
          <p:nvPr/>
        </p:nvSpPr>
        <p:spPr>
          <a:xfrm>
            <a:off x="320400" y="528480"/>
            <a:ext cx="8501400" cy="925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/>
          <a:lstStyle/>
          <a:p>
            <a:pPr algn="ctr">
              <a:lnSpc>
                <a:spcPct val="100000"/>
              </a:lnSpc>
            </a:pPr>
            <a:r>
              <a:rPr lang="ru-RU" sz="6000" b="1" strike="noStrike" spc="-1">
                <a:solidFill>
                  <a:srgbClr val="FFFFFF"/>
                </a:solidFill>
                <a:latin typeface="Calibri"/>
                <a:ea typeface="DejaVu Sans"/>
              </a:rPr>
              <a:t>  </a:t>
            </a:r>
            <a:endParaRPr lang="ru-RU" sz="6000" b="0" strike="noStrike" spc="-1">
              <a:latin typeface="Arial"/>
            </a:endParaRPr>
          </a:p>
        </p:txBody>
      </p:sp>
      <p:sp>
        <p:nvSpPr>
          <p:cNvPr id="182" name="CustomShape 4"/>
          <p:cNvSpPr/>
          <p:nvPr/>
        </p:nvSpPr>
        <p:spPr>
          <a:xfrm>
            <a:off x="4032000" y="720000"/>
            <a:ext cx="4462560" cy="3481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endParaRPr lang="ru-RU" sz="1800" b="0" strike="noStrike" spc="-1">
              <a:latin typeface="Arial"/>
            </a:endParaRPr>
          </a:p>
          <a:p>
            <a:pPr algn="r">
              <a:lnSpc>
                <a:spcPts val="0"/>
              </a:lnSpc>
            </a:pPr>
            <a:endParaRPr lang="ru-RU" sz="1800" b="0" strike="noStrike" spc="-1">
              <a:latin typeface="Arial"/>
            </a:endParaRPr>
          </a:p>
          <a:p>
            <a:pPr algn="r">
              <a:lnSpc>
                <a:spcPts val="0"/>
              </a:lnSpc>
            </a:pPr>
            <a:endParaRPr lang="ru-RU" sz="1800" b="0" strike="noStrike" spc="-1">
              <a:latin typeface="Arial"/>
            </a:endParaRPr>
          </a:p>
        </p:txBody>
      </p:sp>
      <p:sp>
        <p:nvSpPr>
          <p:cNvPr id="183" name="CustomShape 5"/>
          <p:cNvSpPr/>
          <p:nvPr/>
        </p:nvSpPr>
        <p:spPr>
          <a:xfrm>
            <a:off x="8783640" y="6480000"/>
            <a:ext cx="374400" cy="376200"/>
          </a:xfrm>
          <a:prstGeom prst="ellipse">
            <a:avLst/>
          </a:prstGeom>
          <a:solidFill>
            <a:srgbClr val="0066B3"/>
          </a:solidFill>
          <a:ln w="9360">
            <a:solidFill>
              <a:srgbClr val="00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6800" rIns="90000" bIns="46800" anchor="ctr"/>
          <a:lstStyle/>
          <a:p>
            <a:pPr algn="ctr">
              <a:lnSpc>
                <a:spcPct val="100000"/>
              </a:lnSpc>
            </a:pPr>
            <a:r>
              <a:rPr lang="ru-RU" sz="1600" b="1" strike="noStrike" spc="-1">
                <a:solidFill>
                  <a:srgbClr val="FFFFFF"/>
                </a:solidFill>
                <a:latin typeface="Arial"/>
                <a:ea typeface="DejaVu Sans"/>
              </a:rPr>
              <a:t>8</a:t>
            </a:r>
            <a:endParaRPr lang="ru-RU" sz="1600" b="0" strike="noStrike" spc="-1">
              <a:latin typeface="Arial"/>
            </a:endParaRPr>
          </a:p>
        </p:txBody>
      </p:sp>
      <p:sp>
        <p:nvSpPr>
          <p:cNvPr id="184" name="CustomShape 6"/>
          <p:cNvSpPr/>
          <p:nvPr/>
        </p:nvSpPr>
        <p:spPr>
          <a:xfrm>
            <a:off x="2016360" y="310680"/>
            <a:ext cx="5236560" cy="51984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6800" rIns="90000" bIns="46800"/>
          <a:lstStyle/>
          <a:p>
            <a:r>
              <a:rPr lang="ru-RU" sz="2800" b="0" strike="noStrike" spc="-1">
                <a:solidFill>
                  <a:srgbClr val="000000"/>
                </a:solidFill>
                <a:latin typeface="Arial"/>
                <a:ea typeface="DejaVu Sans"/>
              </a:rPr>
              <a:t>Структура процесу самоосвіти</a:t>
            </a:r>
            <a:endParaRPr lang="ru-RU" sz="2800" b="0" strike="noStrike" spc="-1">
              <a:latin typeface="Arial"/>
            </a:endParaRPr>
          </a:p>
        </p:txBody>
      </p:sp>
      <p:sp>
        <p:nvSpPr>
          <p:cNvPr id="185" name="CustomShape 7"/>
          <p:cNvSpPr/>
          <p:nvPr/>
        </p:nvSpPr>
        <p:spPr>
          <a:xfrm>
            <a:off x="427320" y="1224000"/>
            <a:ext cx="3312360" cy="1728360"/>
          </a:xfrm>
          <a:custGeom>
            <a:avLst/>
            <a:gdLst/>
            <a:ahLst/>
            <a:cxnLst/>
            <a:rect l="l" t="t" r="r" b="b"/>
            <a:pathLst>
              <a:path w="21621" h="21551">
                <a:moveTo>
                  <a:pt x="10757" y="21632"/>
                </a:moveTo>
                <a:lnTo>
                  <a:pt x="5187" y="21632"/>
                </a:lnTo>
                <a:lnTo>
                  <a:pt x="85" y="17509"/>
                </a:lnTo>
                <a:lnTo>
                  <a:pt x="85" y="10849"/>
                </a:lnTo>
                <a:lnTo>
                  <a:pt x="85" y="81"/>
                </a:lnTo>
                <a:lnTo>
                  <a:pt x="10757" y="81"/>
                </a:lnTo>
                <a:lnTo>
                  <a:pt x="21706" y="81"/>
                </a:lnTo>
                <a:lnTo>
                  <a:pt x="21706" y="10652"/>
                </a:lnTo>
                <a:lnTo>
                  <a:pt x="21706" y="21632"/>
                </a:lnTo>
                <a:lnTo>
                  <a:pt x="10757" y="21632"/>
                </a:lnTo>
                <a:close/>
                <a:moveTo>
                  <a:pt x="85" y="17509"/>
                </a:moveTo>
                <a:lnTo>
                  <a:pt x="5187" y="17509"/>
                </a:lnTo>
                <a:lnTo>
                  <a:pt x="5187" y="21632"/>
                </a:lnTo>
                <a:lnTo>
                  <a:pt x="85" y="17509"/>
                </a:lnTo>
                <a:close/>
              </a:path>
            </a:pathLst>
          </a:custGeom>
          <a:gradFill>
            <a:gsLst>
              <a:gs pos="0">
                <a:srgbClr val="3A89AC"/>
              </a:gs>
              <a:gs pos="50000">
                <a:srgbClr val="7DDCE9"/>
              </a:gs>
              <a:gs pos="100000">
                <a:srgbClr val="3A89AC"/>
              </a:gs>
            </a:gsLst>
            <a:lin ang="5400000"/>
          </a:gradFill>
          <a:ln w="9360">
            <a:solidFill>
              <a:srgbClr val="000000"/>
            </a:solidFill>
            <a:miter/>
          </a:ln>
          <a:effectLst>
            <a:outerShdw dist="188838" dir="2862256">
              <a:srgbClr val="464646"/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/>
          <a:lstStyle/>
          <a:p>
            <a:pPr algn="ctr">
              <a:lnSpc>
                <a:spcPct val="100000"/>
              </a:lnSpc>
            </a:pPr>
            <a:r>
              <a:rPr lang="ru-RU" sz="1800" b="1" strike="noStrike" spc="-1">
                <a:solidFill>
                  <a:srgbClr val="FFFFFF"/>
                </a:solidFill>
                <a:latin typeface="Arial"/>
                <a:ea typeface="DejaVu Sans"/>
              </a:rPr>
              <a:t>Самоусвідомлення та прийняття рішення здійснювати процес самоосвіти</a:t>
            </a:r>
            <a:endParaRPr lang="ru-RU" sz="1800" b="0" strike="noStrike" spc="-1">
              <a:latin typeface="Arial"/>
            </a:endParaRPr>
          </a:p>
        </p:txBody>
      </p:sp>
      <p:sp>
        <p:nvSpPr>
          <p:cNvPr id="186" name="CustomShape 8"/>
          <p:cNvSpPr/>
          <p:nvPr/>
        </p:nvSpPr>
        <p:spPr>
          <a:xfrm>
            <a:off x="5328000" y="1296000"/>
            <a:ext cx="3312360" cy="1728000"/>
          </a:xfrm>
          <a:custGeom>
            <a:avLst/>
            <a:gdLst/>
            <a:ahLst/>
            <a:cxnLst/>
            <a:rect l="l" t="t" r="r" b="b"/>
            <a:pathLst>
              <a:path w="21621" h="21551">
                <a:moveTo>
                  <a:pt x="10757" y="21632"/>
                </a:moveTo>
                <a:lnTo>
                  <a:pt x="5187" y="21632"/>
                </a:lnTo>
                <a:lnTo>
                  <a:pt x="85" y="17509"/>
                </a:lnTo>
                <a:lnTo>
                  <a:pt x="85" y="10849"/>
                </a:lnTo>
                <a:lnTo>
                  <a:pt x="85" y="81"/>
                </a:lnTo>
                <a:lnTo>
                  <a:pt x="10757" y="81"/>
                </a:lnTo>
                <a:lnTo>
                  <a:pt x="21706" y="81"/>
                </a:lnTo>
                <a:lnTo>
                  <a:pt x="21706" y="10652"/>
                </a:lnTo>
                <a:lnTo>
                  <a:pt x="21706" y="21632"/>
                </a:lnTo>
                <a:lnTo>
                  <a:pt x="10757" y="21632"/>
                </a:lnTo>
                <a:close/>
                <a:moveTo>
                  <a:pt x="85" y="17509"/>
                </a:moveTo>
                <a:lnTo>
                  <a:pt x="5187" y="17509"/>
                </a:lnTo>
                <a:lnTo>
                  <a:pt x="5187" y="21632"/>
                </a:lnTo>
                <a:lnTo>
                  <a:pt x="85" y="17509"/>
                </a:lnTo>
                <a:close/>
              </a:path>
            </a:pathLst>
          </a:custGeom>
          <a:gradFill>
            <a:gsLst>
              <a:gs pos="0">
                <a:srgbClr val="3A89AC"/>
              </a:gs>
              <a:gs pos="50000">
                <a:srgbClr val="7DDCE9"/>
              </a:gs>
              <a:gs pos="100000">
                <a:srgbClr val="3A89AC"/>
              </a:gs>
            </a:gsLst>
            <a:lin ang="5400000"/>
          </a:gradFill>
          <a:ln w="9360">
            <a:solidFill>
              <a:srgbClr val="000000"/>
            </a:solidFill>
            <a:miter/>
          </a:ln>
          <a:effectLst>
            <a:outerShdw dist="182013" dir="1487458">
              <a:srgbClr val="464646"/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/>
          <a:lstStyle/>
          <a:p>
            <a:r>
              <a:rPr lang="ru-RU" sz="1800" b="1" strike="noStrike" spc="-1">
                <a:solidFill>
                  <a:srgbClr val="FFFFFF"/>
                </a:solidFill>
                <a:latin typeface="Arial"/>
                <a:ea typeface="DejaVu Sans"/>
              </a:rPr>
              <a:t>Планування самоосвіти</a:t>
            </a:r>
            <a:endParaRPr lang="ru-RU" sz="1800" b="0" strike="noStrike" spc="-1">
              <a:latin typeface="Arial"/>
            </a:endParaRPr>
          </a:p>
          <a:p>
            <a:r>
              <a:rPr lang="ru-RU" sz="1800" b="1" strike="noStrike" spc="-1">
                <a:solidFill>
                  <a:srgbClr val="FFFFFF"/>
                </a:solidFill>
                <a:latin typeface="Arial"/>
                <a:ea typeface="DejaVu Sans"/>
              </a:rPr>
              <a:t> </a:t>
            </a:r>
            <a:endParaRPr lang="ru-RU" sz="1800" b="0" strike="noStrike" spc="-1">
              <a:latin typeface="Arial"/>
            </a:endParaRPr>
          </a:p>
          <a:p>
            <a:endParaRPr lang="ru-RU" sz="1800" b="0" strike="noStrike" spc="-1">
              <a:latin typeface="Arial"/>
            </a:endParaRPr>
          </a:p>
        </p:txBody>
      </p:sp>
      <p:sp>
        <p:nvSpPr>
          <p:cNvPr id="187" name="CustomShape 9"/>
          <p:cNvSpPr/>
          <p:nvPr/>
        </p:nvSpPr>
        <p:spPr>
          <a:xfrm>
            <a:off x="511920" y="3384000"/>
            <a:ext cx="3312360" cy="1728000"/>
          </a:xfrm>
          <a:custGeom>
            <a:avLst/>
            <a:gdLst/>
            <a:ahLst/>
            <a:cxnLst/>
            <a:rect l="l" t="t" r="r" b="b"/>
            <a:pathLst>
              <a:path w="21621" h="21551">
                <a:moveTo>
                  <a:pt x="10757" y="21632"/>
                </a:moveTo>
                <a:lnTo>
                  <a:pt x="5187" y="21632"/>
                </a:lnTo>
                <a:lnTo>
                  <a:pt x="85" y="17509"/>
                </a:lnTo>
                <a:lnTo>
                  <a:pt x="85" y="10849"/>
                </a:lnTo>
                <a:lnTo>
                  <a:pt x="85" y="81"/>
                </a:lnTo>
                <a:lnTo>
                  <a:pt x="10757" y="81"/>
                </a:lnTo>
                <a:lnTo>
                  <a:pt x="21706" y="81"/>
                </a:lnTo>
                <a:lnTo>
                  <a:pt x="21706" y="10652"/>
                </a:lnTo>
                <a:lnTo>
                  <a:pt x="21706" y="21632"/>
                </a:lnTo>
                <a:lnTo>
                  <a:pt x="10757" y="21632"/>
                </a:lnTo>
                <a:close/>
                <a:moveTo>
                  <a:pt x="85" y="17509"/>
                </a:moveTo>
                <a:lnTo>
                  <a:pt x="5187" y="17509"/>
                </a:lnTo>
                <a:lnTo>
                  <a:pt x="5187" y="21632"/>
                </a:lnTo>
                <a:lnTo>
                  <a:pt x="85" y="17509"/>
                </a:lnTo>
                <a:close/>
              </a:path>
            </a:pathLst>
          </a:custGeom>
          <a:gradFill>
            <a:gsLst>
              <a:gs pos="0">
                <a:srgbClr val="3A89AC"/>
              </a:gs>
              <a:gs pos="50000">
                <a:srgbClr val="7DDCE9"/>
              </a:gs>
              <a:gs pos="100000">
                <a:srgbClr val="3A89AC"/>
              </a:gs>
            </a:gsLst>
            <a:lin ang="5400000"/>
          </a:gradFill>
          <a:ln w="9360">
            <a:solidFill>
              <a:srgbClr val="000000"/>
            </a:solidFill>
            <a:miter/>
          </a:ln>
          <a:effectLst>
            <a:outerShdw dist="206639" dir="2551730">
              <a:srgbClr val="464646"/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/>
          <a:lstStyle/>
          <a:p>
            <a:pPr algn="r">
              <a:lnSpc>
                <a:spcPct val="100000"/>
              </a:lnSpc>
            </a:pPr>
            <a:r>
              <a:rPr lang="ru-RU" sz="1800" b="1" strike="noStrike" spc="-1">
                <a:solidFill>
                  <a:srgbClr val="FFFFFF"/>
                </a:solidFill>
                <a:latin typeface="Arial"/>
                <a:ea typeface="DejaVu Sans"/>
              </a:rPr>
              <a:t>Безпосередня практична діяльність з реалізації поставлених завдань, пов’язаних із роботою над самим собою</a:t>
            </a:r>
            <a:endParaRPr lang="ru-RU" sz="1800" b="0" strike="noStrike" spc="-1">
              <a:latin typeface="Arial"/>
            </a:endParaRPr>
          </a:p>
        </p:txBody>
      </p:sp>
      <p:sp>
        <p:nvSpPr>
          <p:cNvPr id="188" name="CustomShape 10"/>
          <p:cNvSpPr/>
          <p:nvPr/>
        </p:nvSpPr>
        <p:spPr>
          <a:xfrm>
            <a:off x="5339520" y="3370320"/>
            <a:ext cx="3312360" cy="1728000"/>
          </a:xfrm>
          <a:custGeom>
            <a:avLst/>
            <a:gdLst/>
            <a:ahLst/>
            <a:cxnLst/>
            <a:rect l="l" t="t" r="r" b="b"/>
            <a:pathLst>
              <a:path w="21621" h="21551">
                <a:moveTo>
                  <a:pt x="10757" y="21632"/>
                </a:moveTo>
                <a:lnTo>
                  <a:pt x="5187" y="21632"/>
                </a:lnTo>
                <a:lnTo>
                  <a:pt x="85" y="17509"/>
                </a:lnTo>
                <a:lnTo>
                  <a:pt x="85" y="10849"/>
                </a:lnTo>
                <a:lnTo>
                  <a:pt x="85" y="81"/>
                </a:lnTo>
                <a:lnTo>
                  <a:pt x="10757" y="81"/>
                </a:lnTo>
                <a:lnTo>
                  <a:pt x="21706" y="81"/>
                </a:lnTo>
                <a:lnTo>
                  <a:pt x="21706" y="10652"/>
                </a:lnTo>
                <a:lnTo>
                  <a:pt x="21706" y="21632"/>
                </a:lnTo>
                <a:lnTo>
                  <a:pt x="10757" y="21632"/>
                </a:lnTo>
                <a:close/>
                <a:moveTo>
                  <a:pt x="85" y="17509"/>
                </a:moveTo>
                <a:lnTo>
                  <a:pt x="5187" y="17509"/>
                </a:lnTo>
                <a:lnTo>
                  <a:pt x="5187" y="21632"/>
                </a:lnTo>
                <a:lnTo>
                  <a:pt x="85" y="17509"/>
                </a:lnTo>
                <a:close/>
              </a:path>
            </a:pathLst>
          </a:custGeom>
          <a:gradFill>
            <a:gsLst>
              <a:gs pos="0">
                <a:srgbClr val="4198BF"/>
              </a:gs>
              <a:gs pos="50000">
                <a:srgbClr val="7DDCE9"/>
              </a:gs>
              <a:gs pos="100000">
                <a:srgbClr val="4198BF"/>
              </a:gs>
            </a:gsLst>
            <a:lin ang="5400000"/>
          </a:gradFill>
          <a:ln w="9360">
            <a:solidFill>
              <a:srgbClr val="000000"/>
            </a:solidFill>
            <a:miter/>
          </a:ln>
          <a:effectLst>
            <a:outerShdw dist="279791" dir="3032054">
              <a:srgbClr val="464646"/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/>
          <a:lstStyle/>
          <a:p>
            <a:pPr algn="ctr">
              <a:lnSpc>
                <a:spcPct val="100000"/>
              </a:lnSpc>
            </a:pPr>
            <a:r>
              <a:rPr lang="ru-RU" sz="1800" b="1" strike="noStrike" spc="-1">
                <a:solidFill>
                  <a:srgbClr val="FFFFFF"/>
                </a:solidFill>
                <a:latin typeface="Arial"/>
                <a:ea typeface="DejaVu Sans"/>
              </a:rPr>
              <a:t>Самоконтроль та самокорекція своєї діяльності</a:t>
            </a:r>
            <a:endParaRPr lang="ru-RU" sz="1800" b="0" strike="noStrike" spc="-1">
              <a:latin typeface="Arial"/>
            </a:endParaRPr>
          </a:p>
        </p:txBody>
      </p:sp>
      <p:sp>
        <p:nvSpPr>
          <p:cNvPr id="189" name="Line 11"/>
          <p:cNvSpPr/>
          <p:nvPr/>
        </p:nvSpPr>
        <p:spPr>
          <a:xfrm>
            <a:off x="862560" y="935640"/>
            <a:ext cx="7561440" cy="360"/>
          </a:xfrm>
          <a:prstGeom prst="line">
            <a:avLst/>
          </a:prstGeom>
          <a:ln w="76320">
            <a:solidFill>
              <a:srgbClr val="464646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90" name="Line 12"/>
          <p:cNvSpPr/>
          <p:nvPr/>
        </p:nvSpPr>
        <p:spPr>
          <a:xfrm>
            <a:off x="4535640" y="935640"/>
            <a:ext cx="360" cy="3816360"/>
          </a:xfrm>
          <a:prstGeom prst="line">
            <a:avLst/>
          </a:prstGeom>
          <a:ln w="76320">
            <a:solidFill>
              <a:srgbClr val="464646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91" name="Line 13"/>
          <p:cNvSpPr/>
          <p:nvPr/>
        </p:nvSpPr>
        <p:spPr>
          <a:xfrm flipH="1">
            <a:off x="3959280" y="4751640"/>
            <a:ext cx="720720" cy="360"/>
          </a:xfrm>
          <a:prstGeom prst="line">
            <a:avLst/>
          </a:prstGeom>
          <a:ln w="38160">
            <a:solidFill>
              <a:srgbClr val="464646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92" name="Line 14"/>
          <p:cNvSpPr/>
          <p:nvPr/>
        </p:nvSpPr>
        <p:spPr>
          <a:xfrm flipH="1">
            <a:off x="4680000" y="4751280"/>
            <a:ext cx="720720" cy="360"/>
          </a:xfrm>
          <a:prstGeom prst="line">
            <a:avLst/>
          </a:prstGeom>
          <a:ln w="38160">
            <a:solidFill>
              <a:srgbClr val="464646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93" name="Line 15"/>
          <p:cNvSpPr/>
          <p:nvPr/>
        </p:nvSpPr>
        <p:spPr>
          <a:xfrm flipH="1">
            <a:off x="3888000" y="2232000"/>
            <a:ext cx="720720" cy="360"/>
          </a:xfrm>
          <a:prstGeom prst="line">
            <a:avLst/>
          </a:prstGeom>
          <a:ln w="38160">
            <a:solidFill>
              <a:srgbClr val="464646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94" name="Line 16"/>
          <p:cNvSpPr/>
          <p:nvPr/>
        </p:nvSpPr>
        <p:spPr>
          <a:xfrm flipH="1">
            <a:off x="4607280" y="2232360"/>
            <a:ext cx="720720" cy="360"/>
          </a:xfrm>
          <a:prstGeom prst="line">
            <a:avLst/>
          </a:prstGeom>
          <a:ln w="38160">
            <a:solidFill>
              <a:srgbClr val="464646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CustomShape 1"/>
          <p:cNvSpPr/>
          <p:nvPr/>
        </p:nvSpPr>
        <p:spPr>
          <a:xfrm>
            <a:off x="0" y="1800"/>
            <a:ext cx="9142200" cy="6856200"/>
          </a:xfrm>
          <a:prstGeom prst="rect">
            <a:avLst/>
          </a:prstGeom>
          <a:gradFill>
            <a:gsLst>
              <a:gs pos="0">
                <a:srgbClr val="BCE4E5"/>
              </a:gs>
              <a:gs pos="100000">
                <a:srgbClr val="ADC5E7"/>
              </a:gs>
            </a:gsLst>
            <a:lin ang="36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96" name="Рисунок 16"/>
          <p:cNvPicPr/>
          <p:nvPr/>
        </p:nvPicPr>
        <p:blipFill>
          <a:blip r:embed="rId3"/>
          <a:stretch/>
        </p:blipFill>
        <p:spPr>
          <a:xfrm>
            <a:off x="6264000" y="4969800"/>
            <a:ext cx="2950200" cy="1888200"/>
          </a:xfrm>
          <a:prstGeom prst="rect">
            <a:avLst/>
          </a:prstGeom>
          <a:ln>
            <a:noFill/>
          </a:ln>
        </p:spPr>
      </p:pic>
      <p:sp>
        <p:nvSpPr>
          <p:cNvPr id="197" name="CustomShape 2"/>
          <p:cNvSpPr/>
          <p:nvPr/>
        </p:nvSpPr>
        <p:spPr>
          <a:xfrm>
            <a:off x="317520" y="3960000"/>
            <a:ext cx="3065040" cy="2005200"/>
          </a:xfrm>
          <a:prstGeom prst="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98" name="CustomShape 3"/>
          <p:cNvSpPr/>
          <p:nvPr/>
        </p:nvSpPr>
        <p:spPr>
          <a:xfrm>
            <a:off x="320400" y="528480"/>
            <a:ext cx="8501400" cy="925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/>
          <a:lstStyle/>
          <a:p>
            <a:pPr algn="ctr">
              <a:lnSpc>
                <a:spcPct val="100000"/>
              </a:lnSpc>
            </a:pPr>
            <a:r>
              <a:rPr lang="ru-RU" sz="6000" b="1" strike="noStrike" spc="-1">
                <a:solidFill>
                  <a:srgbClr val="FFFFFF"/>
                </a:solidFill>
                <a:latin typeface="Calibri"/>
                <a:ea typeface="DejaVu Sans"/>
              </a:rPr>
              <a:t>  </a:t>
            </a:r>
            <a:endParaRPr lang="ru-RU" sz="6000" b="0" strike="noStrike" spc="-1">
              <a:latin typeface="Arial"/>
            </a:endParaRPr>
          </a:p>
        </p:txBody>
      </p:sp>
      <p:sp>
        <p:nvSpPr>
          <p:cNvPr id="199" name="CustomShape 4"/>
          <p:cNvSpPr/>
          <p:nvPr/>
        </p:nvSpPr>
        <p:spPr>
          <a:xfrm>
            <a:off x="4032000" y="720000"/>
            <a:ext cx="4462560" cy="3481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endParaRPr lang="ru-RU" sz="1800" b="0" strike="noStrike" spc="-1">
              <a:latin typeface="Arial"/>
            </a:endParaRPr>
          </a:p>
          <a:p>
            <a:pPr algn="r">
              <a:lnSpc>
                <a:spcPts val="0"/>
              </a:lnSpc>
            </a:pPr>
            <a:endParaRPr lang="ru-RU" sz="1800" b="0" strike="noStrike" spc="-1">
              <a:latin typeface="Arial"/>
            </a:endParaRPr>
          </a:p>
          <a:p>
            <a:pPr algn="r">
              <a:lnSpc>
                <a:spcPts val="0"/>
              </a:lnSpc>
            </a:pPr>
            <a:endParaRPr lang="ru-RU" sz="1800" b="0" strike="noStrike" spc="-1">
              <a:latin typeface="Arial"/>
            </a:endParaRPr>
          </a:p>
        </p:txBody>
      </p:sp>
      <p:sp>
        <p:nvSpPr>
          <p:cNvPr id="200" name="CustomShape 5"/>
          <p:cNvSpPr/>
          <p:nvPr/>
        </p:nvSpPr>
        <p:spPr>
          <a:xfrm>
            <a:off x="8783640" y="6480000"/>
            <a:ext cx="374400" cy="376200"/>
          </a:xfrm>
          <a:prstGeom prst="ellipse">
            <a:avLst/>
          </a:prstGeom>
          <a:solidFill>
            <a:srgbClr val="0066B3"/>
          </a:solidFill>
          <a:ln w="9360">
            <a:solidFill>
              <a:srgbClr val="00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6800" rIns="90000" bIns="46800" anchor="ctr"/>
          <a:lstStyle/>
          <a:p>
            <a:pPr algn="ctr">
              <a:lnSpc>
                <a:spcPct val="100000"/>
              </a:lnSpc>
            </a:pPr>
            <a:r>
              <a:rPr lang="ru-RU" sz="1600" b="1" strike="noStrike" spc="-1">
                <a:solidFill>
                  <a:srgbClr val="FFFFFF"/>
                </a:solidFill>
                <a:latin typeface="Arial"/>
                <a:ea typeface="DejaVu Sans"/>
              </a:rPr>
              <a:t>9</a:t>
            </a:r>
            <a:endParaRPr lang="ru-RU" sz="1600" b="0" strike="noStrike" spc="-1">
              <a:latin typeface="Arial"/>
            </a:endParaRPr>
          </a:p>
        </p:txBody>
      </p:sp>
      <p:sp>
        <p:nvSpPr>
          <p:cNvPr id="201" name="TextShape 6"/>
          <p:cNvSpPr txBox="1"/>
          <p:nvPr/>
        </p:nvSpPr>
        <p:spPr>
          <a:xfrm>
            <a:off x="765720" y="144000"/>
            <a:ext cx="8017920" cy="8830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ru-RU" sz="2800" b="1" strike="noStrike" spc="-1" dirty="0">
                <a:solidFill>
                  <a:srgbClr val="0D2029"/>
                </a:solidFill>
                <a:latin typeface="Arial"/>
                <a:ea typeface="DejaVu Sans"/>
              </a:rPr>
              <a:t>КОМПОНЕНТИ </a:t>
            </a:r>
            <a:endParaRPr lang="ru-RU" sz="2800" b="0" strike="noStrike" spc="-1" dirty="0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ru-RU" sz="2800" b="1" strike="noStrike" spc="-1" dirty="0">
                <a:solidFill>
                  <a:srgbClr val="0D2029"/>
                </a:solidFill>
                <a:latin typeface="Arial"/>
                <a:ea typeface="DejaVu Sans"/>
              </a:rPr>
              <a:t>ГОТОВНОСТІ ПЕДАГОГА ДО САМООСВІТИ</a:t>
            </a:r>
            <a:endParaRPr lang="ru-RU" sz="2800" b="0" strike="noStrike" spc="-1" dirty="0">
              <a:latin typeface="Arial"/>
            </a:endParaRPr>
          </a:p>
        </p:txBody>
      </p:sp>
      <p:sp>
        <p:nvSpPr>
          <p:cNvPr id="202" name="CustomShape 7"/>
          <p:cNvSpPr/>
          <p:nvPr/>
        </p:nvSpPr>
        <p:spPr>
          <a:xfrm>
            <a:off x="507600" y="1295640"/>
            <a:ext cx="3312360" cy="1728360"/>
          </a:xfrm>
          <a:custGeom>
            <a:avLst/>
            <a:gdLst/>
            <a:ahLst/>
            <a:cxnLst/>
            <a:rect l="l" t="t" r="r" b="b"/>
            <a:pathLst>
              <a:path w="21621" h="21551">
                <a:moveTo>
                  <a:pt x="10757" y="21632"/>
                </a:moveTo>
                <a:lnTo>
                  <a:pt x="5187" y="21632"/>
                </a:lnTo>
                <a:lnTo>
                  <a:pt x="85" y="17509"/>
                </a:lnTo>
                <a:lnTo>
                  <a:pt x="85" y="10849"/>
                </a:lnTo>
                <a:lnTo>
                  <a:pt x="85" y="81"/>
                </a:lnTo>
                <a:lnTo>
                  <a:pt x="10757" y="81"/>
                </a:lnTo>
                <a:lnTo>
                  <a:pt x="21706" y="81"/>
                </a:lnTo>
                <a:lnTo>
                  <a:pt x="21706" y="10652"/>
                </a:lnTo>
                <a:lnTo>
                  <a:pt x="21706" y="21632"/>
                </a:lnTo>
                <a:lnTo>
                  <a:pt x="10757" y="21632"/>
                </a:lnTo>
                <a:close/>
                <a:moveTo>
                  <a:pt x="85" y="17509"/>
                </a:moveTo>
                <a:lnTo>
                  <a:pt x="5187" y="17509"/>
                </a:lnTo>
                <a:lnTo>
                  <a:pt x="5187" y="21632"/>
                </a:lnTo>
                <a:lnTo>
                  <a:pt x="85" y="17509"/>
                </a:lnTo>
                <a:close/>
              </a:path>
            </a:pathLst>
          </a:custGeom>
          <a:gradFill>
            <a:gsLst>
              <a:gs pos="0">
                <a:srgbClr val="3A89AC"/>
              </a:gs>
              <a:gs pos="50000">
                <a:srgbClr val="7DDCE9"/>
              </a:gs>
              <a:gs pos="100000">
                <a:srgbClr val="3A89AC"/>
              </a:gs>
            </a:gsLst>
            <a:lin ang="5400000"/>
          </a:gradFill>
          <a:ln w="9360">
            <a:solidFill>
              <a:srgbClr val="000000"/>
            </a:solidFill>
            <a:miter/>
          </a:ln>
          <a:effectLst>
            <a:outerShdw dist="188838" dir="2862256">
              <a:srgbClr val="464646"/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/>
          <a:lstStyle/>
          <a:p>
            <a:pPr algn="ctr">
              <a:lnSpc>
                <a:spcPct val="100000"/>
              </a:lnSpc>
            </a:pPr>
            <a:r>
              <a:rPr lang="ru-RU" sz="1800" b="1" strike="noStrike" spc="-1">
                <a:solidFill>
                  <a:srgbClr val="FFFFFF"/>
                </a:solidFill>
                <a:latin typeface="Arial"/>
                <a:ea typeface="DejaVu Sans"/>
              </a:rPr>
              <a:t>КОГНІТИВНИЙ</a:t>
            </a:r>
            <a:endParaRPr lang="ru-RU" sz="18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ru-RU" sz="1800" b="1" strike="noStrike" spc="-1">
                <a:solidFill>
                  <a:srgbClr val="000000"/>
                </a:solidFill>
                <a:latin typeface="Arial"/>
                <a:ea typeface="DejaVu Sans"/>
              </a:rPr>
              <a:t>(базова культура особистості, професійні знання, вміння їх застосовувати)</a:t>
            </a:r>
            <a:endParaRPr lang="ru-RU" sz="1800" b="0" strike="noStrike" spc="-1">
              <a:latin typeface="Arial"/>
            </a:endParaRPr>
          </a:p>
        </p:txBody>
      </p:sp>
      <p:sp>
        <p:nvSpPr>
          <p:cNvPr id="203" name="CustomShape 8"/>
          <p:cNvSpPr/>
          <p:nvPr/>
        </p:nvSpPr>
        <p:spPr>
          <a:xfrm>
            <a:off x="5256000" y="1296000"/>
            <a:ext cx="3312360" cy="1728000"/>
          </a:xfrm>
          <a:custGeom>
            <a:avLst/>
            <a:gdLst/>
            <a:ahLst/>
            <a:cxnLst/>
            <a:rect l="l" t="t" r="r" b="b"/>
            <a:pathLst>
              <a:path w="21621" h="21551">
                <a:moveTo>
                  <a:pt x="10757" y="21632"/>
                </a:moveTo>
                <a:lnTo>
                  <a:pt x="5187" y="21632"/>
                </a:lnTo>
                <a:lnTo>
                  <a:pt x="85" y="17509"/>
                </a:lnTo>
                <a:lnTo>
                  <a:pt x="85" y="10849"/>
                </a:lnTo>
                <a:lnTo>
                  <a:pt x="85" y="81"/>
                </a:lnTo>
                <a:lnTo>
                  <a:pt x="10757" y="81"/>
                </a:lnTo>
                <a:lnTo>
                  <a:pt x="21706" y="81"/>
                </a:lnTo>
                <a:lnTo>
                  <a:pt x="21706" y="10652"/>
                </a:lnTo>
                <a:lnTo>
                  <a:pt x="21706" y="21632"/>
                </a:lnTo>
                <a:lnTo>
                  <a:pt x="10757" y="21632"/>
                </a:lnTo>
                <a:close/>
                <a:moveTo>
                  <a:pt x="85" y="17509"/>
                </a:moveTo>
                <a:lnTo>
                  <a:pt x="5187" y="17509"/>
                </a:lnTo>
                <a:lnTo>
                  <a:pt x="5187" y="21632"/>
                </a:lnTo>
                <a:lnTo>
                  <a:pt x="85" y="17509"/>
                </a:lnTo>
                <a:close/>
              </a:path>
            </a:pathLst>
          </a:custGeom>
          <a:gradFill>
            <a:gsLst>
              <a:gs pos="0">
                <a:srgbClr val="3A89AC"/>
              </a:gs>
              <a:gs pos="50000">
                <a:srgbClr val="7DDCE9"/>
              </a:gs>
              <a:gs pos="100000">
                <a:srgbClr val="3A89AC"/>
              </a:gs>
            </a:gsLst>
            <a:lin ang="5400000"/>
          </a:gradFill>
          <a:ln w="9360">
            <a:solidFill>
              <a:srgbClr val="000000"/>
            </a:solidFill>
            <a:miter/>
          </a:ln>
          <a:effectLst>
            <a:outerShdw dist="182013" dir="1487458">
              <a:srgbClr val="464646"/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/>
          <a:lstStyle/>
          <a:p>
            <a:pPr algn="ctr">
              <a:lnSpc>
                <a:spcPct val="100000"/>
              </a:lnSpc>
            </a:pPr>
            <a:r>
              <a:rPr lang="ru-RU" sz="1800" b="1" strike="noStrike" spc="-1">
                <a:solidFill>
                  <a:srgbClr val="FFFFFF"/>
                </a:solidFill>
                <a:latin typeface="Arial"/>
                <a:ea typeface="DejaVu Sans"/>
              </a:rPr>
              <a:t>МОТИВАЦІЙНИЙ</a:t>
            </a:r>
            <a:endParaRPr lang="ru-RU" sz="18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ru-RU" sz="1800" b="1" strike="noStrike" spc="-1">
                <a:solidFill>
                  <a:srgbClr val="000000"/>
                </a:solidFill>
                <a:latin typeface="Arial"/>
                <a:ea typeface="DejaVu Sans"/>
              </a:rPr>
              <a:t>(усвідомлення особистої і суспільної значущості неперервної самоосвіти)</a:t>
            </a:r>
            <a:endParaRPr lang="ru-RU" sz="1800" b="0" strike="noStrike" spc="-1">
              <a:latin typeface="Arial"/>
            </a:endParaRPr>
          </a:p>
        </p:txBody>
      </p:sp>
      <p:sp>
        <p:nvSpPr>
          <p:cNvPr id="204" name="CustomShape 9"/>
          <p:cNvSpPr/>
          <p:nvPr/>
        </p:nvSpPr>
        <p:spPr>
          <a:xfrm>
            <a:off x="504000" y="3312000"/>
            <a:ext cx="3312360" cy="1728000"/>
          </a:xfrm>
          <a:custGeom>
            <a:avLst/>
            <a:gdLst/>
            <a:ahLst/>
            <a:cxnLst/>
            <a:rect l="l" t="t" r="r" b="b"/>
            <a:pathLst>
              <a:path w="21621" h="21551">
                <a:moveTo>
                  <a:pt x="10757" y="21632"/>
                </a:moveTo>
                <a:lnTo>
                  <a:pt x="5187" y="21632"/>
                </a:lnTo>
                <a:lnTo>
                  <a:pt x="85" y="17509"/>
                </a:lnTo>
                <a:lnTo>
                  <a:pt x="85" y="10849"/>
                </a:lnTo>
                <a:lnTo>
                  <a:pt x="85" y="81"/>
                </a:lnTo>
                <a:lnTo>
                  <a:pt x="10757" y="81"/>
                </a:lnTo>
                <a:lnTo>
                  <a:pt x="21706" y="81"/>
                </a:lnTo>
                <a:lnTo>
                  <a:pt x="21706" y="10652"/>
                </a:lnTo>
                <a:lnTo>
                  <a:pt x="21706" y="21632"/>
                </a:lnTo>
                <a:lnTo>
                  <a:pt x="10757" y="21632"/>
                </a:lnTo>
                <a:close/>
                <a:moveTo>
                  <a:pt x="85" y="17509"/>
                </a:moveTo>
                <a:lnTo>
                  <a:pt x="5187" y="17509"/>
                </a:lnTo>
                <a:lnTo>
                  <a:pt x="5187" y="21632"/>
                </a:lnTo>
                <a:lnTo>
                  <a:pt x="85" y="17509"/>
                </a:lnTo>
                <a:close/>
              </a:path>
            </a:pathLst>
          </a:custGeom>
          <a:gradFill>
            <a:gsLst>
              <a:gs pos="0">
                <a:srgbClr val="3A89AC"/>
              </a:gs>
              <a:gs pos="50000">
                <a:srgbClr val="7DDCE9"/>
              </a:gs>
              <a:gs pos="100000">
                <a:srgbClr val="3A89AC"/>
              </a:gs>
            </a:gsLst>
            <a:lin ang="5400000"/>
          </a:gradFill>
          <a:ln w="9360">
            <a:solidFill>
              <a:srgbClr val="000000"/>
            </a:solidFill>
            <a:miter/>
          </a:ln>
          <a:effectLst>
            <a:outerShdw dist="206639" dir="2551730">
              <a:srgbClr val="464646"/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/>
          <a:lstStyle/>
          <a:p>
            <a:pPr algn="ctr">
              <a:lnSpc>
                <a:spcPct val="100000"/>
              </a:lnSpc>
            </a:pPr>
            <a:r>
              <a:rPr lang="ru-RU" sz="1800" b="1" strike="noStrike" spc="-1">
                <a:solidFill>
                  <a:srgbClr val="FFFFFF"/>
                </a:solidFill>
                <a:latin typeface="Arial"/>
                <a:ea typeface="DejaVu Sans"/>
              </a:rPr>
              <a:t>ОРГАНІЗАЦІЙНИЙ</a:t>
            </a:r>
            <a:endParaRPr lang="ru-RU" sz="18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ru-RU" sz="1800" b="1" strike="noStrike" spc="-1">
                <a:solidFill>
                  <a:srgbClr val="000000"/>
                </a:solidFill>
                <a:latin typeface="Arial"/>
                <a:ea typeface="DejaVu Sans"/>
              </a:rPr>
              <a:t>(вміння вибрати джерела пізнання і форми самоосвіти)</a:t>
            </a:r>
            <a:endParaRPr lang="ru-RU" sz="1800" b="0" strike="noStrike" spc="-1">
              <a:latin typeface="Arial"/>
            </a:endParaRPr>
          </a:p>
        </p:txBody>
      </p:sp>
      <p:sp>
        <p:nvSpPr>
          <p:cNvPr id="205" name="CustomShape 10"/>
          <p:cNvSpPr/>
          <p:nvPr/>
        </p:nvSpPr>
        <p:spPr>
          <a:xfrm>
            <a:off x="5327640" y="3312000"/>
            <a:ext cx="3312360" cy="1728000"/>
          </a:xfrm>
          <a:custGeom>
            <a:avLst/>
            <a:gdLst/>
            <a:ahLst/>
            <a:cxnLst/>
            <a:rect l="l" t="t" r="r" b="b"/>
            <a:pathLst>
              <a:path w="21621" h="21551">
                <a:moveTo>
                  <a:pt x="10757" y="21632"/>
                </a:moveTo>
                <a:lnTo>
                  <a:pt x="5187" y="21632"/>
                </a:lnTo>
                <a:lnTo>
                  <a:pt x="85" y="17509"/>
                </a:lnTo>
                <a:lnTo>
                  <a:pt x="85" y="10849"/>
                </a:lnTo>
                <a:lnTo>
                  <a:pt x="85" y="81"/>
                </a:lnTo>
                <a:lnTo>
                  <a:pt x="10757" y="81"/>
                </a:lnTo>
                <a:lnTo>
                  <a:pt x="21706" y="81"/>
                </a:lnTo>
                <a:lnTo>
                  <a:pt x="21706" y="10652"/>
                </a:lnTo>
                <a:lnTo>
                  <a:pt x="21706" y="21632"/>
                </a:lnTo>
                <a:lnTo>
                  <a:pt x="10757" y="21632"/>
                </a:lnTo>
                <a:close/>
                <a:moveTo>
                  <a:pt x="85" y="17509"/>
                </a:moveTo>
                <a:lnTo>
                  <a:pt x="5187" y="17509"/>
                </a:lnTo>
                <a:lnTo>
                  <a:pt x="5187" y="21632"/>
                </a:lnTo>
                <a:lnTo>
                  <a:pt x="85" y="17509"/>
                </a:lnTo>
                <a:close/>
              </a:path>
            </a:pathLst>
          </a:custGeom>
          <a:gradFill>
            <a:gsLst>
              <a:gs pos="0">
                <a:srgbClr val="4198BF"/>
              </a:gs>
              <a:gs pos="50000">
                <a:srgbClr val="7DDCE9"/>
              </a:gs>
              <a:gs pos="100000">
                <a:srgbClr val="4198BF"/>
              </a:gs>
            </a:gsLst>
            <a:lin ang="5400000"/>
          </a:gradFill>
          <a:ln w="9360">
            <a:solidFill>
              <a:srgbClr val="000000"/>
            </a:solidFill>
            <a:miter/>
          </a:ln>
          <a:effectLst>
            <a:outerShdw dist="279791" dir="3032054">
              <a:srgbClr val="464646"/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/>
          <a:lstStyle/>
          <a:p>
            <a:pPr algn="ctr">
              <a:lnSpc>
                <a:spcPct val="100000"/>
              </a:lnSpc>
            </a:pPr>
            <a:r>
              <a:rPr lang="ru-RU" sz="1800" b="1" strike="noStrike" spc="-1">
                <a:solidFill>
                  <a:srgbClr val="FFFFFF"/>
                </a:solidFill>
                <a:latin typeface="Arial"/>
                <a:ea typeface="DejaVu Sans"/>
              </a:rPr>
              <a:t>МОРАЛЬНО-ВОЛЬОВИЙ</a:t>
            </a:r>
            <a:endParaRPr lang="ru-RU" sz="18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ru-RU" sz="1800" b="1" strike="noStrike" spc="-1">
                <a:solidFill>
                  <a:srgbClr val="000000"/>
                </a:solidFill>
                <a:latin typeface="Arial"/>
                <a:ea typeface="DejaVu Sans"/>
              </a:rPr>
              <a:t>(допитливість, критичність, працездатність)</a:t>
            </a:r>
            <a:endParaRPr lang="ru-RU" sz="1800" b="0" strike="noStrike" spc="-1">
              <a:latin typeface="Arial"/>
            </a:endParaRPr>
          </a:p>
        </p:txBody>
      </p:sp>
      <p:sp>
        <p:nvSpPr>
          <p:cNvPr id="206" name="Line 11"/>
          <p:cNvSpPr/>
          <p:nvPr/>
        </p:nvSpPr>
        <p:spPr>
          <a:xfrm>
            <a:off x="806760" y="1058040"/>
            <a:ext cx="7561440" cy="360"/>
          </a:xfrm>
          <a:prstGeom prst="line">
            <a:avLst/>
          </a:prstGeom>
          <a:ln w="76320">
            <a:solidFill>
              <a:srgbClr val="464646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07" name="Line 12"/>
          <p:cNvSpPr/>
          <p:nvPr/>
        </p:nvSpPr>
        <p:spPr>
          <a:xfrm>
            <a:off x="4607640" y="1043640"/>
            <a:ext cx="360" cy="3276360"/>
          </a:xfrm>
          <a:prstGeom prst="line">
            <a:avLst/>
          </a:prstGeom>
          <a:ln w="76320">
            <a:solidFill>
              <a:srgbClr val="464646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08" name="Line 13"/>
          <p:cNvSpPr/>
          <p:nvPr/>
        </p:nvSpPr>
        <p:spPr>
          <a:xfrm flipH="1">
            <a:off x="3886920" y="2376000"/>
            <a:ext cx="720720" cy="360"/>
          </a:xfrm>
          <a:prstGeom prst="line">
            <a:avLst/>
          </a:prstGeom>
          <a:ln w="38160">
            <a:solidFill>
              <a:srgbClr val="464646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09" name="Line 14"/>
          <p:cNvSpPr/>
          <p:nvPr/>
        </p:nvSpPr>
        <p:spPr>
          <a:xfrm flipH="1">
            <a:off x="4535280" y="2376360"/>
            <a:ext cx="720720" cy="360"/>
          </a:xfrm>
          <a:prstGeom prst="line">
            <a:avLst/>
          </a:prstGeom>
          <a:ln w="38160">
            <a:solidFill>
              <a:srgbClr val="464646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10" name="Line 15"/>
          <p:cNvSpPr/>
          <p:nvPr/>
        </p:nvSpPr>
        <p:spPr>
          <a:xfrm flipH="1">
            <a:off x="3888000" y="4319640"/>
            <a:ext cx="720720" cy="360"/>
          </a:xfrm>
          <a:prstGeom prst="line">
            <a:avLst/>
          </a:prstGeom>
          <a:ln w="38160">
            <a:solidFill>
              <a:srgbClr val="464646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11" name="Line 16"/>
          <p:cNvSpPr/>
          <p:nvPr/>
        </p:nvSpPr>
        <p:spPr>
          <a:xfrm flipH="1">
            <a:off x="4606920" y="4320000"/>
            <a:ext cx="720720" cy="360"/>
          </a:xfrm>
          <a:prstGeom prst="line">
            <a:avLst/>
          </a:prstGeom>
          <a:ln w="38160">
            <a:solidFill>
              <a:srgbClr val="464646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CustomShape 1"/>
          <p:cNvSpPr/>
          <p:nvPr/>
        </p:nvSpPr>
        <p:spPr>
          <a:xfrm>
            <a:off x="15840" y="0"/>
            <a:ext cx="9142200" cy="6856200"/>
          </a:xfrm>
          <a:prstGeom prst="rect">
            <a:avLst/>
          </a:prstGeom>
          <a:gradFill>
            <a:gsLst>
              <a:gs pos="0">
                <a:srgbClr val="BCE4E5"/>
              </a:gs>
              <a:gs pos="100000">
                <a:srgbClr val="ADC5E7"/>
              </a:gs>
            </a:gsLst>
            <a:lin ang="36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213" name="Рисунок 16"/>
          <p:cNvPicPr/>
          <p:nvPr/>
        </p:nvPicPr>
        <p:blipFill>
          <a:blip r:embed="rId3"/>
          <a:stretch/>
        </p:blipFill>
        <p:spPr>
          <a:xfrm>
            <a:off x="6192000" y="4968000"/>
            <a:ext cx="2950200" cy="1888200"/>
          </a:xfrm>
          <a:prstGeom prst="rect">
            <a:avLst/>
          </a:prstGeom>
          <a:ln>
            <a:noFill/>
          </a:ln>
        </p:spPr>
      </p:pic>
      <p:sp>
        <p:nvSpPr>
          <p:cNvPr id="214" name="CustomShape 2"/>
          <p:cNvSpPr/>
          <p:nvPr/>
        </p:nvSpPr>
        <p:spPr>
          <a:xfrm>
            <a:off x="317520" y="3960000"/>
            <a:ext cx="3065040" cy="2005200"/>
          </a:xfrm>
          <a:prstGeom prst="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15" name="CustomShape 3"/>
          <p:cNvSpPr/>
          <p:nvPr/>
        </p:nvSpPr>
        <p:spPr>
          <a:xfrm>
            <a:off x="320400" y="528480"/>
            <a:ext cx="8501400" cy="925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/>
          <a:lstStyle/>
          <a:p>
            <a:pPr algn="ctr">
              <a:lnSpc>
                <a:spcPct val="100000"/>
              </a:lnSpc>
            </a:pPr>
            <a:r>
              <a:rPr lang="ru-RU" sz="6000" b="1" strike="noStrike" spc="-1">
                <a:solidFill>
                  <a:srgbClr val="FFFFFF"/>
                </a:solidFill>
                <a:latin typeface="Calibri"/>
                <a:ea typeface="DejaVu Sans"/>
              </a:rPr>
              <a:t>  </a:t>
            </a:r>
            <a:endParaRPr lang="ru-RU" sz="6000" b="0" strike="noStrike" spc="-1">
              <a:latin typeface="Arial"/>
            </a:endParaRPr>
          </a:p>
        </p:txBody>
      </p:sp>
      <p:sp>
        <p:nvSpPr>
          <p:cNvPr id="216" name="CustomShape 4"/>
          <p:cNvSpPr/>
          <p:nvPr/>
        </p:nvSpPr>
        <p:spPr>
          <a:xfrm>
            <a:off x="4032000" y="720000"/>
            <a:ext cx="4462560" cy="3481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endParaRPr lang="ru-RU" sz="1800" b="0" strike="noStrike" spc="-1">
              <a:latin typeface="Arial"/>
            </a:endParaRPr>
          </a:p>
          <a:p>
            <a:pPr algn="r">
              <a:lnSpc>
                <a:spcPts val="0"/>
              </a:lnSpc>
            </a:pPr>
            <a:endParaRPr lang="ru-RU" sz="1800" b="0" strike="noStrike" spc="-1">
              <a:latin typeface="Arial"/>
            </a:endParaRPr>
          </a:p>
          <a:p>
            <a:pPr algn="r">
              <a:lnSpc>
                <a:spcPts val="0"/>
              </a:lnSpc>
            </a:pPr>
            <a:endParaRPr lang="ru-RU" sz="1800" b="0" strike="noStrike" spc="-1">
              <a:latin typeface="Arial"/>
            </a:endParaRPr>
          </a:p>
        </p:txBody>
      </p:sp>
      <p:sp>
        <p:nvSpPr>
          <p:cNvPr id="217" name="CustomShape 5"/>
          <p:cNvSpPr/>
          <p:nvPr/>
        </p:nvSpPr>
        <p:spPr>
          <a:xfrm>
            <a:off x="8783640" y="6480000"/>
            <a:ext cx="374400" cy="376200"/>
          </a:xfrm>
          <a:prstGeom prst="ellipse">
            <a:avLst/>
          </a:prstGeom>
          <a:solidFill>
            <a:srgbClr val="0066B3"/>
          </a:solidFill>
          <a:ln w="9360">
            <a:solidFill>
              <a:srgbClr val="00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6800" rIns="90000" bIns="46800" anchor="ctr"/>
          <a:lstStyle/>
          <a:p>
            <a:pPr algn="ctr">
              <a:lnSpc>
                <a:spcPct val="100000"/>
              </a:lnSpc>
            </a:pPr>
            <a:r>
              <a:rPr lang="ru-RU" sz="1600" b="1" strike="noStrike" spc="-1">
                <a:solidFill>
                  <a:srgbClr val="FFFFFF"/>
                </a:solidFill>
                <a:latin typeface="Arial"/>
                <a:ea typeface="DejaVu Sans"/>
              </a:rPr>
              <a:t>10</a:t>
            </a:r>
            <a:endParaRPr lang="ru-RU" sz="1600" b="0" strike="noStrike" spc="-1">
              <a:latin typeface="Arial"/>
            </a:endParaRPr>
          </a:p>
        </p:txBody>
      </p:sp>
      <p:sp>
        <p:nvSpPr>
          <p:cNvPr id="218" name="Line 6"/>
          <p:cNvSpPr/>
          <p:nvPr/>
        </p:nvSpPr>
        <p:spPr>
          <a:xfrm flipV="1">
            <a:off x="4605840" y="1665000"/>
            <a:ext cx="0" cy="818280"/>
          </a:xfrm>
          <a:prstGeom prst="line">
            <a:avLst/>
          </a:prstGeom>
          <a:ln w="28440">
            <a:solidFill>
              <a:srgbClr val="80808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19" name="CustomShape 7"/>
          <p:cNvSpPr/>
          <p:nvPr/>
        </p:nvSpPr>
        <p:spPr>
          <a:xfrm>
            <a:off x="2950920" y="72000"/>
            <a:ext cx="3382560" cy="1943640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 w="9360">
            <a:solidFill>
              <a:srgbClr val="80808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0" tIns="0" rIns="0" bIns="0" anchor="ctr"/>
          <a:lstStyle/>
          <a:p>
            <a:pPr algn="ctr"/>
            <a:r>
              <a:rPr lang="uk-UA" sz="1600" b="1" strike="noStrike" spc="-1" dirty="0">
                <a:solidFill>
                  <a:srgbClr val="003300"/>
                </a:solidFill>
                <a:latin typeface="Arial"/>
              </a:rPr>
              <a:t>Участь </a:t>
            </a:r>
            <a:r>
              <a:rPr lang="uk-UA" sz="1600" b="1" strike="noStrike" spc="-1" dirty="0" smtClean="0">
                <a:solidFill>
                  <a:srgbClr val="003300"/>
                </a:solidFill>
                <a:latin typeface="Arial"/>
              </a:rPr>
              <a:t>у</a:t>
            </a:r>
            <a:endParaRPr lang="en-US" sz="1600" b="1" strike="noStrike" spc="-1" dirty="0" smtClean="0">
              <a:solidFill>
                <a:srgbClr val="003300"/>
              </a:solidFill>
              <a:latin typeface="Arial"/>
            </a:endParaRPr>
          </a:p>
          <a:p>
            <a:pPr algn="ctr"/>
            <a:r>
              <a:rPr lang="uk-UA" sz="1600" b="1" strike="noStrike" spc="-1" dirty="0" smtClean="0">
                <a:solidFill>
                  <a:srgbClr val="003300"/>
                </a:solidFill>
                <a:latin typeface="Arial"/>
              </a:rPr>
              <a:t> </a:t>
            </a:r>
            <a:r>
              <a:rPr lang="uk-UA" sz="1600" b="1" strike="noStrike" spc="-1" dirty="0">
                <a:solidFill>
                  <a:srgbClr val="003300"/>
                </a:solidFill>
                <a:latin typeface="Arial"/>
              </a:rPr>
              <a:t>педагогічних </a:t>
            </a:r>
            <a:endParaRPr lang="ru-RU" sz="1600" b="0" strike="noStrike" spc="-1" dirty="0">
              <a:latin typeface="Arial"/>
            </a:endParaRPr>
          </a:p>
          <a:p>
            <a:pPr algn="ctr"/>
            <a:r>
              <a:rPr lang="uk-UA" sz="1600" b="1" strike="noStrike" spc="-1" dirty="0">
                <a:solidFill>
                  <a:srgbClr val="003300"/>
                </a:solidFill>
                <a:latin typeface="Arial"/>
              </a:rPr>
              <a:t>виставках, </a:t>
            </a:r>
            <a:endParaRPr lang="ru-RU" sz="1600" b="0" strike="noStrike" spc="-1" dirty="0">
              <a:latin typeface="Arial"/>
            </a:endParaRPr>
          </a:p>
          <a:p>
            <a:pPr algn="ctr"/>
            <a:r>
              <a:rPr lang="uk-UA" sz="1600" b="1" strike="noStrike" spc="-1" dirty="0">
                <a:solidFill>
                  <a:srgbClr val="003300"/>
                </a:solidFill>
                <a:latin typeface="Arial"/>
              </a:rPr>
              <a:t>творчих звітах, конкурсах, </a:t>
            </a:r>
            <a:endParaRPr lang="ru-RU" sz="1600" b="0" strike="noStrike" spc="-1" dirty="0">
              <a:latin typeface="Arial"/>
            </a:endParaRPr>
          </a:p>
          <a:p>
            <a:pPr algn="ctr"/>
            <a:r>
              <a:rPr lang="uk-UA" sz="1600" b="1" strike="noStrike" spc="-1" dirty="0">
                <a:solidFill>
                  <a:srgbClr val="003300"/>
                </a:solidFill>
                <a:latin typeface="Arial"/>
              </a:rPr>
              <a:t>науково-практичних </a:t>
            </a:r>
            <a:endParaRPr lang="ru-RU" sz="1600" b="0" strike="noStrike" spc="-1" dirty="0">
              <a:latin typeface="Arial"/>
            </a:endParaRPr>
          </a:p>
          <a:p>
            <a:pPr algn="ctr"/>
            <a:r>
              <a:rPr lang="uk-UA" sz="1600" b="1" strike="noStrike" spc="-1" dirty="0">
                <a:solidFill>
                  <a:srgbClr val="003300"/>
                </a:solidFill>
                <a:latin typeface="Arial"/>
              </a:rPr>
              <a:t>конференціях, </a:t>
            </a:r>
            <a:endParaRPr lang="ru-RU" sz="1600" b="0" strike="noStrike" spc="-1" dirty="0">
              <a:latin typeface="Arial"/>
            </a:endParaRPr>
          </a:p>
          <a:p>
            <a:pPr algn="ctr"/>
            <a:r>
              <a:rPr lang="uk-UA" sz="1600" b="1" strike="noStrike" spc="-1" dirty="0">
                <a:solidFill>
                  <a:srgbClr val="003300"/>
                </a:solidFill>
                <a:latin typeface="Arial"/>
              </a:rPr>
              <a:t>педагогічних читаннях </a:t>
            </a:r>
            <a:endParaRPr lang="ru-RU" sz="1600" b="0" strike="noStrike" spc="-1" dirty="0">
              <a:latin typeface="Arial"/>
            </a:endParaRPr>
          </a:p>
          <a:p>
            <a:pPr algn="ctr"/>
            <a:r>
              <a:rPr lang="uk-UA" sz="1600" b="1" strike="noStrike" spc="-1" dirty="0">
                <a:solidFill>
                  <a:srgbClr val="003300"/>
                </a:solidFill>
                <a:latin typeface="Arial"/>
              </a:rPr>
              <a:t>тощо</a:t>
            </a:r>
            <a:endParaRPr lang="ru-RU" sz="1600" b="0" strike="noStrike" spc="-1" dirty="0">
              <a:latin typeface="Arial"/>
            </a:endParaRPr>
          </a:p>
        </p:txBody>
      </p:sp>
      <p:sp>
        <p:nvSpPr>
          <p:cNvPr id="220" name="Line 8"/>
          <p:cNvSpPr/>
          <p:nvPr/>
        </p:nvSpPr>
        <p:spPr>
          <a:xfrm flipV="1">
            <a:off x="5454360" y="2279160"/>
            <a:ext cx="851040" cy="508680"/>
          </a:xfrm>
          <a:prstGeom prst="line">
            <a:avLst/>
          </a:prstGeom>
          <a:ln w="28440">
            <a:solidFill>
              <a:srgbClr val="80808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21" name="CustomShape 9"/>
          <p:cNvSpPr/>
          <p:nvPr/>
        </p:nvSpPr>
        <p:spPr>
          <a:xfrm>
            <a:off x="6190200" y="1008000"/>
            <a:ext cx="2592360" cy="1650600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 w="9360">
            <a:solidFill>
              <a:srgbClr val="BBE0E3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0" tIns="0" rIns="0" bIns="0" anchor="ctr"/>
          <a:lstStyle/>
          <a:p>
            <a:pPr algn="ctr"/>
            <a:r>
              <a:rPr lang="uk-UA" sz="1600" b="1" strike="noStrike" spc="-1">
                <a:solidFill>
                  <a:srgbClr val="003300"/>
                </a:solidFill>
                <a:latin typeface="Arial"/>
              </a:rPr>
              <a:t>Навчально-методичне </a:t>
            </a:r>
            <a:endParaRPr lang="ru-RU" sz="1600" b="0" strike="noStrike" spc="-1">
              <a:latin typeface="Arial"/>
            </a:endParaRPr>
          </a:p>
          <a:p>
            <a:pPr algn="ctr"/>
            <a:r>
              <a:rPr lang="uk-UA" sz="1600" b="1" strike="noStrike" spc="-1">
                <a:solidFill>
                  <a:srgbClr val="003300"/>
                </a:solidFill>
                <a:latin typeface="Arial"/>
              </a:rPr>
              <a:t>консультування</a:t>
            </a:r>
            <a:endParaRPr lang="ru-RU" sz="1600" b="0" strike="noStrike" spc="-1">
              <a:latin typeface="Arial"/>
            </a:endParaRPr>
          </a:p>
        </p:txBody>
      </p:sp>
      <p:sp>
        <p:nvSpPr>
          <p:cNvPr id="222" name="Line 10"/>
          <p:cNvSpPr/>
          <p:nvPr/>
        </p:nvSpPr>
        <p:spPr>
          <a:xfrm>
            <a:off x="5661720" y="3477240"/>
            <a:ext cx="1062360" cy="180000"/>
          </a:xfrm>
          <a:prstGeom prst="line">
            <a:avLst/>
          </a:prstGeom>
          <a:ln w="28440">
            <a:solidFill>
              <a:srgbClr val="80808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23" name="CustomShape 11"/>
          <p:cNvSpPr/>
          <p:nvPr/>
        </p:nvSpPr>
        <p:spPr>
          <a:xfrm>
            <a:off x="6620400" y="2998829"/>
            <a:ext cx="2521800" cy="1629360"/>
          </a:xfrm>
          <a:prstGeom prst="ellipse">
            <a:avLst/>
          </a:prstGeom>
          <a:blipFill>
            <a:blip r:embed="rId6"/>
            <a:stretch>
              <a:fillRect/>
            </a:stretch>
          </a:blipFill>
          <a:ln w="9360">
            <a:solidFill>
              <a:srgbClr val="009999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0" tIns="0" rIns="0" bIns="0" anchor="ctr"/>
          <a:lstStyle/>
          <a:p>
            <a:pPr algn="ctr"/>
            <a:r>
              <a:rPr lang="uk-UA" sz="1600" b="1" strike="noStrike" spc="-1">
                <a:solidFill>
                  <a:srgbClr val="003300"/>
                </a:solidFill>
                <a:latin typeface="Arial"/>
              </a:rPr>
              <a:t>Розробка, апробація </a:t>
            </a:r>
            <a:endParaRPr lang="ru-RU" sz="1600" b="0" strike="noStrike" spc="-1">
              <a:latin typeface="Arial"/>
            </a:endParaRPr>
          </a:p>
          <a:p>
            <a:pPr algn="ctr"/>
            <a:r>
              <a:rPr lang="uk-UA" sz="1600" b="1" strike="noStrike" spc="-1">
                <a:solidFill>
                  <a:srgbClr val="003300"/>
                </a:solidFill>
                <a:latin typeface="Arial"/>
              </a:rPr>
              <a:t>навчально-методичних </a:t>
            </a:r>
            <a:endParaRPr lang="ru-RU" sz="1600" b="0" strike="noStrike" spc="-1">
              <a:latin typeface="Arial"/>
            </a:endParaRPr>
          </a:p>
          <a:p>
            <a:pPr algn="ctr"/>
            <a:r>
              <a:rPr lang="uk-UA" sz="1600" b="1" strike="noStrike" spc="-1">
                <a:solidFill>
                  <a:srgbClr val="003300"/>
                </a:solidFill>
                <a:latin typeface="Arial"/>
              </a:rPr>
              <a:t>матеріалів</a:t>
            </a:r>
            <a:endParaRPr lang="ru-RU" sz="1600" b="0" strike="noStrike" spc="-1">
              <a:latin typeface="Arial"/>
            </a:endParaRPr>
          </a:p>
        </p:txBody>
      </p:sp>
      <p:sp>
        <p:nvSpPr>
          <p:cNvPr id="224" name="Line 12"/>
          <p:cNvSpPr/>
          <p:nvPr/>
        </p:nvSpPr>
        <p:spPr>
          <a:xfrm>
            <a:off x="4642200" y="4003920"/>
            <a:ext cx="142200" cy="1053000"/>
          </a:xfrm>
          <a:prstGeom prst="line">
            <a:avLst/>
          </a:prstGeom>
          <a:ln w="28440">
            <a:solidFill>
              <a:srgbClr val="80808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25" name="CustomShape 13"/>
          <p:cNvSpPr/>
          <p:nvPr/>
        </p:nvSpPr>
        <p:spPr>
          <a:xfrm>
            <a:off x="3693600" y="5056920"/>
            <a:ext cx="2172600" cy="1629360"/>
          </a:xfrm>
          <a:prstGeom prst="ellipse">
            <a:avLst/>
          </a:prstGeom>
          <a:blipFill>
            <a:blip r:embed="rId7"/>
            <a:stretch>
              <a:fillRect/>
            </a:stretch>
          </a:blipFill>
          <a:ln w="9360">
            <a:solidFill>
              <a:srgbClr val="BBE0E3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0" tIns="0" rIns="0" bIns="0" anchor="ctr"/>
          <a:lstStyle/>
          <a:p>
            <a:pPr algn="ctr"/>
            <a:r>
              <a:rPr lang="uk-UA" sz="1600" b="1" strike="noStrike" spc="-1">
                <a:solidFill>
                  <a:srgbClr val="003300"/>
                </a:solidFill>
                <a:latin typeface="Arial"/>
              </a:rPr>
              <a:t>Виконання ролі </a:t>
            </a:r>
            <a:endParaRPr lang="ru-RU" sz="1600" b="0" strike="noStrike" spc="-1">
              <a:latin typeface="Arial"/>
            </a:endParaRPr>
          </a:p>
          <a:p>
            <a:pPr algn="ctr"/>
            <a:r>
              <a:rPr lang="uk-UA" sz="1600" b="1" strike="noStrike" spc="-1">
                <a:solidFill>
                  <a:srgbClr val="003300"/>
                </a:solidFill>
                <a:latin typeface="Arial"/>
              </a:rPr>
              <a:t>наставників</a:t>
            </a:r>
            <a:endParaRPr lang="ru-RU" sz="1600" b="0" strike="noStrike" spc="-1">
              <a:latin typeface="Arial"/>
            </a:endParaRPr>
          </a:p>
        </p:txBody>
      </p:sp>
      <p:sp>
        <p:nvSpPr>
          <p:cNvPr id="226" name="Line 14"/>
          <p:cNvSpPr/>
          <p:nvPr/>
        </p:nvSpPr>
        <p:spPr>
          <a:xfrm flipH="1">
            <a:off x="3058200" y="4026960"/>
            <a:ext cx="1077120" cy="765000"/>
          </a:xfrm>
          <a:prstGeom prst="line">
            <a:avLst/>
          </a:prstGeom>
          <a:ln w="28440">
            <a:solidFill>
              <a:srgbClr val="80808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27" name="CustomShape 15"/>
          <p:cNvSpPr/>
          <p:nvPr/>
        </p:nvSpPr>
        <p:spPr>
          <a:xfrm>
            <a:off x="1330200" y="4684320"/>
            <a:ext cx="2172600" cy="1629000"/>
          </a:xfrm>
          <a:prstGeom prst="ellipse">
            <a:avLst/>
          </a:prstGeom>
          <a:blipFill>
            <a:blip r:embed="rId8"/>
            <a:stretch>
              <a:fillRect/>
            </a:stretch>
          </a:blipFill>
          <a:ln w="9360">
            <a:solidFill>
              <a:srgbClr val="80808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0" tIns="0" rIns="0" bIns="0" anchor="ctr"/>
          <a:lstStyle/>
          <a:p>
            <a:pPr algn="ctr"/>
            <a:r>
              <a:rPr lang="uk-UA" sz="1800" b="0" strike="noStrike" spc="-1">
                <a:solidFill>
                  <a:srgbClr val="003300"/>
                </a:solidFill>
                <a:latin typeface="Arial"/>
              </a:rPr>
              <a:t>Участь у роботі</a:t>
            </a:r>
            <a:endParaRPr lang="ru-RU" sz="1800" b="0" strike="noStrike" spc="-1">
              <a:latin typeface="Arial"/>
            </a:endParaRPr>
          </a:p>
          <a:p>
            <a:pPr algn="ctr"/>
            <a:r>
              <a:rPr lang="uk-UA" sz="1800" b="0" strike="noStrike" spc="-1">
                <a:solidFill>
                  <a:srgbClr val="003300"/>
                </a:solidFill>
                <a:latin typeface="Arial"/>
              </a:rPr>
              <a:t>методичних </a:t>
            </a:r>
            <a:endParaRPr lang="ru-RU" sz="1800" b="0" strike="noStrike" spc="-1">
              <a:latin typeface="Arial"/>
            </a:endParaRPr>
          </a:p>
          <a:p>
            <a:pPr algn="ctr"/>
            <a:r>
              <a:rPr lang="uk-UA" sz="1800" b="0" strike="noStrike" spc="-1">
                <a:solidFill>
                  <a:srgbClr val="003300"/>
                </a:solidFill>
                <a:latin typeface="Arial"/>
              </a:rPr>
              <a:t>об</a:t>
            </a:r>
            <a:r>
              <a:rPr lang="en-US" sz="1800" b="0" strike="noStrike" spc="-1">
                <a:solidFill>
                  <a:srgbClr val="003300"/>
                </a:solidFill>
                <a:latin typeface="Arial"/>
              </a:rPr>
              <a:t>’</a:t>
            </a:r>
            <a:r>
              <a:rPr lang="uk-UA" sz="1800" b="0" strike="noStrike" spc="-1">
                <a:solidFill>
                  <a:srgbClr val="003300"/>
                </a:solidFill>
                <a:latin typeface="Arial"/>
              </a:rPr>
              <a:t>єднань</a:t>
            </a:r>
            <a:endParaRPr lang="ru-RU" sz="1800" b="0" strike="noStrike" spc="-1">
              <a:latin typeface="Arial"/>
            </a:endParaRPr>
          </a:p>
        </p:txBody>
      </p:sp>
      <p:sp>
        <p:nvSpPr>
          <p:cNvPr id="228" name="Line 16"/>
          <p:cNvSpPr/>
          <p:nvPr/>
        </p:nvSpPr>
        <p:spPr>
          <a:xfrm flipH="1">
            <a:off x="2486880" y="3474360"/>
            <a:ext cx="1062360" cy="184680"/>
          </a:xfrm>
          <a:prstGeom prst="line">
            <a:avLst/>
          </a:prstGeom>
          <a:ln w="28440">
            <a:solidFill>
              <a:srgbClr val="80808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29" name="CustomShape 17"/>
          <p:cNvSpPr/>
          <p:nvPr/>
        </p:nvSpPr>
        <p:spPr>
          <a:xfrm>
            <a:off x="189720" y="3028320"/>
            <a:ext cx="2329560" cy="1629000"/>
          </a:xfrm>
          <a:prstGeom prst="ellipse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lIns="0" tIns="0" rIns="0" bIns="0" anchor="ctr"/>
          <a:lstStyle/>
          <a:p>
            <a:pPr algn="ctr"/>
            <a:r>
              <a:rPr lang="uk-UA" sz="1600" b="1" strike="noStrike" spc="-1" dirty="0">
                <a:solidFill>
                  <a:srgbClr val="003300"/>
                </a:solidFill>
                <a:latin typeface="Arial"/>
              </a:rPr>
              <a:t>Створення </a:t>
            </a:r>
            <a:endParaRPr lang="en-US" sz="1600" b="1" strike="noStrike" spc="-1" dirty="0" smtClean="0">
              <a:solidFill>
                <a:srgbClr val="003300"/>
              </a:solidFill>
              <a:latin typeface="Arial"/>
            </a:endParaRPr>
          </a:p>
          <a:p>
            <a:pPr algn="ctr"/>
            <a:r>
              <a:rPr lang="uk-UA" sz="1600" b="1" strike="noStrike" spc="-1" dirty="0" err="1" smtClean="0">
                <a:solidFill>
                  <a:srgbClr val="003300"/>
                </a:solidFill>
                <a:latin typeface="Arial"/>
              </a:rPr>
              <a:t>портфоліо</a:t>
            </a:r>
            <a:r>
              <a:rPr lang="uk-UA" sz="1600" b="1" strike="noStrike" spc="-1" dirty="0" smtClean="0">
                <a:solidFill>
                  <a:srgbClr val="003300"/>
                </a:solidFill>
                <a:latin typeface="Arial"/>
              </a:rPr>
              <a:t> </a:t>
            </a:r>
            <a:endParaRPr lang="ru-RU" sz="1600" b="0" strike="noStrike" spc="-1" dirty="0">
              <a:latin typeface="Arial"/>
            </a:endParaRPr>
          </a:p>
          <a:p>
            <a:pPr algn="ctr"/>
            <a:r>
              <a:rPr lang="uk-UA" sz="1600" b="1" strike="noStrike" spc="-1" dirty="0">
                <a:solidFill>
                  <a:srgbClr val="003300"/>
                </a:solidFill>
                <a:latin typeface="Arial"/>
              </a:rPr>
              <a:t>професійного </a:t>
            </a:r>
            <a:endParaRPr lang="ru-RU" sz="1600" b="0" strike="noStrike" spc="-1" dirty="0">
              <a:latin typeface="Arial"/>
            </a:endParaRPr>
          </a:p>
          <a:p>
            <a:pPr algn="ctr"/>
            <a:r>
              <a:rPr lang="uk-UA" sz="1600" b="1" strike="noStrike" spc="-1" dirty="0">
                <a:solidFill>
                  <a:srgbClr val="003300"/>
                </a:solidFill>
                <a:latin typeface="Arial"/>
              </a:rPr>
              <a:t>розвитку</a:t>
            </a:r>
            <a:endParaRPr lang="ru-RU" sz="1600" b="0" strike="noStrike" spc="-1" dirty="0">
              <a:latin typeface="Arial"/>
            </a:endParaRPr>
          </a:p>
        </p:txBody>
      </p:sp>
      <p:sp>
        <p:nvSpPr>
          <p:cNvPr id="230" name="Line 18"/>
          <p:cNvSpPr/>
          <p:nvPr/>
        </p:nvSpPr>
        <p:spPr>
          <a:xfrm flipH="1" flipV="1">
            <a:off x="2905920" y="2279160"/>
            <a:ext cx="854640" cy="508680"/>
          </a:xfrm>
          <a:prstGeom prst="line">
            <a:avLst/>
          </a:prstGeom>
          <a:ln w="28440">
            <a:solidFill>
              <a:srgbClr val="80808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31" name="CustomShape 19"/>
          <p:cNvSpPr/>
          <p:nvPr/>
        </p:nvSpPr>
        <p:spPr>
          <a:xfrm>
            <a:off x="791280" y="960120"/>
            <a:ext cx="2354760" cy="1629000"/>
          </a:xfrm>
          <a:prstGeom prst="ellipse">
            <a:avLst/>
          </a:prstGeom>
          <a:blipFill>
            <a:blip r:embed="rId9"/>
            <a:stretch>
              <a:fillRect/>
            </a:stretch>
          </a:blipFill>
          <a:ln w="9360">
            <a:solidFill>
              <a:srgbClr val="333399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0" tIns="0" rIns="0" bIns="0" anchor="ctr"/>
          <a:lstStyle/>
          <a:p>
            <a:pPr algn="ctr"/>
            <a:r>
              <a:rPr lang="uk-UA" sz="1600" b="1" strike="noStrike" spc="-1">
                <a:solidFill>
                  <a:srgbClr val="003300"/>
                </a:solidFill>
                <a:latin typeface="Arial"/>
              </a:rPr>
              <a:t>Сасмоосвіта; </a:t>
            </a:r>
            <a:endParaRPr lang="ru-RU" sz="1600" b="0" strike="noStrike" spc="-1">
              <a:latin typeface="Arial"/>
            </a:endParaRPr>
          </a:p>
          <a:p>
            <a:pPr algn="ctr"/>
            <a:r>
              <a:rPr lang="uk-UA" sz="1600" b="1" strike="noStrike" spc="-1">
                <a:solidFill>
                  <a:srgbClr val="003300"/>
                </a:solidFill>
                <a:latin typeface="Arial"/>
              </a:rPr>
              <a:t>робота над науково-</a:t>
            </a:r>
            <a:endParaRPr lang="ru-RU" sz="1600" b="0" strike="noStrike" spc="-1">
              <a:latin typeface="Arial"/>
            </a:endParaRPr>
          </a:p>
          <a:p>
            <a:pPr algn="ctr"/>
            <a:r>
              <a:rPr lang="uk-UA" sz="1600" b="1" strike="noStrike" spc="-1">
                <a:solidFill>
                  <a:srgbClr val="003300"/>
                </a:solidFill>
                <a:latin typeface="Arial"/>
              </a:rPr>
              <a:t>методичною темою</a:t>
            </a:r>
            <a:endParaRPr lang="ru-RU" sz="1600" b="0" strike="noStrike" spc="-1">
              <a:latin typeface="Arial"/>
            </a:endParaRPr>
          </a:p>
        </p:txBody>
      </p:sp>
      <p:sp>
        <p:nvSpPr>
          <p:cNvPr id="232" name="CustomShape 20"/>
          <p:cNvSpPr/>
          <p:nvPr/>
        </p:nvSpPr>
        <p:spPr>
          <a:xfrm>
            <a:off x="2660040" y="2231640"/>
            <a:ext cx="3600360" cy="2447280"/>
          </a:xfrm>
          <a:prstGeom prst="ellipse">
            <a:avLst/>
          </a:prstGeom>
          <a:blipFill>
            <a:blip r:embed="rId10"/>
            <a:stretch>
              <a:fillRect/>
            </a:stretch>
          </a:blipFill>
          <a:ln w="9360">
            <a:solidFill>
              <a:srgbClr val="00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0" tIns="0" rIns="0" bIns="0" anchor="ctr"/>
          <a:lstStyle/>
          <a:p>
            <a:pPr algn="ctr"/>
            <a:r>
              <a:rPr lang="uk-UA" sz="2000" b="1" strike="noStrike" spc="-1" dirty="0">
                <a:solidFill>
                  <a:srgbClr val="000000"/>
                </a:solidFill>
                <a:latin typeface="Arial"/>
              </a:rPr>
              <a:t>ФОРМИ ОРГАНІЗАЦІЇ</a:t>
            </a:r>
            <a:endParaRPr lang="ru-RU" sz="2000" b="0" strike="noStrike" spc="-1" dirty="0">
              <a:solidFill>
                <a:srgbClr val="000000"/>
              </a:solidFill>
              <a:latin typeface="Arial"/>
            </a:endParaRPr>
          </a:p>
          <a:p>
            <a:pPr algn="ctr"/>
            <a:r>
              <a:rPr lang="uk-UA" sz="2000" b="1" strike="noStrike" spc="-1" dirty="0">
                <a:solidFill>
                  <a:srgbClr val="000000"/>
                </a:solidFill>
                <a:latin typeface="Arial"/>
              </a:rPr>
              <a:t>БЕЗПЕРЕРВНОГО </a:t>
            </a:r>
            <a:endParaRPr lang="ru-RU" sz="2000" b="0" strike="noStrike" spc="-1" dirty="0">
              <a:solidFill>
                <a:srgbClr val="000000"/>
              </a:solidFill>
              <a:latin typeface="Arial"/>
            </a:endParaRPr>
          </a:p>
          <a:p>
            <a:pPr algn="ctr"/>
            <a:r>
              <a:rPr lang="uk-UA" sz="2000" b="1" strike="noStrike" spc="-1" dirty="0">
                <a:solidFill>
                  <a:srgbClr val="000000"/>
                </a:solidFill>
                <a:latin typeface="Arial"/>
              </a:rPr>
              <a:t>РОЗВИТКУ</a:t>
            </a:r>
            <a:endParaRPr lang="ru-RU" sz="2000" b="0" strike="noStrike" spc="-1" dirty="0">
              <a:solidFill>
                <a:srgbClr val="000000"/>
              </a:solidFill>
              <a:latin typeface="Arial"/>
            </a:endParaRPr>
          </a:p>
          <a:p>
            <a:pPr algn="ctr"/>
            <a:r>
              <a:rPr lang="uk-UA" sz="2000" b="1" strike="noStrike" spc="-1" dirty="0">
                <a:solidFill>
                  <a:srgbClr val="000000"/>
                </a:solidFill>
                <a:latin typeface="Arial"/>
              </a:rPr>
              <a:t>ФАХОВОЇ ОСВІТИ </a:t>
            </a:r>
            <a:endParaRPr lang="ru-RU" sz="2000" b="0" strike="noStrike" spc="-1" dirty="0">
              <a:solidFill>
                <a:srgbClr val="000000"/>
              </a:solidFill>
              <a:latin typeface="Arial"/>
            </a:endParaRPr>
          </a:p>
          <a:p>
            <a:pPr algn="ctr"/>
            <a:r>
              <a:rPr lang="uk-UA" sz="2000" b="1" strike="noStrike" spc="-1" dirty="0">
                <a:solidFill>
                  <a:srgbClr val="000000"/>
                </a:solidFill>
                <a:latin typeface="Arial"/>
              </a:rPr>
              <a:t>ТА КВАЛІФІКАЦІЇ </a:t>
            </a:r>
            <a:endParaRPr lang="ru-RU" sz="2000" b="0" strike="noStrike" spc="-1" dirty="0">
              <a:solidFill>
                <a:srgbClr val="000000"/>
              </a:solidFill>
              <a:latin typeface="Arial"/>
            </a:endParaRPr>
          </a:p>
          <a:p>
            <a:pPr algn="ctr"/>
            <a:r>
              <a:rPr lang="uk-UA" sz="2000" b="1" strike="noStrike" spc="-1" dirty="0">
                <a:solidFill>
                  <a:srgbClr val="000000"/>
                </a:solidFill>
                <a:latin typeface="Arial"/>
              </a:rPr>
              <a:t>ПЕДАГОГІВ</a:t>
            </a:r>
            <a:endParaRPr lang="ru-RU" sz="2000" b="0" strike="noStrike" spc="-1" dirty="0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CustomShape 1"/>
          <p:cNvSpPr/>
          <p:nvPr/>
        </p:nvSpPr>
        <p:spPr>
          <a:xfrm>
            <a:off x="0" y="0"/>
            <a:ext cx="9142560" cy="6856560"/>
          </a:xfrm>
          <a:prstGeom prst="rect">
            <a:avLst/>
          </a:prstGeom>
          <a:gradFill>
            <a:gsLst>
              <a:gs pos="0">
                <a:srgbClr val="BCE4E5"/>
              </a:gs>
              <a:gs pos="100000">
                <a:srgbClr val="ADC5E7"/>
              </a:gs>
            </a:gsLst>
            <a:lin ang="36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234" name="Рисунок 16"/>
          <p:cNvPicPr/>
          <p:nvPr/>
        </p:nvPicPr>
        <p:blipFill>
          <a:blip r:embed="rId3"/>
          <a:stretch/>
        </p:blipFill>
        <p:spPr>
          <a:xfrm>
            <a:off x="6192000" y="4968000"/>
            <a:ext cx="2950560" cy="1888560"/>
          </a:xfrm>
          <a:prstGeom prst="rect">
            <a:avLst/>
          </a:prstGeom>
          <a:ln>
            <a:noFill/>
          </a:ln>
        </p:spPr>
      </p:pic>
      <p:sp>
        <p:nvSpPr>
          <p:cNvPr id="235" name="CustomShape 2"/>
          <p:cNvSpPr/>
          <p:nvPr/>
        </p:nvSpPr>
        <p:spPr>
          <a:xfrm>
            <a:off x="317520" y="3960000"/>
            <a:ext cx="3065400" cy="2005560"/>
          </a:xfrm>
          <a:prstGeom prst="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36" name="CustomShape 3"/>
          <p:cNvSpPr/>
          <p:nvPr/>
        </p:nvSpPr>
        <p:spPr>
          <a:xfrm>
            <a:off x="320400" y="528480"/>
            <a:ext cx="8501760" cy="9259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/>
          <a:lstStyle/>
          <a:p>
            <a:pPr algn="ctr">
              <a:lnSpc>
                <a:spcPct val="100000"/>
              </a:lnSpc>
            </a:pPr>
            <a:r>
              <a:rPr lang="ru-RU" sz="6000" b="1" strike="noStrike" spc="-1">
                <a:solidFill>
                  <a:srgbClr val="FFFFFF"/>
                </a:solidFill>
                <a:latin typeface="Calibri"/>
                <a:ea typeface="DejaVu Sans"/>
              </a:rPr>
              <a:t>  </a:t>
            </a:r>
            <a:endParaRPr lang="ru-RU" sz="6000" b="0" strike="noStrike" spc="-1">
              <a:latin typeface="Arial"/>
            </a:endParaRPr>
          </a:p>
        </p:txBody>
      </p:sp>
      <p:sp>
        <p:nvSpPr>
          <p:cNvPr id="237" name="CustomShape 4"/>
          <p:cNvSpPr/>
          <p:nvPr/>
        </p:nvSpPr>
        <p:spPr>
          <a:xfrm rot="16200000">
            <a:off x="-587160" y="3298680"/>
            <a:ext cx="5112720" cy="2005560"/>
          </a:xfrm>
          <a:prstGeom prst="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lin ang="108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38" name="CustomShape 5"/>
          <p:cNvSpPr/>
          <p:nvPr/>
        </p:nvSpPr>
        <p:spPr>
          <a:xfrm>
            <a:off x="3382920" y="0"/>
            <a:ext cx="5588100" cy="42019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endParaRPr lang="ru-RU" sz="1800" b="0" strike="noStrike" spc="-1" dirty="0">
              <a:latin typeface="Arial"/>
            </a:endParaRPr>
          </a:p>
          <a:p>
            <a:pPr algn="r">
              <a:lnSpc>
                <a:spcPct val="100000"/>
              </a:lnSpc>
            </a:pPr>
            <a:r>
              <a:rPr lang="ru-RU" sz="3200" b="1" i="1" strike="noStrike" spc="-1" dirty="0" smtClean="0">
                <a:solidFill>
                  <a:srgbClr val="000000"/>
                </a:solidFill>
                <a:latin typeface="+mj-lt"/>
                <a:ea typeface="DejaVu Sans"/>
              </a:rPr>
              <a:t>«</a:t>
            </a:r>
            <a:r>
              <a:rPr lang="ru-RU" sz="3200" b="1" i="1" strike="noStrike" spc="-1" dirty="0" err="1" smtClean="0">
                <a:solidFill>
                  <a:srgbClr val="000000"/>
                </a:solidFill>
                <a:latin typeface="+mj-lt"/>
                <a:ea typeface="DejaVu Sans"/>
              </a:rPr>
              <a:t>Ніколи</a:t>
            </a:r>
            <a:r>
              <a:rPr lang="ru-RU" sz="3200" b="1" i="1" strike="noStrike" spc="-1" dirty="0" smtClean="0">
                <a:solidFill>
                  <a:srgbClr val="000000"/>
                </a:solidFill>
                <a:latin typeface="+mj-lt"/>
                <a:ea typeface="DejaVu Sans"/>
              </a:rPr>
              <a:t> не </a:t>
            </a:r>
            <a:r>
              <a:rPr lang="ru-RU" sz="3200" b="1" i="1" strike="noStrike" spc="-1" dirty="0" err="1" smtClean="0">
                <a:solidFill>
                  <a:srgbClr val="000000"/>
                </a:solidFill>
                <a:latin typeface="+mj-lt"/>
                <a:ea typeface="DejaVu Sans"/>
              </a:rPr>
              <a:t>залишайте</a:t>
            </a:r>
            <a:r>
              <a:rPr lang="ru-RU" sz="3200" b="1" i="1" strike="noStrike" spc="-1" dirty="0" smtClean="0">
                <a:solidFill>
                  <a:srgbClr val="000000"/>
                </a:solidFill>
                <a:latin typeface="+mj-lt"/>
                <a:ea typeface="DejaVu Sans"/>
              </a:rPr>
              <a:t> </a:t>
            </a:r>
            <a:endParaRPr lang="en-US" sz="3200" b="1" i="1" strike="noStrike" spc="-1" dirty="0" smtClean="0">
              <a:solidFill>
                <a:srgbClr val="000000"/>
              </a:solidFill>
              <a:latin typeface="+mj-lt"/>
              <a:ea typeface="DejaVu Sans"/>
            </a:endParaRPr>
          </a:p>
          <a:p>
            <a:pPr algn="r"/>
            <a:r>
              <a:rPr lang="ru-RU" sz="3200" b="1" i="1" strike="noStrike" spc="-1" dirty="0" err="1" smtClean="0">
                <a:solidFill>
                  <a:srgbClr val="000000"/>
                </a:solidFill>
                <a:latin typeface="+mj-lt"/>
                <a:ea typeface="DejaVu Sans"/>
              </a:rPr>
              <a:t>Вашої</a:t>
            </a:r>
            <a:r>
              <a:rPr lang="ru-RU" sz="3200" b="1" i="1" strike="noStrike" spc="-1" dirty="0" smtClean="0">
                <a:solidFill>
                  <a:srgbClr val="000000"/>
                </a:solidFill>
                <a:latin typeface="+mj-lt"/>
                <a:ea typeface="DejaVu Sans"/>
              </a:rPr>
              <a:t> </a:t>
            </a:r>
            <a:r>
              <a:rPr lang="ru-RU" sz="3200" b="1" i="1" strike="noStrike" spc="-1" dirty="0" err="1" smtClean="0">
                <a:solidFill>
                  <a:srgbClr val="000000"/>
                </a:solidFill>
                <a:latin typeface="+mj-lt"/>
                <a:ea typeface="DejaVu Sans"/>
              </a:rPr>
              <a:t>самоосвітньої</a:t>
            </a:r>
            <a:r>
              <a:rPr lang="ru-RU" sz="3200" b="1" i="1" strike="noStrike" spc="-1" dirty="0" smtClean="0">
                <a:solidFill>
                  <a:srgbClr val="000000"/>
                </a:solidFill>
                <a:latin typeface="+mj-lt"/>
                <a:ea typeface="DejaVu Sans"/>
              </a:rPr>
              <a:t> </a:t>
            </a:r>
            <a:r>
              <a:rPr lang="ru-RU" sz="3200" b="1" i="1" strike="noStrike" spc="-1" dirty="0" err="1" smtClean="0">
                <a:solidFill>
                  <a:srgbClr val="000000"/>
                </a:solidFill>
                <a:latin typeface="+mj-lt"/>
                <a:ea typeface="DejaVu Sans"/>
              </a:rPr>
              <a:t>роботи</a:t>
            </a:r>
            <a:r>
              <a:rPr lang="ru-RU" sz="3200" b="1" i="1" strike="noStrike" spc="-1" dirty="0" smtClean="0">
                <a:solidFill>
                  <a:srgbClr val="000000"/>
                </a:solidFill>
                <a:latin typeface="+mj-lt"/>
                <a:ea typeface="DejaVu Sans"/>
              </a:rPr>
              <a:t> і не</a:t>
            </a:r>
            <a:r>
              <a:rPr lang="en-US" sz="3200" b="1" i="1" strike="noStrike" spc="-1" dirty="0" smtClean="0">
                <a:solidFill>
                  <a:srgbClr val="000000"/>
                </a:solidFill>
                <a:latin typeface="+mj-lt"/>
                <a:ea typeface="DejaVu Sans"/>
              </a:rPr>
              <a:t> </a:t>
            </a:r>
            <a:r>
              <a:rPr lang="ru-RU" sz="3200" b="1" i="1" strike="noStrike" spc="-1" dirty="0" err="1" smtClean="0">
                <a:solidFill>
                  <a:srgbClr val="000000"/>
                </a:solidFill>
                <a:latin typeface="+mj-lt"/>
                <a:ea typeface="DejaVu Sans"/>
              </a:rPr>
              <a:t>забувайте</a:t>
            </a:r>
            <a:r>
              <a:rPr lang="ru-RU" sz="3200" b="1" i="1" strike="noStrike" spc="-1" dirty="0" smtClean="0">
                <a:solidFill>
                  <a:srgbClr val="000000"/>
                </a:solidFill>
                <a:latin typeface="+mj-lt"/>
                <a:ea typeface="DejaVu Sans"/>
              </a:rPr>
              <a:t>,</a:t>
            </a:r>
            <a:r>
              <a:rPr lang="en-US" sz="3200" b="1" i="1" strike="noStrike" spc="-1" dirty="0" smtClean="0">
                <a:solidFill>
                  <a:srgbClr val="000000"/>
                </a:solidFill>
                <a:latin typeface="+mj-lt"/>
                <a:ea typeface="DejaVu Sans"/>
              </a:rPr>
              <a:t> </a:t>
            </a:r>
            <a:r>
              <a:rPr lang="ru-RU" sz="3200" b="1" i="1" spc="-1" dirty="0" err="1">
                <a:solidFill>
                  <a:srgbClr val="000000"/>
                </a:solidFill>
                <a:latin typeface="+mj-lt"/>
              </a:rPr>
              <a:t>що</a:t>
            </a:r>
            <a:r>
              <a:rPr lang="ru-RU" sz="3200" b="1" i="1" spc="-1" dirty="0">
                <a:solidFill>
                  <a:srgbClr val="000000"/>
                </a:solidFill>
                <a:latin typeface="+mj-lt"/>
              </a:rPr>
              <a:t>, </a:t>
            </a:r>
            <a:r>
              <a:rPr lang="ru-RU" sz="3200" b="1" i="1" spc="-1" dirty="0" err="1">
                <a:solidFill>
                  <a:srgbClr val="000000"/>
                </a:solidFill>
                <a:latin typeface="+mj-lt"/>
              </a:rPr>
              <a:t>скільки</a:t>
            </a:r>
            <a:r>
              <a:rPr lang="ru-RU" sz="3200" b="1" i="1" spc="-1" dirty="0">
                <a:solidFill>
                  <a:srgbClr val="000000"/>
                </a:solidFill>
                <a:latin typeface="+mj-lt"/>
              </a:rPr>
              <a:t> б Ви не </a:t>
            </a:r>
            <a:r>
              <a:rPr lang="ru-RU" sz="3200" b="1" i="1" spc="-1" dirty="0" err="1" smtClean="0">
                <a:solidFill>
                  <a:srgbClr val="000000"/>
                </a:solidFill>
                <a:latin typeface="+mj-lt"/>
              </a:rPr>
              <a:t>вчились</a:t>
            </a:r>
            <a:r>
              <a:rPr lang="ru-RU" sz="3200" b="1" i="1" spc="-1" dirty="0">
                <a:solidFill>
                  <a:srgbClr val="000000"/>
                </a:solidFill>
                <a:latin typeface="+mj-lt"/>
              </a:rPr>
              <a:t> , </a:t>
            </a:r>
            <a:r>
              <a:rPr lang="ru-RU" sz="3200" b="1" i="1" spc="-1" dirty="0" err="1">
                <a:solidFill>
                  <a:srgbClr val="000000"/>
                </a:solidFill>
                <a:latin typeface="+mj-lt"/>
              </a:rPr>
              <a:t>скільки</a:t>
            </a:r>
            <a:r>
              <a:rPr lang="ru-RU" sz="3200" b="1" i="1" spc="-1" dirty="0">
                <a:solidFill>
                  <a:srgbClr val="000000"/>
                </a:solidFill>
                <a:latin typeface="+mj-lt"/>
              </a:rPr>
              <a:t> </a:t>
            </a:r>
            <a:r>
              <a:rPr lang="ru-RU" sz="3200" b="1" i="1" spc="-1" dirty="0" smtClean="0">
                <a:solidFill>
                  <a:srgbClr val="000000"/>
                </a:solidFill>
                <a:latin typeface="+mj-lt"/>
              </a:rPr>
              <a:t>б</a:t>
            </a:r>
            <a:r>
              <a:rPr lang="ru-RU" sz="3200" b="1" i="1" spc="-1" dirty="0">
                <a:solidFill>
                  <a:srgbClr val="000000"/>
                </a:solidFill>
                <a:latin typeface="+mj-lt"/>
              </a:rPr>
              <a:t> не знали</a:t>
            </a:r>
            <a:r>
              <a:rPr lang="ru-RU" sz="3200" b="1" i="1" spc="-1" dirty="0" smtClean="0">
                <a:solidFill>
                  <a:srgbClr val="000000"/>
                </a:solidFill>
                <a:latin typeface="+mj-lt"/>
              </a:rPr>
              <a:t>,</a:t>
            </a:r>
            <a:r>
              <a:rPr lang="en-US" sz="3200" b="1" i="1" spc="-1" dirty="0" smtClean="0">
                <a:solidFill>
                  <a:srgbClr val="000000"/>
                </a:solidFill>
                <a:latin typeface="+mj-lt"/>
              </a:rPr>
              <a:t> </a:t>
            </a:r>
            <a:r>
              <a:rPr lang="ru-RU" sz="3200" b="1" i="1" spc="-1" dirty="0" err="1">
                <a:solidFill>
                  <a:srgbClr val="000000"/>
                </a:solidFill>
                <a:latin typeface="+mj-lt"/>
              </a:rPr>
              <a:t>з</a:t>
            </a:r>
            <a:r>
              <a:rPr lang="ru-RU" sz="3200" b="1" i="1" spc="-1" dirty="0" err="1" smtClean="0">
                <a:solidFill>
                  <a:srgbClr val="000000"/>
                </a:solidFill>
                <a:latin typeface="+mj-lt"/>
              </a:rPr>
              <a:t>нанням</a:t>
            </a:r>
            <a:r>
              <a:rPr lang="en-US" sz="3200" b="1" i="1" spc="-1" dirty="0" smtClean="0">
                <a:solidFill>
                  <a:srgbClr val="000000"/>
                </a:solidFill>
                <a:latin typeface="+mj-lt"/>
              </a:rPr>
              <a:t> </a:t>
            </a:r>
            <a:r>
              <a:rPr lang="ru-RU" sz="3200" b="1" i="1" spc="-1" dirty="0">
                <a:solidFill>
                  <a:srgbClr val="000000"/>
                </a:solidFill>
                <a:latin typeface="+mj-lt"/>
              </a:rPr>
              <a:t>та </a:t>
            </a:r>
            <a:r>
              <a:rPr lang="ru-RU" sz="3200" b="1" i="1" spc="-1" dirty="0" err="1">
                <a:solidFill>
                  <a:srgbClr val="000000"/>
                </a:solidFill>
                <a:latin typeface="+mj-lt"/>
              </a:rPr>
              <a:t>освіті</a:t>
            </a:r>
            <a:r>
              <a:rPr lang="ru-RU" sz="3200" b="1" i="1" spc="-1" dirty="0">
                <a:solidFill>
                  <a:srgbClr val="000000"/>
                </a:solidFill>
                <a:latin typeface="+mj-lt"/>
              </a:rPr>
              <a:t> </a:t>
            </a:r>
            <a:endParaRPr lang="ru-RU" sz="3200" b="1" spc="-1" dirty="0">
              <a:latin typeface="+mj-lt"/>
            </a:endParaRPr>
          </a:p>
          <a:p>
            <a:pPr algn="r">
              <a:lnSpc>
                <a:spcPct val="100000"/>
              </a:lnSpc>
            </a:pPr>
            <a:r>
              <a:rPr lang="ru-RU" sz="3200" b="1" i="1" strike="noStrike" spc="-1" dirty="0" err="1" smtClean="0">
                <a:solidFill>
                  <a:srgbClr val="000000"/>
                </a:solidFill>
                <a:latin typeface="+mj-lt"/>
                <a:ea typeface="DejaVu Sans"/>
              </a:rPr>
              <a:t>немає</a:t>
            </a:r>
            <a:r>
              <a:rPr lang="ru-RU" sz="3200" b="1" i="1" strike="noStrike" spc="-1" dirty="0" smtClean="0">
                <a:solidFill>
                  <a:srgbClr val="000000"/>
                </a:solidFill>
                <a:latin typeface="+mj-lt"/>
                <a:ea typeface="DejaVu Sans"/>
              </a:rPr>
              <a:t> </a:t>
            </a:r>
            <a:r>
              <a:rPr lang="ru-RU" sz="3200" b="1" i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ні</a:t>
            </a:r>
            <a:r>
              <a:rPr lang="ru-RU" sz="3200" b="1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 </a:t>
            </a:r>
            <a:r>
              <a:rPr lang="ru-RU" sz="3200" b="1" i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кордонів</a:t>
            </a:r>
            <a:r>
              <a:rPr lang="ru-RU" sz="3200" b="1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, </a:t>
            </a:r>
            <a:r>
              <a:rPr lang="ru-RU" sz="3200" b="1" i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ні</a:t>
            </a:r>
            <a:r>
              <a:rPr lang="ru-RU" sz="3200" b="1" i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 меж»</a:t>
            </a:r>
            <a:endParaRPr lang="ru-RU" sz="3200" b="1" strike="noStrike" spc="-1" dirty="0">
              <a:latin typeface="+mj-lt"/>
            </a:endParaRPr>
          </a:p>
          <a:p>
            <a:pPr algn="r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</a:pPr>
            <a:r>
              <a:rPr lang="ru-RU" sz="3200" b="1" strike="noStrike" spc="-1" dirty="0" smtClean="0">
                <a:solidFill>
                  <a:srgbClr val="000000"/>
                </a:solidFill>
                <a:latin typeface="+mj-lt"/>
                <a:ea typeface="DejaVu Sans"/>
              </a:rPr>
              <a:t>М.О</a:t>
            </a:r>
            <a:r>
              <a:rPr lang="ru-RU" sz="3200" b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. </a:t>
            </a:r>
            <a:r>
              <a:rPr lang="ru-RU" sz="3200" b="1" strike="noStrike" spc="-1" dirty="0" err="1">
                <a:solidFill>
                  <a:srgbClr val="000000"/>
                </a:solidFill>
                <a:latin typeface="+mj-lt"/>
                <a:ea typeface="DejaVu Sans"/>
              </a:rPr>
              <a:t>Рубакін</a:t>
            </a:r>
            <a:endParaRPr lang="ru-RU" sz="3200" b="1" strike="noStrike" spc="-1" dirty="0">
              <a:latin typeface="+mj-lt"/>
            </a:endParaRPr>
          </a:p>
          <a:p>
            <a:pPr algn="r">
              <a:lnSpc>
                <a:spcPts val="1"/>
              </a:lnSpc>
            </a:pPr>
            <a:endParaRPr lang="ru-RU" sz="2200" b="0" strike="noStrike" spc="-1" dirty="0">
              <a:latin typeface="Arial"/>
            </a:endParaRPr>
          </a:p>
          <a:p>
            <a:pPr algn="r">
              <a:lnSpc>
                <a:spcPts val="1"/>
              </a:lnSpc>
            </a:pPr>
            <a:endParaRPr lang="ru-RU" sz="2200" b="0" strike="noStrike" spc="-1" dirty="0">
              <a:latin typeface="Arial"/>
            </a:endParaRPr>
          </a:p>
        </p:txBody>
      </p:sp>
      <p:sp>
        <p:nvSpPr>
          <p:cNvPr id="239" name="CustomShape 6"/>
          <p:cNvSpPr/>
          <p:nvPr/>
        </p:nvSpPr>
        <p:spPr>
          <a:xfrm>
            <a:off x="771479" y="5257440"/>
            <a:ext cx="2200501" cy="7689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r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</a:pPr>
            <a:r>
              <a:rPr lang="ru-RU" sz="24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(1862—1946)</a:t>
            </a:r>
            <a:endParaRPr lang="ru-RU" sz="2400" b="0" strike="noStrike" spc="-1" dirty="0">
              <a:latin typeface="Arial"/>
            </a:endParaRPr>
          </a:p>
        </p:txBody>
      </p:sp>
      <p:sp>
        <p:nvSpPr>
          <p:cNvPr id="240" name="CustomShape 7"/>
          <p:cNvSpPr/>
          <p:nvPr/>
        </p:nvSpPr>
        <p:spPr>
          <a:xfrm>
            <a:off x="8783640" y="6480000"/>
            <a:ext cx="374760" cy="376560"/>
          </a:xfrm>
          <a:prstGeom prst="ellipse">
            <a:avLst/>
          </a:prstGeom>
          <a:solidFill>
            <a:srgbClr val="0066B3"/>
          </a:solidFill>
          <a:ln w="9360">
            <a:solidFill>
              <a:srgbClr val="00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6800" rIns="90000" bIns="46800" anchor="ctr"/>
          <a:lstStyle/>
          <a:p>
            <a:pPr algn="ctr">
              <a:lnSpc>
                <a:spcPct val="100000"/>
              </a:lnSpc>
            </a:pPr>
            <a:r>
              <a:rPr lang="ru-RU" sz="1600" b="1" strike="noStrike" spc="-1">
                <a:solidFill>
                  <a:srgbClr val="FFFFFF"/>
                </a:solidFill>
                <a:latin typeface="Arial"/>
                <a:ea typeface="DejaVu Sans"/>
              </a:rPr>
              <a:t>11</a:t>
            </a:r>
            <a:endParaRPr lang="ru-RU" sz="1600" b="0" strike="noStrike" spc="-1">
              <a:latin typeface="Arial"/>
            </a:endParaRPr>
          </a:p>
        </p:txBody>
      </p:sp>
      <p:pic>
        <p:nvPicPr>
          <p:cNvPr id="241" name="Рисунок 240"/>
          <p:cNvPicPr/>
          <p:nvPr/>
        </p:nvPicPr>
        <p:blipFill>
          <a:blip r:embed="rId4"/>
          <a:stretch/>
        </p:blipFill>
        <p:spPr>
          <a:xfrm>
            <a:off x="550080" y="592920"/>
            <a:ext cx="2757600" cy="423036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CustomShape 1"/>
          <p:cNvSpPr/>
          <p:nvPr/>
        </p:nvSpPr>
        <p:spPr>
          <a:xfrm>
            <a:off x="0" y="0"/>
            <a:ext cx="9142560" cy="68565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43" name="CustomShape 2"/>
          <p:cNvSpPr/>
          <p:nvPr/>
        </p:nvSpPr>
        <p:spPr>
          <a:xfrm>
            <a:off x="15840" y="0"/>
            <a:ext cx="9142200" cy="6856200"/>
          </a:xfrm>
          <a:prstGeom prst="rect">
            <a:avLst/>
          </a:prstGeom>
          <a:gradFill>
            <a:gsLst>
              <a:gs pos="0">
                <a:srgbClr val="BCE4E5"/>
              </a:gs>
              <a:gs pos="100000">
                <a:srgbClr val="ADC5E7"/>
              </a:gs>
            </a:gsLst>
            <a:lin ang="36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244" name="Рисунок 16"/>
          <p:cNvPicPr/>
          <p:nvPr/>
        </p:nvPicPr>
        <p:blipFill>
          <a:blip r:embed="rId2"/>
          <a:stretch/>
        </p:blipFill>
        <p:spPr>
          <a:xfrm>
            <a:off x="6192000" y="4968000"/>
            <a:ext cx="2950560" cy="1888560"/>
          </a:xfrm>
          <a:prstGeom prst="rect">
            <a:avLst/>
          </a:prstGeom>
          <a:ln>
            <a:noFill/>
          </a:ln>
        </p:spPr>
      </p:pic>
      <p:sp>
        <p:nvSpPr>
          <p:cNvPr id="245" name="CustomShape 3"/>
          <p:cNvSpPr/>
          <p:nvPr/>
        </p:nvSpPr>
        <p:spPr>
          <a:xfrm>
            <a:off x="317520" y="3960000"/>
            <a:ext cx="3065400" cy="2005560"/>
          </a:xfrm>
          <a:prstGeom prst="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46" name="CustomShape 4"/>
          <p:cNvSpPr/>
          <p:nvPr/>
        </p:nvSpPr>
        <p:spPr>
          <a:xfrm>
            <a:off x="320400" y="528480"/>
            <a:ext cx="8501760" cy="9259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47" name="CustomShape 5"/>
          <p:cNvSpPr/>
          <p:nvPr/>
        </p:nvSpPr>
        <p:spPr>
          <a:xfrm rot="16200000">
            <a:off x="-587160" y="3298680"/>
            <a:ext cx="5112720" cy="2005560"/>
          </a:xfrm>
          <a:prstGeom prst="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lin ang="108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48" name="CustomShape 6"/>
          <p:cNvSpPr/>
          <p:nvPr/>
        </p:nvSpPr>
        <p:spPr>
          <a:xfrm>
            <a:off x="290160" y="720000"/>
            <a:ext cx="8421840" cy="3959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50000"/>
              </a:lnSpc>
            </a:pPr>
            <a:r>
              <a:rPr lang="ru-RU" sz="28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Відмінною</a:t>
            </a:r>
            <a:r>
              <a:rPr lang="ru-RU" sz="28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28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рисою</a:t>
            </a:r>
            <a:r>
              <a:rPr lang="ru-RU" sz="28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2800" b="1" i="1" strike="noStrike" spc="-1" dirty="0" err="1" smtClean="0">
                <a:solidFill>
                  <a:srgbClr val="000000"/>
                </a:solidFill>
                <a:latin typeface="Arial"/>
                <a:ea typeface="DejaVu Sans"/>
              </a:rPr>
              <a:t>самоосвіти</a:t>
            </a:r>
            <a:endParaRPr lang="en-US" sz="2800" b="1" i="1" strike="noStrike" spc="-1" dirty="0" smtClean="0">
              <a:solidFill>
                <a:srgbClr val="000000"/>
              </a:solidFill>
              <a:latin typeface="Arial"/>
              <a:ea typeface="DejaVu Sans"/>
            </a:endParaRPr>
          </a:p>
          <a:p>
            <a:pPr algn="ctr">
              <a:lnSpc>
                <a:spcPct val="150000"/>
              </a:lnSpc>
            </a:pPr>
            <a:r>
              <a:rPr lang="ru-RU" sz="2800" b="1" i="1" strike="noStrike" spc="-1" dirty="0" smtClean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28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викладача</a:t>
            </a:r>
            <a:r>
              <a:rPr lang="ru-RU" sz="28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є</a:t>
            </a:r>
            <a:endParaRPr lang="ru-RU" sz="2800" b="1" i="1" strike="noStrike" spc="-1" dirty="0">
              <a:latin typeface="Arial"/>
            </a:endParaRPr>
          </a:p>
          <a:p>
            <a:pPr algn="ctr">
              <a:lnSpc>
                <a:spcPct val="150000"/>
              </a:lnSpc>
            </a:pPr>
            <a:r>
              <a:rPr lang="ru-RU" sz="28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те, </a:t>
            </a:r>
            <a:r>
              <a:rPr lang="ru-RU" sz="28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що</a:t>
            </a:r>
            <a:r>
              <a:rPr lang="ru-RU" sz="28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результат </a:t>
            </a:r>
            <a:r>
              <a:rPr lang="ru-RU" sz="28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такої</a:t>
            </a:r>
            <a:r>
              <a:rPr lang="ru-RU" sz="28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28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роботи</a:t>
            </a:r>
            <a:r>
              <a:rPr lang="ru-RU" sz="28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– </a:t>
            </a:r>
            <a:endParaRPr lang="ru-RU" sz="2800" b="1" i="1" strike="noStrike" spc="-1" dirty="0">
              <a:latin typeface="Arial"/>
            </a:endParaRPr>
          </a:p>
          <a:p>
            <a:pPr algn="ctr">
              <a:lnSpc>
                <a:spcPct val="150000"/>
              </a:lnSpc>
            </a:pPr>
            <a:r>
              <a:rPr lang="ru-RU" sz="28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розвиток</a:t>
            </a:r>
            <a:r>
              <a:rPr lang="ru-RU" sz="28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 </a:t>
            </a:r>
            <a:r>
              <a:rPr lang="ru-RU" sz="28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учнів</a:t>
            </a:r>
            <a:r>
              <a:rPr lang="ru-RU" sz="28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, а не </a:t>
            </a:r>
            <a:r>
              <a:rPr lang="ru-RU" sz="28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тільки</a:t>
            </a:r>
            <a:r>
              <a:rPr lang="ru-RU" sz="28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28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самовдосконалення</a:t>
            </a:r>
            <a:r>
              <a:rPr lang="ru-RU" sz="28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в</a:t>
            </a:r>
            <a:endParaRPr lang="ru-RU" sz="2800" b="1" i="1" strike="noStrike" spc="-1" dirty="0">
              <a:latin typeface="Arial"/>
            </a:endParaRPr>
          </a:p>
          <a:p>
            <a:pPr algn="ctr">
              <a:lnSpc>
                <a:spcPct val="150000"/>
              </a:lnSpc>
            </a:pPr>
            <a:r>
              <a:rPr lang="ru-RU" sz="28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28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особистих</a:t>
            </a:r>
            <a:r>
              <a:rPr lang="ru-RU" sz="28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та </a:t>
            </a:r>
            <a:r>
              <a:rPr lang="ru-RU" sz="28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професійних</a:t>
            </a:r>
            <a:r>
              <a:rPr lang="ru-RU" sz="28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планах. </a:t>
            </a:r>
            <a:endParaRPr lang="ru-RU" sz="2800" b="1" i="1" strike="noStrike" spc="-1" dirty="0">
              <a:latin typeface="Arial"/>
            </a:endParaRPr>
          </a:p>
          <a:p>
            <a:endParaRPr lang="ru-RU" sz="2800" b="0" strike="noStrike" spc="-1" dirty="0">
              <a:latin typeface="Arial"/>
            </a:endParaRPr>
          </a:p>
        </p:txBody>
      </p:sp>
      <p:sp>
        <p:nvSpPr>
          <p:cNvPr id="249" name="CustomShape 7"/>
          <p:cNvSpPr/>
          <p:nvPr/>
        </p:nvSpPr>
        <p:spPr>
          <a:xfrm>
            <a:off x="8783640" y="6480000"/>
            <a:ext cx="374400" cy="376200"/>
          </a:xfrm>
          <a:prstGeom prst="ellipse">
            <a:avLst/>
          </a:prstGeom>
          <a:solidFill>
            <a:srgbClr val="0066B3"/>
          </a:solidFill>
          <a:ln w="9360">
            <a:solidFill>
              <a:srgbClr val="00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6800" rIns="90000" bIns="46800" anchor="ctr"/>
          <a:lstStyle/>
          <a:p>
            <a:pPr algn="ctr">
              <a:lnSpc>
                <a:spcPct val="100000"/>
              </a:lnSpc>
            </a:pPr>
            <a:r>
              <a:rPr lang="ru-RU" sz="1600" b="1" strike="noStrike" spc="-1">
                <a:solidFill>
                  <a:srgbClr val="FFFFFF"/>
                </a:solidFill>
                <a:latin typeface="Arial"/>
                <a:ea typeface="DejaVu Sans"/>
              </a:rPr>
              <a:t>12</a:t>
            </a:r>
            <a:endParaRPr lang="ru-RU" sz="1600" b="0" strike="noStrike" spc="-1">
              <a:latin typeface="Arial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CustomShape 1"/>
          <p:cNvSpPr/>
          <p:nvPr/>
        </p:nvSpPr>
        <p:spPr>
          <a:xfrm>
            <a:off x="0" y="0"/>
            <a:ext cx="9142560" cy="68565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51" name="CustomShape 2"/>
          <p:cNvSpPr/>
          <p:nvPr/>
        </p:nvSpPr>
        <p:spPr>
          <a:xfrm>
            <a:off x="15840" y="0"/>
            <a:ext cx="9142200" cy="6856200"/>
          </a:xfrm>
          <a:prstGeom prst="rect">
            <a:avLst/>
          </a:prstGeom>
          <a:gradFill>
            <a:gsLst>
              <a:gs pos="0">
                <a:srgbClr val="BCE4E5"/>
              </a:gs>
              <a:gs pos="100000">
                <a:srgbClr val="ADC5E7"/>
              </a:gs>
            </a:gsLst>
            <a:lin ang="36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252" name="Рисунок 16"/>
          <p:cNvPicPr/>
          <p:nvPr/>
        </p:nvPicPr>
        <p:blipFill>
          <a:blip r:embed="rId2"/>
          <a:stretch/>
        </p:blipFill>
        <p:spPr>
          <a:xfrm>
            <a:off x="6192000" y="4968000"/>
            <a:ext cx="2950560" cy="1888560"/>
          </a:xfrm>
          <a:prstGeom prst="rect">
            <a:avLst/>
          </a:prstGeom>
          <a:ln>
            <a:noFill/>
          </a:ln>
        </p:spPr>
      </p:pic>
      <p:sp>
        <p:nvSpPr>
          <p:cNvPr id="253" name="CustomShape 3"/>
          <p:cNvSpPr/>
          <p:nvPr/>
        </p:nvSpPr>
        <p:spPr>
          <a:xfrm>
            <a:off x="317520" y="3960000"/>
            <a:ext cx="3065400" cy="2005560"/>
          </a:xfrm>
          <a:prstGeom prst="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54" name="CustomShape 4"/>
          <p:cNvSpPr/>
          <p:nvPr/>
        </p:nvSpPr>
        <p:spPr>
          <a:xfrm rot="16200000">
            <a:off x="-587160" y="3298680"/>
            <a:ext cx="5112720" cy="2005560"/>
          </a:xfrm>
          <a:prstGeom prst="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lin ang="108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55" name="CustomShape 5"/>
          <p:cNvSpPr/>
          <p:nvPr/>
        </p:nvSpPr>
        <p:spPr>
          <a:xfrm>
            <a:off x="467544" y="360000"/>
            <a:ext cx="7956456" cy="60170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/>
            <a:r>
              <a:rPr lang="ru-RU" sz="2800" b="1" strike="noStrike" spc="-1" dirty="0" smtClean="0">
                <a:solidFill>
                  <a:srgbClr val="000000"/>
                </a:solidFill>
                <a:latin typeface="Arial"/>
                <a:ea typeface="DejaVu Sans"/>
              </a:rPr>
              <a:t>ГАСЛО САМООСВІТИ : </a:t>
            </a:r>
            <a:endParaRPr lang="en-US" sz="2800" b="1" strike="noStrike" spc="-1" dirty="0" smtClean="0">
              <a:solidFill>
                <a:srgbClr val="000000"/>
              </a:solidFill>
              <a:latin typeface="Arial"/>
              <a:ea typeface="DejaVu Sans"/>
            </a:endParaRPr>
          </a:p>
          <a:p>
            <a:pPr algn="just"/>
            <a:r>
              <a:rPr lang="ru-RU" sz="2800" b="1" i="1" strike="noStrike" spc="-1" dirty="0" err="1" smtClean="0">
                <a:solidFill>
                  <a:srgbClr val="000000"/>
                </a:solidFill>
                <a:latin typeface="Arial"/>
                <a:ea typeface="DejaVu Sans"/>
              </a:rPr>
              <a:t>від</a:t>
            </a:r>
            <a:r>
              <a:rPr lang="ru-RU" sz="2800" b="1" i="1" strike="noStrike" spc="-1" dirty="0" smtClean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28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компетентності</a:t>
            </a:r>
            <a:r>
              <a:rPr lang="ru-RU" sz="28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28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викладача</a:t>
            </a:r>
            <a:r>
              <a:rPr lang="ru-RU" sz="28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– до </a:t>
            </a:r>
            <a:r>
              <a:rPr lang="ru-RU" sz="28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компетентності</a:t>
            </a:r>
            <a:r>
              <a:rPr lang="ru-RU" sz="28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28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учнів</a:t>
            </a:r>
            <a:r>
              <a:rPr lang="ru-RU" sz="28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.</a:t>
            </a:r>
            <a:endParaRPr lang="ru-RU" sz="2800" b="1" strike="noStrike" spc="-1" dirty="0">
              <a:latin typeface="Arial"/>
            </a:endParaRPr>
          </a:p>
          <a:p>
            <a:pPr algn="just"/>
            <a:endParaRPr lang="ru-RU" sz="2800" b="1" strike="noStrike" spc="-1" dirty="0">
              <a:latin typeface="Arial"/>
            </a:endParaRPr>
          </a:p>
          <a:p>
            <a:pPr algn="ctr"/>
            <a:r>
              <a:rPr lang="ru-RU" sz="2800" b="1" strike="noStrike" spc="-1" dirty="0" smtClean="0">
                <a:solidFill>
                  <a:srgbClr val="000000"/>
                </a:solidFill>
                <a:latin typeface="Arial"/>
                <a:ea typeface="DejaVu Sans"/>
              </a:rPr>
              <a:t>МЕТА САМООСВІТИ : </a:t>
            </a:r>
            <a:endParaRPr lang="en-US" sz="2800" b="1" strike="noStrike" spc="-1" dirty="0" smtClean="0">
              <a:solidFill>
                <a:srgbClr val="000000"/>
              </a:solidFill>
              <a:latin typeface="Arial"/>
              <a:ea typeface="DejaVu Sans"/>
            </a:endParaRPr>
          </a:p>
          <a:p>
            <a:pPr algn="just"/>
            <a:r>
              <a:rPr lang="ru-RU" sz="2800" b="1" i="1" strike="noStrike" spc="-1" dirty="0" err="1" smtClean="0">
                <a:solidFill>
                  <a:srgbClr val="000000"/>
                </a:solidFill>
                <a:latin typeface="Arial"/>
                <a:ea typeface="DejaVu Sans"/>
              </a:rPr>
              <a:t>досягти</a:t>
            </a:r>
            <a:r>
              <a:rPr lang="ru-RU" sz="2800" b="1" i="1" strike="noStrike" spc="-1" dirty="0" smtClean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28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успіху</a:t>
            </a:r>
            <a:r>
              <a:rPr lang="ru-RU" sz="28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, </a:t>
            </a:r>
            <a:r>
              <a:rPr lang="ru-RU" sz="28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щоб</a:t>
            </a:r>
            <a:r>
              <a:rPr lang="ru-RU" sz="28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28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його</a:t>
            </a:r>
            <a:r>
              <a:rPr lang="ru-RU" sz="28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28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досягли</a:t>
            </a:r>
            <a:r>
              <a:rPr lang="ru-RU" sz="28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28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учні</a:t>
            </a:r>
            <a:r>
              <a:rPr lang="ru-RU" sz="28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, а </a:t>
            </a:r>
            <a:r>
              <a:rPr lang="ru-RU" sz="28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учні</a:t>
            </a:r>
            <a:r>
              <a:rPr lang="ru-RU" sz="28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28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мають</a:t>
            </a:r>
            <a:r>
              <a:rPr lang="ru-RU" sz="28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28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досягти</a:t>
            </a:r>
            <a:r>
              <a:rPr lang="ru-RU" sz="28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28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успіху</a:t>
            </a:r>
            <a:r>
              <a:rPr lang="ru-RU" sz="28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, </a:t>
            </a:r>
            <a:r>
              <a:rPr lang="ru-RU" sz="28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щоб</a:t>
            </a:r>
            <a:r>
              <a:rPr lang="ru-RU" sz="28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28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його</a:t>
            </a:r>
            <a:r>
              <a:rPr lang="ru-RU" sz="28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28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досягло</a:t>
            </a:r>
            <a:r>
              <a:rPr lang="ru-RU" sz="28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28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суспільство</a:t>
            </a:r>
            <a:r>
              <a:rPr lang="ru-RU" sz="2800" b="1" i="1" strike="noStrike" spc="-1" dirty="0" smtClean="0">
                <a:solidFill>
                  <a:srgbClr val="000000"/>
                </a:solidFill>
                <a:latin typeface="Arial"/>
                <a:ea typeface="DejaVu Sans"/>
              </a:rPr>
              <a:t>.</a:t>
            </a:r>
            <a:endParaRPr lang="en-US" sz="2800" b="1" i="1" strike="noStrike" spc="-1" dirty="0" smtClean="0">
              <a:solidFill>
                <a:srgbClr val="000000"/>
              </a:solidFill>
              <a:latin typeface="Arial"/>
              <a:ea typeface="DejaVu Sans"/>
            </a:endParaRPr>
          </a:p>
          <a:p>
            <a:pPr algn="just"/>
            <a:endParaRPr lang="en-US" sz="2800" b="1" strike="noStrike" spc="-1" dirty="0" smtClean="0">
              <a:solidFill>
                <a:srgbClr val="000000"/>
              </a:solidFill>
              <a:latin typeface="Arial"/>
              <a:ea typeface="DejaVu Sans"/>
            </a:endParaRPr>
          </a:p>
          <a:p>
            <a:pPr algn="ctr"/>
            <a:r>
              <a:rPr lang="ru-RU" sz="2800" b="1" strike="noStrike" spc="-1" dirty="0" smtClean="0">
                <a:solidFill>
                  <a:srgbClr val="000000"/>
                </a:solidFill>
                <a:latin typeface="Arial"/>
                <a:ea typeface="DejaVu Sans"/>
              </a:rPr>
              <a:t>САМООСВІТНЯ ДІЯЛЬНІСТЬ</a:t>
            </a:r>
            <a:r>
              <a:rPr lang="en-US" sz="2800" b="1" strike="noStrike" spc="-1" dirty="0" smtClean="0">
                <a:solidFill>
                  <a:srgbClr val="000000"/>
                </a:solidFill>
                <a:latin typeface="Arial"/>
                <a:ea typeface="DejaVu Sans"/>
              </a:rPr>
              <a:t> –</a:t>
            </a:r>
          </a:p>
          <a:p>
            <a:pPr algn="ctr"/>
            <a:r>
              <a:rPr lang="ru-RU" sz="2800" b="1" i="1" strike="noStrike" spc="-1" dirty="0" err="1" smtClean="0">
                <a:solidFill>
                  <a:srgbClr val="000000"/>
                </a:solidFill>
                <a:latin typeface="Arial"/>
                <a:ea typeface="DejaVu Sans"/>
              </a:rPr>
              <a:t>життєтворча</a:t>
            </a:r>
            <a:r>
              <a:rPr lang="en-US" sz="2800" b="1" i="1" strike="noStrike" spc="-1" dirty="0" smtClean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2800" b="1" i="1" spc="-1" dirty="0">
                <a:solidFill>
                  <a:srgbClr val="000000"/>
                </a:solidFill>
              </a:rPr>
              <a:t>сила </a:t>
            </a:r>
            <a:r>
              <a:rPr lang="ru-RU" sz="2800" b="1" i="1" spc="-1" dirty="0" err="1">
                <a:solidFill>
                  <a:srgbClr val="000000"/>
                </a:solidFill>
              </a:rPr>
              <a:t>педагогічної</a:t>
            </a:r>
            <a:r>
              <a:rPr lang="ru-RU" sz="2800" b="1" i="1" spc="-1" dirty="0">
                <a:solidFill>
                  <a:srgbClr val="000000"/>
                </a:solidFill>
              </a:rPr>
              <a:t> </a:t>
            </a:r>
            <a:endParaRPr lang="ru-RU" sz="2800" b="1" spc="-1" dirty="0"/>
          </a:p>
          <a:p>
            <a:pPr algn="ctr"/>
            <a:r>
              <a:rPr lang="ru-RU" sz="2800" b="1" i="1" strike="noStrike" spc="-1" dirty="0" err="1" smtClean="0">
                <a:solidFill>
                  <a:srgbClr val="000000"/>
                </a:solidFill>
                <a:latin typeface="Arial"/>
                <a:ea typeface="DejaVu Sans"/>
              </a:rPr>
              <a:t>майстерності</a:t>
            </a:r>
            <a:endParaRPr lang="ru-RU" sz="2800" b="1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ru-RU" sz="26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ru-RU" sz="2600" b="0" strike="noStrike" spc="-1" dirty="0">
              <a:latin typeface="Arial"/>
            </a:endParaRPr>
          </a:p>
        </p:txBody>
      </p:sp>
      <p:sp>
        <p:nvSpPr>
          <p:cNvPr id="256" name="CustomShape 6"/>
          <p:cNvSpPr/>
          <p:nvPr/>
        </p:nvSpPr>
        <p:spPr>
          <a:xfrm>
            <a:off x="8783640" y="6480000"/>
            <a:ext cx="374400" cy="376200"/>
          </a:xfrm>
          <a:prstGeom prst="ellipse">
            <a:avLst/>
          </a:prstGeom>
          <a:solidFill>
            <a:srgbClr val="0066B3"/>
          </a:solidFill>
          <a:ln w="9360">
            <a:solidFill>
              <a:srgbClr val="00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6800" rIns="90000" bIns="46800" anchor="ctr"/>
          <a:lstStyle/>
          <a:p>
            <a:pPr algn="ctr">
              <a:lnSpc>
                <a:spcPct val="100000"/>
              </a:lnSpc>
            </a:pPr>
            <a:r>
              <a:rPr lang="ru-RU" sz="1600" b="1" strike="noStrike" spc="-1">
                <a:solidFill>
                  <a:srgbClr val="FFFFFF"/>
                </a:solidFill>
                <a:latin typeface="Arial"/>
                <a:ea typeface="DejaVu Sans"/>
              </a:rPr>
              <a:t>13</a:t>
            </a:r>
            <a:endParaRPr lang="ru-RU" sz="1600" b="0" strike="noStrike" spc="-1">
              <a:latin typeface="Arial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CustomShape 1"/>
          <p:cNvSpPr/>
          <p:nvPr/>
        </p:nvSpPr>
        <p:spPr>
          <a:xfrm>
            <a:off x="1440" y="-8280"/>
            <a:ext cx="9142560" cy="68565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58" name="CustomShape 2"/>
          <p:cNvSpPr/>
          <p:nvPr/>
        </p:nvSpPr>
        <p:spPr>
          <a:xfrm>
            <a:off x="15840" y="0"/>
            <a:ext cx="9142200" cy="6856200"/>
          </a:xfrm>
          <a:prstGeom prst="rect">
            <a:avLst/>
          </a:prstGeom>
          <a:gradFill>
            <a:gsLst>
              <a:gs pos="0">
                <a:srgbClr val="BCE4E5"/>
              </a:gs>
              <a:gs pos="100000">
                <a:srgbClr val="ADC5E7"/>
              </a:gs>
            </a:gsLst>
            <a:lin ang="36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259" name="Рисунок 16"/>
          <p:cNvPicPr/>
          <p:nvPr/>
        </p:nvPicPr>
        <p:blipFill>
          <a:blip r:embed="rId2"/>
          <a:stretch/>
        </p:blipFill>
        <p:spPr>
          <a:xfrm>
            <a:off x="6192000" y="4968000"/>
            <a:ext cx="2950560" cy="1888560"/>
          </a:xfrm>
          <a:prstGeom prst="rect">
            <a:avLst/>
          </a:prstGeom>
          <a:ln>
            <a:noFill/>
          </a:ln>
        </p:spPr>
      </p:pic>
      <p:sp>
        <p:nvSpPr>
          <p:cNvPr id="260" name="CustomShape 3"/>
          <p:cNvSpPr/>
          <p:nvPr/>
        </p:nvSpPr>
        <p:spPr>
          <a:xfrm>
            <a:off x="320400" y="528480"/>
            <a:ext cx="8501760" cy="9259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/>
          <a:lstStyle/>
          <a:p>
            <a:pPr algn="ctr">
              <a:lnSpc>
                <a:spcPct val="100000"/>
              </a:lnSpc>
            </a:pPr>
            <a:r>
              <a:rPr lang="ru-RU" sz="6000" b="1" strike="noStrike" spc="-1">
                <a:solidFill>
                  <a:srgbClr val="FFFFFF"/>
                </a:solidFill>
                <a:latin typeface="Calibri"/>
                <a:ea typeface="DejaVu Sans"/>
              </a:rPr>
              <a:t> </a:t>
            </a:r>
            <a:endParaRPr lang="ru-RU" sz="6000" b="0" strike="noStrike" spc="-1">
              <a:latin typeface="Arial"/>
            </a:endParaRPr>
          </a:p>
        </p:txBody>
      </p:sp>
      <p:sp>
        <p:nvSpPr>
          <p:cNvPr id="261" name="CustomShape 4"/>
          <p:cNvSpPr/>
          <p:nvPr/>
        </p:nvSpPr>
        <p:spPr>
          <a:xfrm>
            <a:off x="648000" y="432000"/>
            <a:ext cx="7788960" cy="51141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18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книги (</a:t>
            </a:r>
            <a:r>
              <a:rPr lang="ru-RU" sz="1800" b="0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наукова</a:t>
            </a:r>
            <a:r>
              <a:rPr lang="ru-RU" sz="18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, </a:t>
            </a:r>
            <a:r>
              <a:rPr lang="ru-RU" sz="1800" b="0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науково</a:t>
            </a:r>
            <a:r>
              <a:rPr lang="ru-RU" sz="18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-методична, методична, </a:t>
            </a:r>
            <a:r>
              <a:rPr lang="ru-RU" sz="1800" b="0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публіцистична</a:t>
            </a:r>
            <a:r>
              <a:rPr lang="ru-RU" sz="18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, </a:t>
            </a:r>
            <a:r>
              <a:rPr lang="ru-RU" sz="1800" b="0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художня</a:t>
            </a:r>
            <a:r>
              <a:rPr lang="ru-RU" sz="18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 та </a:t>
            </a:r>
            <a:r>
              <a:rPr lang="ru-RU" sz="1800" b="0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інші</a:t>
            </a:r>
            <a:r>
              <a:rPr lang="ru-RU" sz="18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1800" b="0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літератури</a:t>
            </a:r>
            <a:r>
              <a:rPr lang="ru-RU" sz="18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)</a:t>
            </a:r>
            <a:endParaRPr lang="ru-RU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ru-RU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1800" b="0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фахова</a:t>
            </a:r>
            <a:r>
              <a:rPr lang="ru-RU" sz="18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1800" b="0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періодика</a:t>
            </a:r>
            <a:r>
              <a:rPr lang="ru-RU" sz="18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 (</a:t>
            </a:r>
            <a:r>
              <a:rPr lang="ru-RU" sz="1800" b="0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газети</a:t>
            </a:r>
            <a:r>
              <a:rPr lang="ru-RU" sz="18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, </a:t>
            </a:r>
            <a:r>
              <a:rPr lang="ru-RU" sz="1800" b="0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журнали</a:t>
            </a:r>
            <a:r>
              <a:rPr lang="ru-RU" sz="18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)</a:t>
            </a:r>
            <a:endParaRPr lang="ru-RU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ru-RU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1800" b="0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інтернет</a:t>
            </a:r>
            <a:endParaRPr lang="ru-RU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18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endParaRPr lang="ru-RU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1800" b="0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телебачення</a:t>
            </a:r>
            <a:endParaRPr lang="ru-RU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ru-RU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ru-RU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ru-RU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ru-RU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ru-RU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ru-RU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ru-RU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ru-RU" sz="1800" b="0" strike="noStrike" spc="-1" dirty="0">
              <a:latin typeface="Arial"/>
            </a:endParaRPr>
          </a:p>
        </p:txBody>
      </p:sp>
      <p:sp>
        <p:nvSpPr>
          <p:cNvPr id="262" name="CustomShape 5"/>
          <p:cNvSpPr/>
          <p:nvPr/>
        </p:nvSpPr>
        <p:spPr>
          <a:xfrm>
            <a:off x="144000" y="418680"/>
            <a:ext cx="516960" cy="516960"/>
          </a:xfrm>
          <a:prstGeom prst="ellipse">
            <a:avLst/>
          </a:prstGeom>
          <a:solidFill>
            <a:srgbClr val="004497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6800" rIns="90000" bIns="46800" anchor="ctr"/>
          <a:lstStyle/>
          <a:p>
            <a:r>
              <a:rPr lang="ru-RU" sz="1400" b="0" strike="noStrike" spc="-1">
                <a:solidFill>
                  <a:srgbClr val="FFFFFF"/>
                </a:solidFill>
                <a:latin typeface="Arial"/>
                <a:ea typeface="DejaVu Sans"/>
              </a:rPr>
              <a:t>1</a:t>
            </a:r>
            <a:endParaRPr lang="ru-RU" sz="1400" b="0" strike="noStrike" spc="-1">
              <a:latin typeface="Arial"/>
            </a:endParaRPr>
          </a:p>
        </p:txBody>
      </p:sp>
      <p:sp>
        <p:nvSpPr>
          <p:cNvPr id="263" name="CustomShape 6"/>
          <p:cNvSpPr/>
          <p:nvPr/>
        </p:nvSpPr>
        <p:spPr>
          <a:xfrm>
            <a:off x="111240" y="1603440"/>
            <a:ext cx="516960" cy="516960"/>
          </a:xfrm>
          <a:prstGeom prst="ellipse">
            <a:avLst/>
          </a:prstGeom>
          <a:solidFill>
            <a:srgbClr val="004497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r>
              <a:rPr lang="ru-RU" sz="1400" b="0" strike="noStrike" spc="-1">
                <a:solidFill>
                  <a:srgbClr val="FFFFFF"/>
                </a:solidFill>
                <a:latin typeface="Arial"/>
              </a:rPr>
              <a:t>3</a:t>
            </a:r>
            <a:endParaRPr lang="ru-RU" sz="1400" b="0" strike="noStrike" spc="-1">
              <a:latin typeface="Arial"/>
            </a:endParaRPr>
          </a:p>
        </p:txBody>
      </p:sp>
      <p:sp>
        <p:nvSpPr>
          <p:cNvPr id="264" name="CustomShape 7"/>
          <p:cNvSpPr/>
          <p:nvPr/>
        </p:nvSpPr>
        <p:spPr>
          <a:xfrm>
            <a:off x="131040" y="1030320"/>
            <a:ext cx="516960" cy="516960"/>
          </a:xfrm>
          <a:prstGeom prst="ellipse">
            <a:avLst/>
          </a:prstGeom>
          <a:solidFill>
            <a:srgbClr val="004497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6800" rIns="90000" bIns="46800" anchor="ctr"/>
          <a:lstStyle/>
          <a:p>
            <a:r>
              <a:rPr lang="ru-RU" sz="1400" b="0" strike="noStrike" spc="-1">
                <a:solidFill>
                  <a:srgbClr val="FFFFFF"/>
                </a:solidFill>
                <a:latin typeface="Arial"/>
                <a:ea typeface="DejaVu Sans"/>
              </a:rPr>
              <a:t>2</a:t>
            </a:r>
            <a:endParaRPr lang="ru-RU" sz="1400" b="0" strike="noStrike" spc="-1">
              <a:latin typeface="Arial"/>
            </a:endParaRPr>
          </a:p>
        </p:txBody>
      </p:sp>
      <p:sp>
        <p:nvSpPr>
          <p:cNvPr id="265" name="CustomShape 8"/>
          <p:cNvSpPr/>
          <p:nvPr/>
        </p:nvSpPr>
        <p:spPr>
          <a:xfrm flipV="1">
            <a:off x="720000" y="2735280"/>
            <a:ext cx="6870960" cy="360"/>
          </a:xfrm>
          <a:prstGeom prst="rect">
            <a:avLst/>
          </a:prstGeom>
          <a:solidFill>
            <a:srgbClr val="004497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66" name="CustomShape 9"/>
          <p:cNvSpPr/>
          <p:nvPr/>
        </p:nvSpPr>
        <p:spPr>
          <a:xfrm>
            <a:off x="1368000" y="-39600"/>
            <a:ext cx="5975640" cy="5677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/>
            <a:r>
              <a:rPr lang="uk-UA" sz="2200" b="1" strike="noStrike" spc="-1">
                <a:solidFill>
                  <a:srgbClr val="000000"/>
                </a:solidFill>
                <a:latin typeface="Arial"/>
                <a:ea typeface="DejaVu Sans"/>
              </a:rPr>
              <a:t>ДЖЕРЕЛА САМООСВІТИ</a:t>
            </a:r>
            <a:endParaRPr lang="uk-UA" sz="2200" b="1" strike="noStrike" spc="-1">
              <a:latin typeface="Arial"/>
            </a:endParaRPr>
          </a:p>
        </p:txBody>
      </p:sp>
      <p:sp>
        <p:nvSpPr>
          <p:cNvPr id="267" name="CustomShape 10"/>
          <p:cNvSpPr/>
          <p:nvPr/>
        </p:nvSpPr>
        <p:spPr>
          <a:xfrm>
            <a:off x="504000" y="1943640"/>
            <a:ext cx="7631640" cy="360"/>
          </a:xfrm>
          <a:prstGeom prst="rect">
            <a:avLst/>
          </a:prstGeom>
          <a:solidFill>
            <a:srgbClr val="004497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68" name="CustomShape 11"/>
          <p:cNvSpPr/>
          <p:nvPr/>
        </p:nvSpPr>
        <p:spPr>
          <a:xfrm>
            <a:off x="1910520" y="3060360"/>
            <a:ext cx="620280" cy="580680"/>
          </a:xfrm>
          <a:custGeom>
            <a:avLst/>
            <a:gdLst/>
            <a:ahLst/>
            <a:cxnLst/>
            <a:rect l="l" t="t" r="r" b="b"/>
            <a:pathLst>
              <a:path w="1725" h="1615">
                <a:moveTo>
                  <a:pt x="269" y="0"/>
                </a:moveTo>
                <a:cubicBezTo>
                  <a:pt x="134" y="0"/>
                  <a:pt x="0" y="134"/>
                  <a:pt x="0" y="269"/>
                </a:cubicBezTo>
                <a:lnTo>
                  <a:pt x="0" y="1345"/>
                </a:lnTo>
                <a:cubicBezTo>
                  <a:pt x="0" y="1479"/>
                  <a:pt x="134" y="1614"/>
                  <a:pt x="269" y="1614"/>
                </a:cubicBezTo>
                <a:lnTo>
                  <a:pt x="1455" y="1614"/>
                </a:lnTo>
                <a:cubicBezTo>
                  <a:pt x="1589" y="1614"/>
                  <a:pt x="1724" y="1479"/>
                  <a:pt x="1724" y="1345"/>
                </a:cubicBezTo>
                <a:lnTo>
                  <a:pt x="1724" y="269"/>
                </a:lnTo>
                <a:cubicBezTo>
                  <a:pt x="1724" y="134"/>
                  <a:pt x="1589" y="0"/>
                  <a:pt x="1455" y="0"/>
                </a:cubicBezTo>
                <a:lnTo>
                  <a:pt x="269" y="0"/>
                </a:lnTo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69" name="CustomShape 12"/>
          <p:cNvSpPr/>
          <p:nvPr/>
        </p:nvSpPr>
        <p:spPr>
          <a:xfrm>
            <a:off x="131040" y="5616000"/>
            <a:ext cx="516960" cy="516960"/>
          </a:xfrm>
          <a:prstGeom prst="ellipse">
            <a:avLst/>
          </a:prstGeom>
          <a:solidFill>
            <a:srgbClr val="58D5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r>
              <a:rPr lang="ru-RU" sz="1300" b="0" strike="noStrike" spc="-1">
                <a:solidFill>
                  <a:srgbClr val="FFFFFF"/>
                </a:solidFill>
                <a:latin typeface="Arial"/>
              </a:rPr>
              <a:t>10</a:t>
            </a:r>
          </a:p>
        </p:txBody>
      </p:sp>
      <p:sp>
        <p:nvSpPr>
          <p:cNvPr id="270" name="CustomShape 13"/>
          <p:cNvSpPr/>
          <p:nvPr/>
        </p:nvSpPr>
        <p:spPr>
          <a:xfrm>
            <a:off x="144000" y="4451040"/>
            <a:ext cx="516960" cy="516960"/>
          </a:xfrm>
          <a:prstGeom prst="ellipse">
            <a:avLst/>
          </a:prstGeom>
          <a:solidFill>
            <a:srgbClr val="0982FB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r>
              <a:rPr lang="ru-RU" sz="1400" b="0" strike="noStrike" spc="-1">
                <a:solidFill>
                  <a:srgbClr val="FFFFFF"/>
                </a:solidFill>
                <a:latin typeface="Arial"/>
              </a:rPr>
              <a:t>8</a:t>
            </a:r>
            <a:endParaRPr lang="ru-RU" sz="1400" b="0" strike="noStrike" spc="-1">
              <a:latin typeface="Arial"/>
            </a:endParaRPr>
          </a:p>
        </p:txBody>
      </p:sp>
      <p:sp>
        <p:nvSpPr>
          <p:cNvPr id="271" name="CustomShape 14"/>
          <p:cNvSpPr/>
          <p:nvPr/>
        </p:nvSpPr>
        <p:spPr>
          <a:xfrm>
            <a:off x="111240" y="2147040"/>
            <a:ext cx="516960" cy="516960"/>
          </a:xfrm>
          <a:prstGeom prst="ellipse">
            <a:avLst/>
          </a:prstGeom>
          <a:solidFill>
            <a:srgbClr val="0066C9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r>
              <a:rPr lang="ru-RU" sz="1400" b="0" strike="noStrike" spc="-1">
                <a:solidFill>
                  <a:srgbClr val="FFFFFF"/>
                </a:solidFill>
                <a:latin typeface="Arial"/>
              </a:rPr>
              <a:t>4</a:t>
            </a:r>
            <a:endParaRPr lang="ru-RU" sz="1400" b="0" strike="noStrike" spc="-1">
              <a:latin typeface="Arial"/>
            </a:endParaRPr>
          </a:p>
        </p:txBody>
      </p:sp>
      <p:sp>
        <p:nvSpPr>
          <p:cNvPr id="272" name="CustomShape 15"/>
          <p:cNvSpPr/>
          <p:nvPr/>
        </p:nvSpPr>
        <p:spPr>
          <a:xfrm>
            <a:off x="130680" y="2736000"/>
            <a:ext cx="516960" cy="516960"/>
          </a:xfrm>
          <a:prstGeom prst="ellipse">
            <a:avLst/>
          </a:prstGeom>
          <a:solidFill>
            <a:srgbClr val="0066C9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r>
              <a:rPr lang="ru-RU" sz="1400" b="0" strike="noStrike" spc="-1">
                <a:solidFill>
                  <a:srgbClr val="FFFFFF"/>
                </a:solidFill>
                <a:latin typeface="Arial"/>
              </a:rPr>
              <a:t>5</a:t>
            </a:r>
            <a:endParaRPr lang="ru-RU" sz="1400" b="0" strike="noStrike" spc="-1">
              <a:latin typeface="Arial"/>
            </a:endParaRPr>
          </a:p>
        </p:txBody>
      </p:sp>
      <p:sp>
        <p:nvSpPr>
          <p:cNvPr id="273" name="CustomShape 16"/>
          <p:cNvSpPr/>
          <p:nvPr/>
        </p:nvSpPr>
        <p:spPr>
          <a:xfrm>
            <a:off x="130680" y="3312000"/>
            <a:ext cx="516960" cy="516960"/>
          </a:xfrm>
          <a:prstGeom prst="ellipse">
            <a:avLst/>
          </a:prstGeom>
          <a:solidFill>
            <a:srgbClr val="0066C9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r>
              <a:rPr lang="ru-RU" sz="1400" b="0" strike="noStrike" spc="-1">
                <a:solidFill>
                  <a:srgbClr val="FFFFFF"/>
                </a:solidFill>
                <a:latin typeface="Arial"/>
              </a:rPr>
              <a:t>6</a:t>
            </a:r>
            <a:endParaRPr lang="ru-RU" sz="1400" b="0" strike="noStrike" spc="-1">
              <a:latin typeface="Arial"/>
            </a:endParaRPr>
          </a:p>
        </p:txBody>
      </p:sp>
      <p:sp>
        <p:nvSpPr>
          <p:cNvPr id="274" name="CustomShape 17"/>
          <p:cNvSpPr/>
          <p:nvPr/>
        </p:nvSpPr>
        <p:spPr>
          <a:xfrm>
            <a:off x="131040" y="3875040"/>
            <a:ext cx="516960" cy="516960"/>
          </a:xfrm>
          <a:prstGeom prst="ellipse">
            <a:avLst/>
          </a:prstGeom>
          <a:solidFill>
            <a:srgbClr val="0982FB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r>
              <a:rPr lang="ru-RU" sz="1400" b="0" strike="noStrike" spc="-1">
                <a:solidFill>
                  <a:srgbClr val="FFFFFF"/>
                </a:solidFill>
                <a:latin typeface="Arial"/>
              </a:rPr>
              <a:t>7</a:t>
            </a:r>
            <a:endParaRPr lang="ru-RU" sz="1400" b="0" strike="noStrike" spc="-1">
              <a:latin typeface="Arial"/>
            </a:endParaRPr>
          </a:p>
        </p:txBody>
      </p:sp>
      <p:sp>
        <p:nvSpPr>
          <p:cNvPr id="275" name="CustomShape 18"/>
          <p:cNvSpPr/>
          <p:nvPr/>
        </p:nvSpPr>
        <p:spPr>
          <a:xfrm>
            <a:off x="131040" y="5040000"/>
            <a:ext cx="516960" cy="516960"/>
          </a:xfrm>
          <a:prstGeom prst="ellipse">
            <a:avLst/>
          </a:prstGeom>
          <a:solidFill>
            <a:srgbClr val="0982FB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r>
              <a:rPr lang="ru-RU" sz="1400" b="0" strike="noStrike" spc="-1">
                <a:solidFill>
                  <a:srgbClr val="FFFFFF"/>
                </a:solidFill>
                <a:latin typeface="Arial"/>
              </a:rPr>
              <a:t>9</a:t>
            </a:r>
            <a:endParaRPr lang="ru-RU" sz="1400" b="0" strike="noStrike" spc="-1">
              <a:latin typeface="Arial"/>
            </a:endParaRPr>
          </a:p>
        </p:txBody>
      </p:sp>
      <p:sp>
        <p:nvSpPr>
          <p:cNvPr id="276" name="CustomShape 19"/>
          <p:cNvSpPr/>
          <p:nvPr/>
        </p:nvSpPr>
        <p:spPr>
          <a:xfrm>
            <a:off x="140760" y="6192000"/>
            <a:ext cx="516960" cy="516960"/>
          </a:xfrm>
          <a:prstGeom prst="ellipse">
            <a:avLst/>
          </a:prstGeom>
          <a:solidFill>
            <a:srgbClr val="58D5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r>
              <a:rPr lang="ru-RU" sz="1400" b="0" strike="noStrike" spc="-1">
                <a:solidFill>
                  <a:srgbClr val="FFFFFF"/>
                </a:solidFill>
                <a:latin typeface="Arial"/>
              </a:rPr>
              <a:t>11</a:t>
            </a:r>
            <a:endParaRPr lang="ru-RU" sz="1400" b="0" strike="noStrike" spc="-1">
              <a:latin typeface="Arial"/>
            </a:endParaRPr>
          </a:p>
        </p:txBody>
      </p:sp>
      <p:sp>
        <p:nvSpPr>
          <p:cNvPr id="277" name="CustomShape 20"/>
          <p:cNvSpPr/>
          <p:nvPr/>
        </p:nvSpPr>
        <p:spPr>
          <a:xfrm>
            <a:off x="648000" y="6369840"/>
            <a:ext cx="5039640" cy="5414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1800" b="0" strike="noStrike" spc="-1" dirty="0" err="1">
                <a:latin typeface="Arial"/>
                <a:ea typeface="DejaVu Sans"/>
              </a:rPr>
              <a:t>подорожі</a:t>
            </a:r>
            <a:r>
              <a:rPr lang="ru-RU" sz="1800" b="0" strike="noStrike" spc="-1" dirty="0">
                <a:latin typeface="Arial"/>
                <a:ea typeface="DejaVu Sans"/>
              </a:rPr>
              <a:t> </a:t>
            </a:r>
            <a:r>
              <a:rPr lang="ru-RU" sz="1800" b="0" strike="noStrike" spc="-1" dirty="0" err="1">
                <a:latin typeface="Arial"/>
                <a:ea typeface="DejaVu Sans"/>
              </a:rPr>
              <a:t>тощо</a:t>
            </a:r>
            <a:endParaRPr lang="ru-RU" sz="1800" b="0" strike="noStrike" spc="-1" dirty="0">
              <a:latin typeface="Arial"/>
            </a:endParaRPr>
          </a:p>
        </p:txBody>
      </p:sp>
      <p:sp>
        <p:nvSpPr>
          <p:cNvPr id="278" name="CustomShape 21"/>
          <p:cNvSpPr/>
          <p:nvPr/>
        </p:nvSpPr>
        <p:spPr>
          <a:xfrm>
            <a:off x="630720" y="5760000"/>
            <a:ext cx="3905280" cy="5418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1800" b="0" strike="noStrike" spc="-1" dirty="0" err="1">
                <a:latin typeface="Arial"/>
                <a:ea typeface="DejaVu Sans"/>
              </a:rPr>
              <a:t>різноманітні</a:t>
            </a:r>
            <a:r>
              <a:rPr lang="ru-RU" sz="1800" b="0" strike="noStrike" spc="-1" dirty="0">
                <a:latin typeface="Arial"/>
                <a:ea typeface="DejaVu Sans"/>
              </a:rPr>
              <a:t> </a:t>
            </a:r>
            <a:r>
              <a:rPr lang="ru-RU" sz="1800" b="0" strike="noStrike" spc="-1" dirty="0" err="1">
                <a:latin typeface="Arial"/>
                <a:ea typeface="DejaVu Sans"/>
              </a:rPr>
              <a:t>курси</a:t>
            </a:r>
            <a:endParaRPr lang="ru-RU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ru-RU" sz="1800" b="0" strike="noStrike" spc="-1" dirty="0">
              <a:latin typeface="Arial"/>
            </a:endParaRPr>
          </a:p>
        </p:txBody>
      </p:sp>
      <p:sp>
        <p:nvSpPr>
          <p:cNvPr id="279" name="CustomShape 22"/>
          <p:cNvSpPr/>
          <p:nvPr/>
        </p:nvSpPr>
        <p:spPr>
          <a:xfrm>
            <a:off x="744840" y="5155920"/>
            <a:ext cx="4727160" cy="316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1800" b="0" strike="noStrike" spc="-1" dirty="0">
                <a:latin typeface="Arial"/>
                <a:ea typeface="DejaVu Sans"/>
              </a:rPr>
              <a:t>заходи з </a:t>
            </a:r>
            <a:r>
              <a:rPr lang="ru-RU" sz="1800" b="0" strike="noStrike" spc="-1" dirty="0" err="1">
                <a:latin typeface="Arial"/>
                <a:ea typeface="DejaVu Sans"/>
              </a:rPr>
              <a:t>обміну</a:t>
            </a:r>
            <a:r>
              <a:rPr lang="ru-RU" sz="1800" b="0" strike="noStrike" spc="-1" dirty="0">
                <a:latin typeface="Arial"/>
                <a:ea typeface="DejaVu Sans"/>
              </a:rPr>
              <a:t> </a:t>
            </a:r>
            <a:r>
              <a:rPr lang="ru-RU" sz="1800" b="0" strike="noStrike" spc="-1" dirty="0" err="1">
                <a:latin typeface="Arial"/>
                <a:ea typeface="DejaVu Sans"/>
              </a:rPr>
              <a:t>досвідом</a:t>
            </a:r>
            <a:endParaRPr lang="ru-RU" sz="1800" b="0" strike="noStrike" spc="-1" dirty="0">
              <a:latin typeface="Arial"/>
            </a:endParaRPr>
          </a:p>
        </p:txBody>
      </p:sp>
      <p:sp>
        <p:nvSpPr>
          <p:cNvPr id="280" name="CustomShape 23"/>
          <p:cNvSpPr/>
          <p:nvPr/>
        </p:nvSpPr>
        <p:spPr>
          <a:xfrm>
            <a:off x="698400" y="4608000"/>
            <a:ext cx="5997600" cy="316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1800" b="0" strike="noStrike" spc="-1" dirty="0" err="1">
                <a:latin typeface="Arial"/>
                <a:ea typeface="DejaVu Sans"/>
              </a:rPr>
              <a:t>екскурсії</a:t>
            </a:r>
            <a:r>
              <a:rPr lang="ru-RU" sz="1800" b="0" strike="noStrike" spc="-1" dirty="0">
                <a:latin typeface="Arial"/>
                <a:ea typeface="DejaVu Sans"/>
              </a:rPr>
              <a:t>, </a:t>
            </a:r>
            <a:r>
              <a:rPr lang="ru-RU" sz="1800" b="0" strike="noStrike" spc="-1" dirty="0" err="1">
                <a:latin typeface="Arial"/>
                <a:ea typeface="DejaVu Sans"/>
              </a:rPr>
              <a:t>театри</a:t>
            </a:r>
            <a:r>
              <a:rPr lang="ru-RU" sz="1800" b="0" strike="noStrike" spc="-1" dirty="0">
                <a:latin typeface="Arial"/>
                <a:ea typeface="DejaVu Sans"/>
              </a:rPr>
              <a:t>, </a:t>
            </a:r>
            <a:r>
              <a:rPr lang="ru-RU" sz="1800" b="0" strike="noStrike" spc="-1" dirty="0" err="1">
                <a:latin typeface="Arial"/>
                <a:ea typeface="DejaVu Sans"/>
              </a:rPr>
              <a:t>виставки</a:t>
            </a:r>
            <a:r>
              <a:rPr lang="ru-RU" sz="1800" b="0" strike="noStrike" spc="-1" dirty="0">
                <a:latin typeface="Arial"/>
                <a:ea typeface="DejaVu Sans"/>
              </a:rPr>
              <a:t>, </a:t>
            </a:r>
            <a:r>
              <a:rPr lang="ru-RU" sz="1800" b="0" strike="noStrike" spc="-1" dirty="0" err="1">
                <a:latin typeface="Arial"/>
                <a:ea typeface="DejaVu Sans"/>
              </a:rPr>
              <a:t>музеї</a:t>
            </a:r>
            <a:r>
              <a:rPr lang="ru-RU" sz="1800" b="0" strike="noStrike" spc="-1" dirty="0">
                <a:latin typeface="Arial"/>
                <a:ea typeface="DejaVu Sans"/>
              </a:rPr>
              <a:t>, </a:t>
            </a:r>
            <a:r>
              <a:rPr lang="ru-RU" sz="1800" b="0" strike="noStrike" spc="-1" dirty="0" err="1">
                <a:latin typeface="Arial"/>
                <a:ea typeface="DejaVu Sans"/>
              </a:rPr>
              <a:t>концерти</a:t>
            </a:r>
            <a:endParaRPr lang="ru-RU" sz="1800" b="0" strike="noStrike" spc="-1" dirty="0">
              <a:latin typeface="Arial"/>
            </a:endParaRPr>
          </a:p>
        </p:txBody>
      </p:sp>
      <p:sp>
        <p:nvSpPr>
          <p:cNvPr id="281" name="CustomShape 24"/>
          <p:cNvSpPr/>
          <p:nvPr/>
        </p:nvSpPr>
        <p:spPr>
          <a:xfrm>
            <a:off x="720000" y="4032000"/>
            <a:ext cx="5616000" cy="316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1800" b="0" strike="noStrike" spc="-1" dirty="0" err="1">
                <a:latin typeface="Arial"/>
                <a:ea typeface="DejaVu Sans"/>
              </a:rPr>
              <a:t>курси</a:t>
            </a:r>
            <a:r>
              <a:rPr lang="ru-RU" sz="1800" b="0" strike="noStrike" spc="-1" dirty="0">
                <a:latin typeface="Arial"/>
                <a:ea typeface="DejaVu Sans"/>
              </a:rPr>
              <a:t> </a:t>
            </a:r>
            <a:r>
              <a:rPr lang="ru-RU" sz="1800" b="0" strike="noStrike" spc="-1" dirty="0" err="1">
                <a:latin typeface="Arial"/>
                <a:ea typeface="DejaVu Sans"/>
              </a:rPr>
              <a:t>підвищення</a:t>
            </a:r>
            <a:r>
              <a:rPr lang="ru-RU" sz="1800" b="0" strike="noStrike" spc="-1" dirty="0">
                <a:latin typeface="Arial"/>
                <a:ea typeface="DejaVu Sans"/>
              </a:rPr>
              <a:t> </a:t>
            </a:r>
            <a:r>
              <a:rPr lang="ru-RU" sz="1800" b="0" strike="noStrike" spc="-1" dirty="0" err="1">
                <a:latin typeface="Arial"/>
                <a:ea typeface="DejaVu Sans"/>
              </a:rPr>
              <a:t>кваліфікації</a:t>
            </a:r>
            <a:endParaRPr lang="ru-RU" sz="1800" b="0" strike="noStrike" spc="-1" dirty="0">
              <a:latin typeface="Arial"/>
            </a:endParaRPr>
          </a:p>
        </p:txBody>
      </p:sp>
      <p:sp>
        <p:nvSpPr>
          <p:cNvPr id="282" name="CustomShape 25"/>
          <p:cNvSpPr/>
          <p:nvPr/>
        </p:nvSpPr>
        <p:spPr>
          <a:xfrm>
            <a:off x="720000" y="3456000"/>
            <a:ext cx="4680000" cy="316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1800" b="0" strike="noStrike" spc="-1" dirty="0" err="1">
                <a:latin typeface="Arial"/>
                <a:ea typeface="DejaVu Sans"/>
              </a:rPr>
              <a:t>майстер-класи</a:t>
            </a:r>
            <a:endParaRPr lang="ru-RU" sz="1800" b="0" strike="noStrike" spc="-1" dirty="0">
              <a:latin typeface="Arial"/>
            </a:endParaRPr>
          </a:p>
        </p:txBody>
      </p:sp>
      <p:sp>
        <p:nvSpPr>
          <p:cNvPr id="283" name="CustomShape 26"/>
          <p:cNvSpPr/>
          <p:nvPr/>
        </p:nvSpPr>
        <p:spPr>
          <a:xfrm>
            <a:off x="648000" y="2880000"/>
            <a:ext cx="5040000" cy="316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  <a:ea typeface="DejaVu Sans"/>
              </a:rPr>
              <a:t>семінари, круглі столи, конференції</a:t>
            </a: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84" name="CustomShape 27"/>
          <p:cNvSpPr/>
          <p:nvPr/>
        </p:nvSpPr>
        <p:spPr>
          <a:xfrm>
            <a:off x="8783640" y="6480000"/>
            <a:ext cx="374400" cy="376200"/>
          </a:xfrm>
          <a:prstGeom prst="ellipse">
            <a:avLst/>
          </a:prstGeom>
          <a:solidFill>
            <a:srgbClr val="0066B3"/>
          </a:solidFill>
          <a:ln w="9360">
            <a:solidFill>
              <a:srgbClr val="00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6800" rIns="90000" bIns="46800" anchor="ctr"/>
          <a:lstStyle/>
          <a:p>
            <a:pPr algn="ctr">
              <a:lnSpc>
                <a:spcPct val="100000"/>
              </a:lnSpc>
            </a:pPr>
            <a:r>
              <a:rPr lang="ru-RU" sz="1600" b="1" strike="noStrike" spc="-1">
                <a:solidFill>
                  <a:srgbClr val="FFFFFF"/>
                </a:solidFill>
                <a:latin typeface="Arial"/>
                <a:ea typeface="DejaVu Sans"/>
              </a:rPr>
              <a:t>14</a:t>
            </a:r>
            <a:endParaRPr lang="ru-RU" sz="1600" b="0" strike="noStrike" spc="-1">
              <a:latin typeface="Arial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CustomShape 1"/>
          <p:cNvSpPr/>
          <p:nvPr/>
        </p:nvSpPr>
        <p:spPr>
          <a:xfrm>
            <a:off x="15840" y="0"/>
            <a:ext cx="9142560" cy="6856560"/>
          </a:xfrm>
          <a:prstGeom prst="rect">
            <a:avLst/>
          </a:prstGeom>
          <a:gradFill>
            <a:gsLst>
              <a:gs pos="0">
                <a:srgbClr val="BCE4E5"/>
              </a:gs>
              <a:gs pos="100000">
                <a:srgbClr val="ADC5E7"/>
              </a:gs>
            </a:gsLst>
            <a:lin ang="36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286" name="Рисунок 16"/>
          <p:cNvPicPr/>
          <p:nvPr/>
        </p:nvPicPr>
        <p:blipFill>
          <a:blip r:embed="rId3"/>
          <a:stretch/>
        </p:blipFill>
        <p:spPr>
          <a:xfrm>
            <a:off x="6192000" y="4968000"/>
            <a:ext cx="2950560" cy="1888560"/>
          </a:xfrm>
          <a:prstGeom prst="rect">
            <a:avLst/>
          </a:prstGeom>
          <a:ln>
            <a:noFill/>
          </a:ln>
        </p:spPr>
      </p:pic>
      <p:sp>
        <p:nvSpPr>
          <p:cNvPr id="287" name="CustomShape 2"/>
          <p:cNvSpPr/>
          <p:nvPr/>
        </p:nvSpPr>
        <p:spPr>
          <a:xfrm>
            <a:off x="362700" y="3892140"/>
            <a:ext cx="3065400" cy="2005560"/>
          </a:xfrm>
          <a:prstGeom prst="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88" name="CustomShape 3"/>
          <p:cNvSpPr/>
          <p:nvPr/>
        </p:nvSpPr>
        <p:spPr>
          <a:xfrm>
            <a:off x="320400" y="528480"/>
            <a:ext cx="8501760" cy="9259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/>
          <a:lstStyle/>
          <a:p>
            <a:pPr algn="ctr">
              <a:lnSpc>
                <a:spcPct val="100000"/>
              </a:lnSpc>
            </a:pPr>
            <a:r>
              <a:rPr lang="ru-RU" sz="6000" b="1" strike="noStrike" spc="-1">
                <a:solidFill>
                  <a:srgbClr val="FFFFFF"/>
                </a:solidFill>
                <a:latin typeface="Calibri"/>
                <a:ea typeface="DejaVu Sans"/>
              </a:rPr>
              <a:t>  </a:t>
            </a:r>
            <a:endParaRPr lang="ru-RU" sz="6000" b="0" strike="noStrike" spc="-1">
              <a:latin typeface="Arial"/>
            </a:endParaRPr>
          </a:p>
        </p:txBody>
      </p:sp>
      <p:sp>
        <p:nvSpPr>
          <p:cNvPr id="289" name="CustomShape 4"/>
          <p:cNvSpPr/>
          <p:nvPr/>
        </p:nvSpPr>
        <p:spPr>
          <a:xfrm>
            <a:off x="3238920" y="528480"/>
            <a:ext cx="5732100" cy="36734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endParaRPr lang="ru-RU" sz="1800" b="0" strike="noStrike" spc="-1" dirty="0">
              <a:latin typeface="Arial"/>
            </a:endParaRPr>
          </a:p>
          <a:p>
            <a:pPr algn="r"/>
            <a:r>
              <a:rPr lang="ru-RU" sz="28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«Далеко не </a:t>
            </a:r>
            <a:r>
              <a:rPr lang="ru-RU" sz="28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кожен</a:t>
            </a:r>
            <a:r>
              <a:rPr lang="ru-RU" sz="28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endParaRPr lang="en-US" sz="2800" b="1" i="1" strike="noStrike" spc="-1" dirty="0" smtClean="0">
              <a:solidFill>
                <a:srgbClr val="000000"/>
              </a:solidFill>
              <a:latin typeface="Arial"/>
              <a:ea typeface="DejaVu Sans"/>
            </a:endParaRPr>
          </a:p>
          <a:p>
            <a:pPr algn="r"/>
            <a:r>
              <a:rPr lang="ru-RU" sz="2800" b="1" i="1" strike="noStrike" spc="-1" dirty="0" smtClean="0">
                <a:solidFill>
                  <a:srgbClr val="000000"/>
                </a:solidFill>
                <a:latin typeface="Arial"/>
                <a:ea typeface="DejaVu Sans"/>
              </a:rPr>
              <a:t>стане </a:t>
            </a:r>
            <a:r>
              <a:rPr lang="ru-RU" sz="28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вченим</a:t>
            </a:r>
            <a:r>
              <a:rPr lang="ru-RU" sz="28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, </a:t>
            </a:r>
            <a:r>
              <a:rPr lang="ru-RU" sz="2800" b="1" i="1" spc="-1" dirty="0" err="1">
                <a:solidFill>
                  <a:srgbClr val="000000"/>
                </a:solidFill>
              </a:rPr>
              <a:t>письменником</a:t>
            </a:r>
            <a:r>
              <a:rPr lang="ru-RU" sz="2800" b="1" i="1" spc="-1" dirty="0">
                <a:solidFill>
                  <a:srgbClr val="000000"/>
                </a:solidFill>
              </a:rPr>
              <a:t>,</a:t>
            </a:r>
            <a:endParaRPr lang="ru-RU" sz="2800" i="1" spc="-1" dirty="0"/>
          </a:p>
          <a:p>
            <a:pPr algn="r"/>
            <a:r>
              <a:rPr lang="ru-RU" sz="2800" b="1" i="1" spc="-1" dirty="0">
                <a:solidFill>
                  <a:srgbClr val="000000"/>
                </a:solidFill>
              </a:rPr>
              <a:t>артистом, далеко </a:t>
            </a:r>
            <a:r>
              <a:rPr lang="ru-RU" sz="28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не кожному </a:t>
            </a:r>
            <a:r>
              <a:rPr lang="ru-RU" sz="28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судилося</a:t>
            </a:r>
            <a:r>
              <a:rPr lang="ru-RU" sz="28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28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винайти</a:t>
            </a:r>
            <a:r>
              <a:rPr lang="ru-RU" sz="28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порох </a:t>
            </a:r>
            <a:r>
              <a:rPr lang="ru-RU" sz="28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або</a:t>
            </a:r>
            <a:endParaRPr lang="ru-RU" sz="2800" b="0" i="1" strike="noStrike" spc="-1" dirty="0">
              <a:latin typeface="Arial"/>
            </a:endParaRPr>
          </a:p>
          <a:p>
            <a:pPr algn="r"/>
            <a:r>
              <a:rPr lang="ru-RU" sz="28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велосипед, але </a:t>
            </a:r>
            <a:r>
              <a:rPr lang="ru-RU" sz="28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майстром</a:t>
            </a:r>
            <a:r>
              <a:rPr lang="ru-RU" sz="28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28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своєї</a:t>
            </a:r>
            <a:r>
              <a:rPr lang="ru-RU" sz="28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28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справи</a:t>
            </a:r>
            <a:r>
              <a:rPr lang="ru-RU" sz="28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2800" b="1" i="1" strike="noStrike" spc="-1" dirty="0" err="1" smtClean="0">
                <a:solidFill>
                  <a:srgbClr val="000000"/>
                </a:solidFill>
                <a:latin typeface="Arial"/>
                <a:ea typeface="DejaVu Sans"/>
              </a:rPr>
              <a:t>має</a:t>
            </a:r>
            <a:r>
              <a:rPr lang="ru-RU" sz="2800" b="1" i="1" strike="noStrike" spc="-1" dirty="0" smtClean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28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стати </a:t>
            </a:r>
            <a:r>
              <a:rPr lang="ru-RU" sz="28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кожен</a:t>
            </a:r>
            <a:r>
              <a:rPr lang="ru-RU" sz="28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»</a:t>
            </a:r>
            <a:endParaRPr lang="ru-RU" sz="2800" b="0" i="1" strike="noStrike" spc="-1" dirty="0">
              <a:latin typeface="Arial"/>
            </a:endParaRPr>
          </a:p>
          <a:p>
            <a:pPr algn="r"/>
            <a:endParaRPr lang="ru-RU" sz="2200" b="0" strike="noStrike" spc="-1" dirty="0">
              <a:latin typeface="Arial"/>
            </a:endParaRPr>
          </a:p>
          <a:p>
            <a:pPr algn="r"/>
            <a:r>
              <a:rPr lang="ru-RU" sz="28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В.О. </a:t>
            </a:r>
            <a:r>
              <a:rPr lang="ru-RU" sz="2800" b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Сухомлинський</a:t>
            </a:r>
            <a:endParaRPr lang="ru-RU" sz="2800" b="0" strike="noStrike" spc="-1" dirty="0">
              <a:latin typeface="Arial"/>
            </a:endParaRPr>
          </a:p>
          <a:p>
            <a:pPr algn="r"/>
            <a:endParaRPr lang="ru-RU" sz="2400" b="0" strike="noStrike" spc="-1" dirty="0">
              <a:latin typeface="Arial"/>
            </a:endParaRPr>
          </a:p>
          <a:p>
            <a:pPr algn="r"/>
            <a:endParaRPr lang="ru-RU" sz="2400" b="0" strike="noStrike" spc="-1" dirty="0">
              <a:latin typeface="Arial"/>
            </a:endParaRPr>
          </a:p>
        </p:txBody>
      </p:sp>
      <p:sp>
        <p:nvSpPr>
          <p:cNvPr id="290" name="CustomShape 5"/>
          <p:cNvSpPr/>
          <p:nvPr/>
        </p:nvSpPr>
        <p:spPr>
          <a:xfrm>
            <a:off x="1070319" y="5513220"/>
            <a:ext cx="2086920" cy="7689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r">
              <a:lnSpc>
                <a:spcPts val="1"/>
              </a:lnSpc>
            </a:pPr>
            <a:r>
              <a:rPr lang="ru-RU" sz="2400" b="0" strike="noStrike" spc="-1">
                <a:solidFill>
                  <a:srgbClr val="000000"/>
                </a:solidFill>
                <a:latin typeface="Arial"/>
                <a:ea typeface="DejaVu Sans"/>
              </a:rPr>
              <a:t>(1918—1970)</a:t>
            </a:r>
            <a:endParaRPr lang="ru-RU" sz="2400" b="0" strike="noStrike" spc="-1">
              <a:latin typeface="Arial"/>
            </a:endParaRPr>
          </a:p>
        </p:txBody>
      </p:sp>
      <p:sp>
        <p:nvSpPr>
          <p:cNvPr id="291" name="CustomShape 6"/>
          <p:cNvSpPr/>
          <p:nvPr/>
        </p:nvSpPr>
        <p:spPr>
          <a:xfrm>
            <a:off x="8783640" y="6480000"/>
            <a:ext cx="374760" cy="376560"/>
          </a:xfrm>
          <a:prstGeom prst="ellipse">
            <a:avLst/>
          </a:prstGeom>
          <a:solidFill>
            <a:srgbClr val="0066B3"/>
          </a:solidFill>
          <a:ln w="9360">
            <a:solidFill>
              <a:srgbClr val="00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6800" rIns="90000" bIns="46800" anchor="ctr"/>
          <a:lstStyle/>
          <a:p>
            <a:pPr algn="ctr">
              <a:lnSpc>
                <a:spcPct val="100000"/>
              </a:lnSpc>
            </a:pPr>
            <a:r>
              <a:rPr lang="ru-RU" sz="1600" b="1" strike="noStrike" spc="-1">
                <a:solidFill>
                  <a:srgbClr val="FFFFFF"/>
                </a:solidFill>
                <a:latin typeface="Arial"/>
                <a:ea typeface="DejaVu Sans"/>
              </a:rPr>
              <a:t>15</a:t>
            </a:r>
            <a:endParaRPr lang="ru-RU" sz="1600" b="0" strike="noStrike" spc="-1">
              <a:latin typeface="Arial"/>
            </a:endParaRPr>
          </a:p>
        </p:txBody>
      </p:sp>
      <p:pic>
        <p:nvPicPr>
          <p:cNvPr id="292" name="Рисунок 291"/>
          <p:cNvPicPr/>
          <p:nvPr/>
        </p:nvPicPr>
        <p:blipFill>
          <a:blip r:embed="rId4"/>
          <a:stretch/>
        </p:blipFill>
        <p:spPr>
          <a:xfrm>
            <a:off x="551880" y="702360"/>
            <a:ext cx="2687040" cy="419256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CustomShape 1"/>
          <p:cNvSpPr/>
          <p:nvPr/>
        </p:nvSpPr>
        <p:spPr>
          <a:xfrm>
            <a:off x="15840" y="0"/>
            <a:ext cx="9142200" cy="6856200"/>
          </a:xfrm>
          <a:prstGeom prst="rect">
            <a:avLst/>
          </a:prstGeom>
          <a:gradFill>
            <a:gsLst>
              <a:gs pos="0">
                <a:srgbClr val="BCE4E5"/>
              </a:gs>
              <a:gs pos="100000">
                <a:srgbClr val="ADC5E7"/>
              </a:gs>
            </a:gsLst>
            <a:lin ang="36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294" name="Рисунок 16"/>
          <p:cNvPicPr/>
          <p:nvPr/>
        </p:nvPicPr>
        <p:blipFill>
          <a:blip r:embed="rId3"/>
          <a:stretch/>
        </p:blipFill>
        <p:spPr>
          <a:xfrm>
            <a:off x="6192000" y="4968000"/>
            <a:ext cx="2950200" cy="1888200"/>
          </a:xfrm>
          <a:prstGeom prst="rect">
            <a:avLst/>
          </a:prstGeom>
          <a:ln>
            <a:noFill/>
          </a:ln>
        </p:spPr>
      </p:pic>
      <p:sp>
        <p:nvSpPr>
          <p:cNvPr id="295" name="CustomShape 2"/>
          <p:cNvSpPr/>
          <p:nvPr/>
        </p:nvSpPr>
        <p:spPr>
          <a:xfrm>
            <a:off x="317520" y="3960000"/>
            <a:ext cx="3065040" cy="2005200"/>
          </a:xfrm>
          <a:prstGeom prst="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96" name="CustomShape 3"/>
          <p:cNvSpPr/>
          <p:nvPr/>
        </p:nvSpPr>
        <p:spPr>
          <a:xfrm>
            <a:off x="320400" y="528480"/>
            <a:ext cx="8501400" cy="925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/>
          <a:lstStyle/>
          <a:p>
            <a:pPr algn="ctr">
              <a:lnSpc>
                <a:spcPct val="100000"/>
              </a:lnSpc>
            </a:pPr>
            <a:r>
              <a:rPr lang="ru-RU" sz="6000" b="1" strike="noStrike" spc="-1">
                <a:solidFill>
                  <a:srgbClr val="FFFFFF"/>
                </a:solidFill>
                <a:latin typeface="Calibri"/>
                <a:ea typeface="DejaVu Sans"/>
              </a:rPr>
              <a:t>  </a:t>
            </a:r>
            <a:endParaRPr lang="ru-RU" sz="6000" b="0" strike="noStrike" spc="-1">
              <a:latin typeface="Arial"/>
            </a:endParaRPr>
          </a:p>
        </p:txBody>
      </p:sp>
      <p:sp>
        <p:nvSpPr>
          <p:cNvPr id="297" name="CustomShape 4"/>
          <p:cNvSpPr/>
          <p:nvPr/>
        </p:nvSpPr>
        <p:spPr>
          <a:xfrm>
            <a:off x="4032000" y="720000"/>
            <a:ext cx="4462560" cy="3481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endParaRPr lang="ru-RU" sz="1800" b="0" strike="noStrike" spc="-1">
              <a:latin typeface="Arial"/>
            </a:endParaRPr>
          </a:p>
          <a:p>
            <a:pPr algn="r">
              <a:lnSpc>
                <a:spcPts val="0"/>
              </a:lnSpc>
            </a:pPr>
            <a:endParaRPr lang="ru-RU" sz="1800" b="0" strike="noStrike" spc="-1">
              <a:latin typeface="Arial"/>
            </a:endParaRPr>
          </a:p>
          <a:p>
            <a:pPr algn="r">
              <a:lnSpc>
                <a:spcPts val="0"/>
              </a:lnSpc>
            </a:pPr>
            <a:endParaRPr lang="ru-RU" sz="1800" b="0" strike="noStrike" spc="-1">
              <a:latin typeface="Arial"/>
            </a:endParaRPr>
          </a:p>
        </p:txBody>
      </p:sp>
      <p:sp>
        <p:nvSpPr>
          <p:cNvPr id="298" name="CustomShape 5"/>
          <p:cNvSpPr/>
          <p:nvPr/>
        </p:nvSpPr>
        <p:spPr>
          <a:xfrm>
            <a:off x="8783640" y="6480000"/>
            <a:ext cx="374400" cy="376200"/>
          </a:xfrm>
          <a:prstGeom prst="ellipse">
            <a:avLst/>
          </a:prstGeom>
          <a:solidFill>
            <a:srgbClr val="0066B3"/>
          </a:solidFill>
          <a:ln w="9360">
            <a:solidFill>
              <a:srgbClr val="00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6800" rIns="90000" bIns="46800" anchor="ctr"/>
          <a:lstStyle/>
          <a:p>
            <a:pPr algn="ctr">
              <a:lnSpc>
                <a:spcPct val="100000"/>
              </a:lnSpc>
            </a:pPr>
            <a:r>
              <a:rPr lang="ru-RU" sz="1600" b="1" strike="noStrike" spc="-1">
                <a:solidFill>
                  <a:srgbClr val="FFFFFF"/>
                </a:solidFill>
                <a:latin typeface="Arial"/>
                <a:ea typeface="DejaVu Sans"/>
              </a:rPr>
              <a:t>16</a:t>
            </a:r>
            <a:endParaRPr lang="ru-RU" sz="1600" b="0" strike="noStrike" spc="-1">
              <a:latin typeface="Arial"/>
            </a:endParaRPr>
          </a:p>
        </p:txBody>
      </p:sp>
      <p:sp>
        <p:nvSpPr>
          <p:cNvPr id="299" name="TextShape 6"/>
          <p:cNvSpPr txBox="1"/>
          <p:nvPr/>
        </p:nvSpPr>
        <p:spPr>
          <a:xfrm>
            <a:off x="360000" y="244800"/>
            <a:ext cx="8352000" cy="4032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ru-RU" sz="22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ФОРМИ ПРЕДСТАВЛЕННЯ РЕЗУЛЬТАТУ САМООСВІТИ</a:t>
            </a:r>
            <a:endParaRPr lang="ru-RU" sz="2200" b="1" strike="noStrike" spc="-1" dirty="0">
              <a:latin typeface="Arial"/>
            </a:endParaRPr>
          </a:p>
        </p:txBody>
      </p:sp>
      <p:sp>
        <p:nvSpPr>
          <p:cNvPr id="300" name="CustomShape 7"/>
          <p:cNvSpPr/>
          <p:nvPr/>
        </p:nvSpPr>
        <p:spPr>
          <a:xfrm>
            <a:off x="288000" y="792720"/>
            <a:ext cx="2375640" cy="718560"/>
          </a:xfrm>
          <a:prstGeom prst="bevel">
            <a:avLst>
              <a:gd name="adj" fmla="val 12500"/>
            </a:avLst>
          </a:prstGeom>
          <a:gradFill>
            <a:gsLst>
              <a:gs pos="0">
                <a:srgbClr val="A6BFDE"/>
              </a:gs>
              <a:gs pos="50000">
                <a:srgbClr val="FFFFFF"/>
              </a:gs>
              <a:gs pos="100000">
                <a:srgbClr val="A6BFDE"/>
              </a:gs>
            </a:gsLst>
            <a:lin ang="5400000"/>
          </a:gradFill>
          <a:ln w="9360">
            <a:solidFill>
              <a:srgbClr val="4F81BD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01" name="CustomShape 8"/>
          <p:cNvSpPr/>
          <p:nvPr/>
        </p:nvSpPr>
        <p:spPr>
          <a:xfrm>
            <a:off x="3384360" y="793440"/>
            <a:ext cx="2375640" cy="718560"/>
          </a:xfrm>
          <a:prstGeom prst="bevel">
            <a:avLst>
              <a:gd name="adj" fmla="val 12500"/>
            </a:avLst>
          </a:prstGeom>
          <a:gradFill>
            <a:gsLst>
              <a:gs pos="0">
                <a:srgbClr val="A6BFDE"/>
              </a:gs>
              <a:gs pos="50000">
                <a:srgbClr val="FFFFFF"/>
              </a:gs>
              <a:gs pos="100000">
                <a:srgbClr val="A6BFDE"/>
              </a:gs>
            </a:gsLst>
            <a:lin ang="5400000"/>
          </a:gradFill>
          <a:ln w="9360">
            <a:solidFill>
              <a:srgbClr val="4F81BD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02" name="CustomShape 9"/>
          <p:cNvSpPr/>
          <p:nvPr/>
        </p:nvSpPr>
        <p:spPr>
          <a:xfrm>
            <a:off x="6336360" y="793440"/>
            <a:ext cx="2375640" cy="718560"/>
          </a:xfrm>
          <a:prstGeom prst="bevel">
            <a:avLst>
              <a:gd name="adj" fmla="val 12500"/>
            </a:avLst>
          </a:prstGeom>
          <a:gradFill>
            <a:gsLst>
              <a:gs pos="0">
                <a:srgbClr val="A6BFDE"/>
              </a:gs>
              <a:gs pos="50000">
                <a:srgbClr val="FFFFFF"/>
              </a:gs>
              <a:gs pos="100000">
                <a:srgbClr val="A6BFDE"/>
              </a:gs>
            </a:gsLst>
            <a:lin ang="5400000"/>
          </a:gradFill>
          <a:ln w="9360">
            <a:solidFill>
              <a:srgbClr val="4F81BD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03" name="TextShape 10"/>
          <p:cNvSpPr txBox="1"/>
          <p:nvPr/>
        </p:nvSpPr>
        <p:spPr>
          <a:xfrm>
            <a:off x="729000" y="949320"/>
            <a:ext cx="1538744" cy="3466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ru-RU" sz="1800" b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традиційні</a:t>
            </a:r>
            <a:endParaRPr lang="ru-RU" sz="1800" b="1" strike="noStrike" spc="-1" dirty="0">
              <a:latin typeface="Arial"/>
            </a:endParaRPr>
          </a:p>
        </p:txBody>
      </p:sp>
      <p:sp>
        <p:nvSpPr>
          <p:cNvPr id="304" name="TextShape 11"/>
          <p:cNvSpPr txBox="1"/>
          <p:nvPr/>
        </p:nvSpPr>
        <p:spPr>
          <a:xfrm>
            <a:off x="3528000" y="949320"/>
            <a:ext cx="1944000" cy="3466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ru-RU" sz="1800" b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інноваційні</a:t>
            </a:r>
            <a:endParaRPr lang="ru-RU" sz="1800" b="1" strike="noStrike" spc="-1" dirty="0">
              <a:latin typeface="Arial"/>
            </a:endParaRPr>
          </a:p>
        </p:txBody>
      </p:sp>
      <p:sp>
        <p:nvSpPr>
          <p:cNvPr id="305" name="TextShape 12"/>
          <p:cNvSpPr txBox="1"/>
          <p:nvPr/>
        </p:nvSpPr>
        <p:spPr>
          <a:xfrm>
            <a:off x="6393415" y="958223"/>
            <a:ext cx="2452404" cy="432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1800" b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науково-методичні</a:t>
            </a:r>
            <a:endParaRPr lang="ru-RU" sz="1800" b="1" strike="noStrike" spc="-1" dirty="0">
              <a:latin typeface="Arial"/>
            </a:endParaRPr>
          </a:p>
        </p:txBody>
      </p:sp>
      <p:sp>
        <p:nvSpPr>
          <p:cNvPr id="306" name="CustomShape 13"/>
          <p:cNvSpPr/>
          <p:nvPr/>
        </p:nvSpPr>
        <p:spPr>
          <a:xfrm>
            <a:off x="3384000" y="1872360"/>
            <a:ext cx="2375640" cy="4175640"/>
          </a:xfrm>
          <a:prstGeom prst="foldedCorner">
            <a:avLst>
              <a:gd name="adj" fmla="val 12500"/>
            </a:avLst>
          </a:prstGeom>
          <a:gradFill>
            <a:gsLst>
              <a:gs pos="0">
                <a:srgbClr val="FFFFFF"/>
              </a:gs>
              <a:gs pos="100000">
                <a:srgbClr val="00AAAD"/>
              </a:gs>
            </a:gsLst>
            <a:lin ang="5400000"/>
          </a:gradFill>
          <a:ln w="9360">
            <a:solidFill>
              <a:srgbClr val="CC99FF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07" name="CustomShape 14"/>
          <p:cNvSpPr/>
          <p:nvPr/>
        </p:nvSpPr>
        <p:spPr>
          <a:xfrm>
            <a:off x="288360" y="1872720"/>
            <a:ext cx="2375640" cy="4175280"/>
          </a:xfrm>
          <a:prstGeom prst="foldedCorner">
            <a:avLst>
              <a:gd name="adj" fmla="val 12500"/>
            </a:avLst>
          </a:prstGeom>
          <a:gradFill>
            <a:gsLst>
              <a:gs pos="0">
                <a:srgbClr val="FFFFFF"/>
              </a:gs>
              <a:gs pos="100000">
                <a:srgbClr val="00AAAD"/>
              </a:gs>
            </a:gsLst>
            <a:lin ang="5400000"/>
          </a:gradFill>
          <a:ln w="9360">
            <a:solidFill>
              <a:srgbClr val="CC99FF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08" name="CustomShape 15"/>
          <p:cNvSpPr/>
          <p:nvPr/>
        </p:nvSpPr>
        <p:spPr>
          <a:xfrm>
            <a:off x="6408000" y="1872000"/>
            <a:ext cx="2375640" cy="2807280"/>
          </a:xfrm>
          <a:prstGeom prst="foldedCorner">
            <a:avLst>
              <a:gd name="adj" fmla="val 12500"/>
            </a:avLst>
          </a:prstGeom>
          <a:gradFill>
            <a:gsLst>
              <a:gs pos="0">
                <a:srgbClr val="FFFFFF"/>
              </a:gs>
              <a:gs pos="100000">
                <a:srgbClr val="00AAAD"/>
              </a:gs>
            </a:gsLst>
            <a:lin ang="5400000"/>
          </a:gradFill>
          <a:ln w="9360">
            <a:solidFill>
              <a:srgbClr val="CC99FF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09" name="TextShape 16"/>
          <p:cNvSpPr txBox="1"/>
          <p:nvPr/>
        </p:nvSpPr>
        <p:spPr>
          <a:xfrm>
            <a:off x="360000" y="1944000"/>
            <a:ext cx="2160000" cy="4248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 algn="just">
              <a:lnSpc>
                <a:spcPct val="100000"/>
              </a:lnSpc>
            </a:pPr>
            <a:r>
              <a:rPr lang="ru-RU" sz="1300" b="0" strike="noStrike" spc="-1">
                <a:solidFill>
                  <a:srgbClr val="000000"/>
                </a:solidFill>
                <a:latin typeface="Arial"/>
                <a:ea typeface="DejaVu Sans"/>
              </a:rPr>
              <a:t>доповідь; виступ на семінарі, виступ на засіданні педагогічної ради, виступ на засіданні методичної комісії; дидактичний матеріал; розробка поурочного планування з теми чи групи тем; комплект дидактичного матеріалу з предмета; збірники практичних, контрольних робіт; розробка комплекту роздаткового матеріалу з предмета; розробка тематичних класних годин, батьківських зборів чи позакласних заходів тощо</a:t>
            </a:r>
            <a:endParaRPr lang="ru-RU" sz="1300" b="0" strike="noStrike" spc="-1">
              <a:latin typeface="Arial"/>
            </a:endParaRPr>
          </a:p>
        </p:txBody>
      </p:sp>
      <p:sp>
        <p:nvSpPr>
          <p:cNvPr id="310" name="TextShape 17"/>
          <p:cNvSpPr txBox="1"/>
          <p:nvPr/>
        </p:nvSpPr>
        <p:spPr>
          <a:xfrm>
            <a:off x="3456000" y="2016000"/>
            <a:ext cx="2088000" cy="4032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 algn="just">
              <a:lnSpc>
                <a:spcPct val="100000"/>
              </a:lnSpc>
            </a:pPr>
            <a:r>
              <a:rPr lang="ru-RU" sz="1300" b="0" strike="noStrike" spc="-1">
                <a:solidFill>
                  <a:srgbClr val="000000"/>
                </a:solidFill>
                <a:latin typeface="Arial"/>
                <a:ea typeface="DejaVu Sans"/>
              </a:rPr>
              <a:t>проект; розробка електронних уроків, посібників тощо</a:t>
            </a:r>
            <a:endParaRPr lang="ru-RU" sz="1300" b="0" strike="noStrike" spc="-1">
              <a:latin typeface="Arial"/>
            </a:endParaRPr>
          </a:p>
        </p:txBody>
      </p:sp>
      <p:sp>
        <p:nvSpPr>
          <p:cNvPr id="311" name="TextShape 18"/>
          <p:cNvSpPr txBox="1"/>
          <p:nvPr/>
        </p:nvSpPr>
        <p:spPr>
          <a:xfrm>
            <a:off x="6480000" y="1944000"/>
            <a:ext cx="2014560" cy="2016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 algn="just">
              <a:lnSpc>
                <a:spcPct val="100000"/>
              </a:lnSpc>
            </a:pPr>
            <a:r>
              <a:rPr lang="ru-RU" sz="1300" b="0" strike="noStrike" spc="-1">
                <a:solidFill>
                  <a:srgbClr val="000000"/>
                </a:solidFill>
                <a:latin typeface="Arial"/>
                <a:ea typeface="DejaVu Sans"/>
              </a:rPr>
              <a:t>методичний посібник; навчальний посібник; стаття до фахового видання; науково-методична розробка; творчий звіт тощо</a:t>
            </a:r>
            <a:endParaRPr lang="ru-RU" sz="1300" b="0" strike="noStrike" spc="-1">
              <a:latin typeface="Arial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CustomShape 33"/>
          <p:cNvSpPr/>
          <p:nvPr/>
        </p:nvSpPr>
        <p:spPr>
          <a:xfrm>
            <a:off x="149741" y="4498368"/>
            <a:ext cx="2317680" cy="1288800"/>
          </a:xfrm>
          <a:custGeom>
            <a:avLst/>
            <a:gdLst/>
            <a:ahLst/>
            <a:cxnLst/>
            <a:rect l="l" t="t" r="r" b="b"/>
            <a:pathLst>
              <a:path w="1471" h="819">
                <a:moveTo>
                  <a:pt x="3" y="279"/>
                </a:moveTo>
                <a:cubicBezTo>
                  <a:pt x="0" y="97"/>
                  <a:pt x="107" y="7"/>
                  <a:pt x="245" y="7"/>
                </a:cubicBezTo>
                <a:cubicBezTo>
                  <a:pt x="394" y="5"/>
                  <a:pt x="1054" y="0"/>
                  <a:pt x="1211" y="9"/>
                </a:cubicBezTo>
                <a:cubicBezTo>
                  <a:pt x="1368" y="19"/>
                  <a:pt x="1471" y="133"/>
                  <a:pt x="1431" y="387"/>
                </a:cubicBezTo>
                <a:cubicBezTo>
                  <a:pt x="1390" y="641"/>
                  <a:pt x="1138" y="766"/>
                  <a:pt x="792" y="792"/>
                </a:cubicBezTo>
                <a:cubicBezTo>
                  <a:pt x="446" y="819"/>
                  <a:pt x="5" y="811"/>
                  <a:pt x="8" y="594"/>
                </a:cubicBezTo>
                <a:cubicBezTo>
                  <a:pt x="11" y="377"/>
                  <a:pt x="3" y="453"/>
                  <a:pt x="3" y="279"/>
                </a:cubicBezTo>
                <a:close/>
              </a:path>
            </a:pathLst>
          </a:custGeom>
          <a:gradFill>
            <a:gsLst>
              <a:gs pos="0">
                <a:srgbClr val="B0D6FC"/>
              </a:gs>
              <a:gs pos="100000">
                <a:srgbClr val="0982FB"/>
              </a:gs>
            </a:gsLst>
            <a:lin ang="5400000"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54" name="CustomShape 33"/>
          <p:cNvSpPr/>
          <p:nvPr/>
        </p:nvSpPr>
        <p:spPr>
          <a:xfrm>
            <a:off x="6749282" y="69120"/>
            <a:ext cx="2317680" cy="1288800"/>
          </a:xfrm>
          <a:custGeom>
            <a:avLst/>
            <a:gdLst/>
            <a:ahLst/>
            <a:cxnLst/>
            <a:rect l="l" t="t" r="r" b="b"/>
            <a:pathLst>
              <a:path w="1471" h="819">
                <a:moveTo>
                  <a:pt x="3" y="279"/>
                </a:moveTo>
                <a:cubicBezTo>
                  <a:pt x="0" y="97"/>
                  <a:pt x="107" y="7"/>
                  <a:pt x="245" y="7"/>
                </a:cubicBezTo>
                <a:cubicBezTo>
                  <a:pt x="394" y="5"/>
                  <a:pt x="1054" y="0"/>
                  <a:pt x="1211" y="9"/>
                </a:cubicBezTo>
                <a:cubicBezTo>
                  <a:pt x="1368" y="19"/>
                  <a:pt x="1471" y="133"/>
                  <a:pt x="1431" y="387"/>
                </a:cubicBezTo>
                <a:cubicBezTo>
                  <a:pt x="1390" y="641"/>
                  <a:pt x="1138" y="766"/>
                  <a:pt x="792" y="792"/>
                </a:cubicBezTo>
                <a:cubicBezTo>
                  <a:pt x="446" y="819"/>
                  <a:pt x="5" y="811"/>
                  <a:pt x="8" y="594"/>
                </a:cubicBezTo>
                <a:cubicBezTo>
                  <a:pt x="11" y="377"/>
                  <a:pt x="3" y="453"/>
                  <a:pt x="3" y="279"/>
                </a:cubicBezTo>
                <a:close/>
              </a:path>
            </a:pathLst>
          </a:custGeom>
          <a:gradFill>
            <a:gsLst>
              <a:gs pos="0">
                <a:srgbClr val="B0D6FC"/>
              </a:gs>
              <a:gs pos="100000">
                <a:srgbClr val="0982FB"/>
              </a:gs>
            </a:gsLst>
            <a:lin ang="5400000"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12" name="CustomShape 1"/>
          <p:cNvSpPr/>
          <p:nvPr/>
        </p:nvSpPr>
        <p:spPr>
          <a:xfrm>
            <a:off x="73080" y="-144000"/>
            <a:ext cx="9142560" cy="68565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313" name="CustomShape 2"/>
          <p:cNvSpPr/>
          <p:nvPr/>
        </p:nvSpPr>
        <p:spPr>
          <a:xfrm>
            <a:off x="-39470" y="-187740"/>
            <a:ext cx="9255109" cy="7001640"/>
          </a:xfrm>
          <a:prstGeom prst="rect">
            <a:avLst/>
          </a:prstGeom>
          <a:gradFill>
            <a:gsLst>
              <a:gs pos="0">
                <a:srgbClr val="BCE4E5"/>
              </a:gs>
              <a:gs pos="100000">
                <a:srgbClr val="ADC5E7"/>
              </a:gs>
            </a:gsLst>
            <a:lin ang="36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pPr algn="ctr"/>
            <a:endParaRPr lang="en-US" sz="2400" b="1" spc="-1" dirty="0" smtClean="0"/>
          </a:p>
          <a:p>
            <a:pPr algn="ctr"/>
            <a:endParaRPr lang="en-US" sz="2400" b="1" spc="-1" dirty="0"/>
          </a:p>
          <a:p>
            <a:pPr algn="ctr"/>
            <a:endParaRPr lang="en-US" sz="2400" b="1" spc="-1" dirty="0" smtClean="0"/>
          </a:p>
          <a:p>
            <a:pPr algn="ctr"/>
            <a:endParaRPr lang="en-US" sz="2400" b="1" spc="-1" dirty="0"/>
          </a:p>
          <a:p>
            <a:pPr algn="ctr"/>
            <a:endParaRPr lang="en-US" sz="2400" b="1" spc="-1" dirty="0"/>
          </a:p>
          <a:p>
            <a:pPr algn="ctr"/>
            <a:r>
              <a:rPr lang="ru-RU" sz="2400" b="1" spc="-1" dirty="0" smtClean="0"/>
              <a:t>ГОЛОВНИ </a:t>
            </a:r>
            <a:r>
              <a:rPr lang="ru-RU" sz="2400" b="1" spc="-1" dirty="0"/>
              <a:t>ВИМОГИ </a:t>
            </a:r>
            <a:endParaRPr lang="ru-RU" sz="2400" b="1" spc="-1" dirty="0" smtClean="0"/>
          </a:p>
          <a:p>
            <a:pPr algn="ctr"/>
            <a:r>
              <a:rPr lang="ru-RU" sz="2400" b="1" spc="-1" dirty="0" smtClean="0"/>
              <a:t>ДО САМООСВІТНЬОЇ</a:t>
            </a:r>
          </a:p>
          <a:p>
            <a:pPr algn="ctr"/>
            <a:r>
              <a:rPr lang="ru-RU" sz="2400" b="1" spc="-1" dirty="0" smtClean="0"/>
              <a:t> </a:t>
            </a:r>
            <a:r>
              <a:rPr lang="ru-RU" sz="2400" b="1" spc="-1" dirty="0"/>
              <a:t>ДІЯЛЬНОСТІ</a:t>
            </a:r>
          </a:p>
          <a:p>
            <a:pPr algn="ctr"/>
            <a:endParaRPr lang="ru-RU" dirty="0"/>
          </a:p>
        </p:txBody>
      </p:sp>
      <p:pic>
        <p:nvPicPr>
          <p:cNvPr id="314" name="Рисунок 16"/>
          <p:cNvPicPr/>
          <p:nvPr/>
        </p:nvPicPr>
        <p:blipFill>
          <a:blip r:embed="rId2"/>
          <a:stretch/>
        </p:blipFill>
        <p:spPr>
          <a:xfrm>
            <a:off x="6265080" y="4968000"/>
            <a:ext cx="2950560" cy="1888560"/>
          </a:xfrm>
          <a:prstGeom prst="rect">
            <a:avLst/>
          </a:prstGeom>
          <a:ln>
            <a:noFill/>
          </a:ln>
        </p:spPr>
      </p:pic>
      <p:sp>
        <p:nvSpPr>
          <p:cNvPr id="315" name="CustomShape 3"/>
          <p:cNvSpPr/>
          <p:nvPr/>
        </p:nvSpPr>
        <p:spPr>
          <a:xfrm>
            <a:off x="317520" y="3960000"/>
            <a:ext cx="3065400" cy="2005560"/>
          </a:xfrm>
          <a:prstGeom prst="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316" name="CustomShape 4"/>
          <p:cNvSpPr/>
          <p:nvPr/>
        </p:nvSpPr>
        <p:spPr>
          <a:xfrm>
            <a:off x="426240" y="528480"/>
            <a:ext cx="8501760" cy="9259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17" name="CustomShape 5"/>
          <p:cNvSpPr/>
          <p:nvPr/>
        </p:nvSpPr>
        <p:spPr>
          <a:xfrm rot="16200000">
            <a:off x="-587160" y="3298680"/>
            <a:ext cx="5112720" cy="2005560"/>
          </a:xfrm>
          <a:prstGeom prst="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lin ang="108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318" name="CustomShape 6"/>
          <p:cNvSpPr/>
          <p:nvPr/>
        </p:nvSpPr>
        <p:spPr>
          <a:xfrm>
            <a:off x="3202560" y="2106360"/>
            <a:ext cx="3150000" cy="1907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endParaRPr lang="ru-RU" sz="1800" b="0" strike="noStrike" spc="-1">
              <a:latin typeface="Arial"/>
            </a:endParaRPr>
          </a:p>
          <a:p>
            <a:endParaRPr lang="ru-RU" sz="1800" b="0" strike="noStrike" spc="-1">
              <a:latin typeface="Arial"/>
            </a:endParaRPr>
          </a:p>
          <a:p>
            <a:endParaRPr lang="ru-RU" sz="1800" b="0" strike="noStrike" spc="-1">
              <a:latin typeface="Arial"/>
            </a:endParaRPr>
          </a:p>
          <a:p>
            <a:endParaRPr lang="ru-RU" sz="1800" b="0" strike="noStrike" spc="-1">
              <a:latin typeface="Arial"/>
            </a:endParaRPr>
          </a:p>
        </p:txBody>
      </p:sp>
      <p:sp>
        <p:nvSpPr>
          <p:cNvPr id="319" name="CustomShape 7"/>
          <p:cNvSpPr/>
          <p:nvPr/>
        </p:nvSpPr>
        <p:spPr>
          <a:xfrm>
            <a:off x="8784000" y="6485040"/>
            <a:ext cx="374760" cy="376560"/>
          </a:xfrm>
          <a:prstGeom prst="ellipse">
            <a:avLst/>
          </a:prstGeom>
          <a:solidFill>
            <a:srgbClr val="CC3300"/>
          </a:solidFill>
          <a:ln w="9360">
            <a:solidFill>
              <a:srgbClr val="00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6800" rIns="90000" bIns="46800" anchor="ctr"/>
          <a:lstStyle/>
          <a:p>
            <a:pPr algn="ctr">
              <a:lnSpc>
                <a:spcPct val="100000"/>
              </a:lnSpc>
            </a:pPr>
            <a:r>
              <a:rPr lang="ru-RU" sz="4000" b="1" strike="noStrike" spc="-1">
                <a:solidFill>
                  <a:srgbClr val="FFFFFF"/>
                </a:solidFill>
                <a:latin typeface="Arial"/>
                <a:ea typeface="DejaVu Sans"/>
              </a:rPr>
              <a:t>2</a:t>
            </a:r>
            <a:endParaRPr lang="ru-RU" sz="4000" b="0" strike="noStrike" spc="-1">
              <a:latin typeface="Arial"/>
            </a:endParaRPr>
          </a:p>
        </p:txBody>
      </p:sp>
      <p:sp>
        <p:nvSpPr>
          <p:cNvPr id="320" name="CustomShape 8"/>
          <p:cNvSpPr/>
          <p:nvPr/>
        </p:nvSpPr>
        <p:spPr>
          <a:xfrm>
            <a:off x="8784000" y="6485040"/>
            <a:ext cx="374760" cy="376560"/>
          </a:xfrm>
          <a:prstGeom prst="ellipse">
            <a:avLst/>
          </a:prstGeom>
          <a:solidFill>
            <a:srgbClr val="0066B3"/>
          </a:solidFill>
          <a:ln w="9360">
            <a:solidFill>
              <a:srgbClr val="00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6800" rIns="90000" bIns="46800" anchor="ctr"/>
          <a:lstStyle/>
          <a:p>
            <a:pPr algn="ctr">
              <a:lnSpc>
                <a:spcPct val="100000"/>
              </a:lnSpc>
            </a:pPr>
            <a:r>
              <a:rPr lang="ru-RU" sz="1600" b="1" strike="noStrike" spc="-1">
                <a:solidFill>
                  <a:srgbClr val="FFFFFF"/>
                </a:solidFill>
                <a:latin typeface="Arial"/>
                <a:ea typeface="DejaVu Sans"/>
              </a:rPr>
              <a:t>17</a:t>
            </a:r>
            <a:endParaRPr lang="ru-RU" sz="1600" b="0" strike="noStrike" spc="-1">
              <a:latin typeface="Arial"/>
            </a:endParaRPr>
          </a:p>
        </p:txBody>
      </p:sp>
      <p:sp>
        <p:nvSpPr>
          <p:cNvPr id="331" name="CustomShape 19"/>
          <p:cNvSpPr/>
          <p:nvPr/>
        </p:nvSpPr>
        <p:spPr>
          <a:xfrm rot="21420000">
            <a:off x="5865120" y="1421640"/>
            <a:ext cx="95400" cy="102960"/>
          </a:xfrm>
          <a:prstGeom prst="ellipse">
            <a:avLst/>
          </a:prstGeom>
          <a:solidFill>
            <a:srgbClr val="58D5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33" name="CustomShape 21"/>
          <p:cNvSpPr/>
          <p:nvPr/>
        </p:nvSpPr>
        <p:spPr>
          <a:xfrm rot="180000" flipH="1">
            <a:off x="5870520" y="1425600"/>
            <a:ext cx="73800" cy="95040"/>
          </a:xfrm>
          <a:prstGeom prst="ellipse">
            <a:avLst/>
          </a:prstGeom>
          <a:gradFill>
            <a:gsLst>
              <a:gs pos="0">
                <a:srgbClr val="C9F0FE"/>
              </a:gs>
              <a:gs pos="100000">
                <a:srgbClr val="58D5FF"/>
              </a:gs>
            </a:gsLst>
            <a:lin ang="5592000"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34" name="CustomShape 22"/>
          <p:cNvSpPr/>
          <p:nvPr/>
        </p:nvSpPr>
        <p:spPr>
          <a:xfrm>
            <a:off x="2663694" y="4185900"/>
            <a:ext cx="3383586" cy="2526660"/>
          </a:xfrm>
          <a:custGeom>
            <a:avLst/>
            <a:gdLst/>
            <a:ahLst/>
            <a:cxnLst/>
            <a:rect l="l" t="t" r="r" b="b"/>
            <a:pathLst>
              <a:path w="6481" h="6728">
                <a:moveTo>
                  <a:pt x="1080" y="0"/>
                </a:moveTo>
                <a:cubicBezTo>
                  <a:pt x="540" y="0"/>
                  <a:pt x="0" y="540"/>
                  <a:pt x="0" y="1080"/>
                </a:cubicBezTo>
                <a:lnTo>
                  <a:pt x="0" y="5647"/>
                </a:lnTo>
                <a:cubicBezTo>
                  <a:pt x="0" y="6187"/>
                  <a:pt x="540" y="6727"/>
                  <a:pt x="1080" y="6727"/>
                </a:cubicBezTo>
                <a:lnTo>
                  <a:pt x="5400" y="6727"/>
                </a:lnTo>
                <a:cubicBezTo>
                  <a:pt x="5940" y="6727"/>
                  <a:pt x="6480" y="6187"/>
                  <a:pt x="6480" y="5647"/>
                </a:cubicBezTo>
                <a:lnTo>
                  <a:pt x="6480" y="1080"/>
                </a:lnTo>
                <a:cubicBezTo>
                  <a:pt x="6480" y="540"/>
                  <a:pt x="5940" y="0"/>
                  <a:pt x="5400" y="0"/>
                </a:cubicBezTo>
                <a:lnTo>
                  <a:pt x="1080" y="0"/>
                </a:lnTo>
              </a:path>
            </a:pathLst>
          </a:custGeom>
          <a:solidFill>
            <a:srgbClr val="0066C9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35" name="CustomShape 23"/>
          <p:cNvSpPr/>
          <p:nvPr/>
        </p:nvSpPr>
        <p:spPr>
          <a:xfrm>
            <a:off x="317520" y="4450250"/>
            <a:ext cx="2317320" cy="1288800"/>
          </a:xfrm>
          <a:custGeom>
            <a:avLst/>
            <a:gdLst/>
            <a:ahLst/>
            <a:cxnLst/>
            <a:rect l="l" t="t" r="r" b="b"/>
            <a:pathLst>
              <a:path w="1471" h="819">
                <a:moveTo>
                  <a:pt x="3" y="279"/>
                </a:moveTo>
                <a:cubicBezTo>
                  <a:pt x="0" y="97"/>
                  <a:pt x="107" y="7"/>
                  <a:pt x="245" y="7"/>
                </a:cubicBezTo>
                <a:cubicBezTo>
                  <a:pt x="394" y="5"/>
                  <a:pt x="1054" y="0"/>
                  <a:pt x="1211" y="9"/>
                </a:cubicBezTo>
                <a:cubicBezTo>
                  <a:pt x="1368" y="19"/>
                  <a:pt x="1471" y="133"/>
                  <a:pt x="1431" y="387"/>
                </a:cubicBezTo>
                <a:cubicBezTo>
                  <a:pt x="1390" y="641"/>
                  <a:pt x="1138" y="766"/>
                  <a:pt x="792" y="792"/>
                </a:cubicBezTo>
                <a:cubicBezTo>
                  <a:pt x="446" y="819"/>
                  <a:pt x="5" y="811"/>
                  <a:pt x="8" y="594"/>
                </a:cubicBezTo>
                <a:cubicBezTo>
                  <a:pt x="11" y="377"/>
                  <a:pt x="3" y="453"/>
                  <a:pt x="3" y="279"/>
                </a:cubicBezTo>
                <a:close/>
              </a:path>
            </a:pathLst>
          </a:custGeom>
          <a:gradFill>
            <a:gsLst>
              <a:gs pos="0">
                <a:srgbClr val="ADCDEC"/>
              </a:gs>
              <a:gs pos="100000">
                <a:srgbClr val="0066C9"/>
              </a:gs>
            </a:gsLst>
            <a:lin ang="5400000"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36" name="CustomShape 24"/>
          <p:cNvSpPr/>
          <p:nvPr/>
        </p:nvSpPr>
        <p:spPr>
          <a:xfrm>
            <a:off x="3245040" y="4706088"/>
            <a:ext cx="2214720" cy="1081080"/>
          </a:xfrm>
          <a:custGeom>
            <a:avLst/>
            <a:gdLst/>
            <a:ahLst/>
            <a:cxnLst/>
            <a:rect l="l" t="t" r="r" b="b"/>
            <a:pathLst>
              <a:path w="6155" h="3006">
                <a:moveTo>
                  <a:pt x="700" y="0"/>
                </a:moveTo>
                <a:cubicBezTo>
                  <a:pt x="350" y="0"/>
                  <a:pt x="0" y="350"/>
                  <a:pt x="0" y="700"/>
                </a:cubicBezTo>
                <a:lnTo>
                  <a:pt x="0" y="2304"/>
                </a:lnTo>
                <a:cubicBezTo>
                  <a:pt x="0" y="2654"/>
                  <a:pt x="350" y="3005"/>
                  <a:pt x="700" y="3005"/>
                </a:cubicBezTo>
                <a:lnTo>
                  <a:pt x="5453" y="3005"/>
                </a:lnTo>
                <a:cubicBezTo>
                  <a:pt x="5803" y="3005"/>
                  <a:pt x="6154" y="2654"/>
                  <a:pt x="6154" y="2304"/>
                </a:cubicBezTo>
                <a:lnTo>
                  <a:pt x="6154" y="700"/>
                </a:lnTo>
                <a:cubicBezTo>
                  <a:pt x="6154" y="350"/>
                  <a:pt x="5803" y="0"/>
                  <a:pt x="5453" y="0"/>
                </a:cubicBezTo>
                <a:lnTo>
                  <a:pt x="700" y="0"/>
                </a:lnTo>
              </a:path>
            </a:pathLst>
          </a:custGeom>
          <a:solidFill>
            <a:srgbClr val="0066C9">
              <a:alpha val="15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37" name="CustomShape 25"/>
          <p:cNvSpPr/>
          <p:nvPr/>
        </p:nvSpPr>
        <p:spPr>
          <a:xfrm>
            <a:off x="4687920" y="4827240"/>
            <a:ext cx="1359360" cy="1528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38" name="CustomShape 26"/>
          <p:cNvSpPr/>
          <p:nvPr/>
        </p:nvSpPr>
        <p:spPr>
          <a:xfrm>
            <a:off x="3298860" y="3845160"/>
            <a:ext cx="3588840" cy="280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39" name="CustomShape 27"/>
          <p:cNvSpPr/>
          <p:nvPr/>
        </p:nvSpPr>
        <p:spPr>
          <a:xfrm>
            <a:off x="65700" y="2215080"/>
            <a:ext cx="2332440" cy="2185200"/>
          </a:xfrm>
          <a:custGeom>
            <a:avLst/>
            <a:gdLst/>
            <a:ahLst/>
            <a:cxnLst/>
            <a:rect l="l" t="t" r="r" b="b"/>
            <a:pathLst>
              <a:path w="6482" h="6722">
                <a:moveTo>
                  <a:pt x="1080" y="0"/>
                </a:moveTo>
                <a:cubicBezTo>
                  <a:pt x="540" y="0"/>
                  <a:pt x="0" y="540"/>
                  <a:pt x="0" y="1080"/>
                </a:cubicBezTo>
                <a:lnTo>
                  <a:pt x="0" y="5640"/>
                </a:lnTo>
                <a:cubicBezTo>
                  <a:pt x="0" y="6180"/>
                  <a:pt x="540" y="6721"/>
                  <a:pt x="1080" y="6721"/>
                </a:cubicBezTo>
                <a:lnTo>
                  <a:pt x="5400" y="6721"/>
                </a:lnTo>
                <a:cubicBezTo>
                  <a:pt x="5940" y="6721"/>
                  <a:pt x="6481" y="6180"/>
                  <a:pt x="6481" y="5640"/>
                </a:cubicBezTo>
                <a:lnTo>
                  <a:pt x="6481" y="1080"/>
                </a:lnTo>
                <a:cubicBezTo>
                  <a:pt x="6481" y="540"/>
                  <a:pt x="5940" y="0"/>
                  <a:pt x="5400" y="0"/>
                </a:cubicBezTo>
                <a:lnTo>
                  <a:pt x="1080" y="0"/>
                </a:lnTo>
              </a:path>
            </a:pathLst>
          </a:custGeom>
          <a:solidFill>
            <a:srgbClr val="004497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42" name="CustomShape 30"/>
          <p:cNvSpPr/>
          <p:nvPr/>
        </p:nvSpPr>
        <p:spPr>
          <a:xfrm>
            <a:off x="950400" y="4845960"/>
            <a:ext cx="1359720" cy="15289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43" name="CustomShape 31"/>
          <p:cNvSpPr/>
          <p:nvPr/>
        </p:nvSpPr>
        <p:spPr>
          <a:xfrm>
            <a:off x="-125280" y="3971520"/>
            <a:ext cx="3515040" cy="4287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44" name="CustomShape 32"/>
          <p:cNvSpPr/>
          <p:nvPr/>
        </p:nvSpPr>
        <p:spPr>
          <a:xfrm>
            <a:off x="73080" y="-66470"/>
            <a:ext cx="2332440" cy="2172829"/>
          </a:xfrm>
          <a:custGeom>
            <a:avLst/>
            <a:gdLst/>
            <a:ahLst/>
            <a:cxnLst/>
            <a:rect l="l" t="t" r="r" b="b"/>
            <a:pathLst>
              <a:path w="6482" h="6722">
                <a:moveTo>
                  <a:pt x="1080" y="0"/>
                </a:moveTo>
                <a:cubicBezTo>
                  <a:pt x="540" y="0"/>
                  <a:pt x="0" y="540"/>
                  <a:pt x="0" y="1080"/>
                </a:cubicBezTo>
                <a:lnTo>
                  <a:pt x="0" y="5640"/>
                </a:lnTo>
                <a:cubicBezTo>
                  <a:pt x="0" y="6180"/>
                  <a:pt x="540" y="6721"/>
                  <a:pt x="1080" y="6721"/>
                </a:cubicBezTo>
                <a:lnTo>
                  <a:pt x="5400" y="6721"/>
                </a:lnTo>
                <a:cubicBezTo>
                  <a:pt x="5940" y="6721"/>
                  <a:pt x="6481" y="6180"/>
                  <a:pt x="6481" y="5640"/>
                </a:cubicBezTo>
                <a:lnTo>
                  <a:pt x="6481" y="1080"/>
                </a:lnTo>
                <a:cubicBezTo>
                  <a:pt x="6481" y="540"/>
                  <a:pt x="5940" y="0"/>
                  <a:pt x="5400" y="0"/>
                </a:cubicBezTo>
                <a:lnTo>
                  <a:pt x="1080" y="0"/>
                </a:lnTo>
              </a:path>
            </a:pathLst>
          </a:custGeom>
          <a:solidFill>
            <a:srgbClr val="0982FB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45" name="CustomShape 33"/>
          <p:cNvSpPr/>
          <p:nvPr/>
        </p:nvSpPr>
        <p:spPr>
          <a:xfrm>
            <a:off x="73080" y="-56160"/>
            <a:ext cx="2317680" cy="1288800"/>
          </a:xfrm>
          <a:custGeom>
            <a:avLst/>
            <a:gdLst/>
            <a:ahLst/>
            <a:cxnLst/>
            <a:rect l="l" t="t" r="r" b="b"/>
            <a:pathLst>
              <a:path w="1471" h="819">
                <a:moveTo>
                  <a:pt x="3" y="279"/>
                </a:moveTo>
                <a:cubicBezTo>
                  <a:pt x="0" y="97"/>
                  <a:pt x="107" y="7"/>
                  <a:pt x="245" y="7"/>
                </a:cubicBezTo>
                <a:cubicBezTo>
                  <a:pt x="394" y="5"/>
                  <a:pt x="1054" y="0"/>
                  <a:pt x="1211" y="9"/>
                </a:cubicBezTo>
                <a:cubicBezTo>
                  <a:pt x="1368" y="19"/>
                  <a:pt x="1471" y="133"/>
                  <a:pt x="1431" y="387"/>
                </a:cubicBezTo>
                <a:cubicBezTo>
                  <a:pt x="1390" y="641"/>
                  <a:pt x="1138" y="766"/>
                  <a:pt x="792" y="792"/>
                </a:cubicBezTo>
                <a:cubicBezTo>
                  <a:pt x="446" y="819"/>
                  <a:pt x="5" y="811"/>
                  <a:pt x="8" y="594"/>
                </a:cubicBezTo>
                <a:cubicBezTo>
                  <a:pt x="11" y="377"/>
                  <a:pt x="3" y="453"/>
                  <a:pt x="3" y="279"/>
                </a:cubicBezTo>
                <a:close/>
              </a:path>
            </a:pathLst>
          </a:custGeom>
          <a:gradFill>
            <a:gsLst>
              <a:gs pos="0">
                <a:srgbClr val="B0D6FC"/>
              </a:gs>
              <a:gs pos="100000">
                <a:srgbClr val="0982FB"/>
              </a:gs>
            </a:gsLst>
            <a:lin ang="5400000"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46" name="CustomShape 34"/>
          <p:cNvSpPr/>
          <p:nvPr/>
        </p:nvSpPr>
        <p:spPr>
          <a:xfrm>
            <a:off x="73080" y="608891"/>
            <a:ext cx="2214720" cy="1080720"/>
          </a:xfrm>
          <a:custGeom>
            <a:avLst/>
            <a:gdLst/>
            <a:ahLst/>
            <a:cxnLst/>
            <a:rect l="l" t="t" r="r" b="b"/>
            <a:pathLst>
              <a:path w="6155" h="3005">
                <a:moveTo>
                  <a:pt x="699" y="0"/>
                </a:moveTo>
                <a:cubicBezTo>
                  <a:pt x="349" y="0"/>
                  <a:pt x="0" y="349"/>
                  <a:pt x="0" y="699"/>
                </a:cubicBezTo>
                <a:lnTo>
                  <a:pt x="0" y="2304"/>
                </a:lnTo>
                <a:cubicBezTo>
                  <a:pt x="0" y="2654"/>
                  <a:pt x="349" y="3004"/>
                  <a:pt x="699" y="3004"/>
                </a:cubicBezTo>
                <a:lnTo>
                  <a:pt x="5454" y="3004"/>
                </a:lnTo>
                <a:cubicBezTo>
                  <a:pt x="5804" y="3004"/>
                  <a:pt x="6154" y="2654"/>
                  <a:pt x="6154" y="2304"/>
                </a:cubicBezTo>
                <a:lnTo>
                  <a:pt x="6154" y="699"/>
                </a:lnTo>
                <a:cubicBezTo>
                  <a:pt x="6154" y="349"/>
                  <a:pt x="5804" y="0"/>
                  <a:pt x="5454" y="0"/>
                </a:cubicBezTo>
                <a:lnTo>
                  <a:pt x="699" y="0"/>
                </a:lnTo>
              </a:path>
            </a:pathLst>
          </a:custGeom>
          <a:solidFill>
            <a:srgbClr val="0982FB">
              <a:alpha val="15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47" name="CustomShape 35"/>
          <p:cNvSpPr/>
          <p:nvPr/>
        </p:nvSpPr>
        <p:spPr>
          <a:xfrm>
            <a:off x="950400" y="1570680"/>
            <a:ext cx="1359720" cy="1528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48" name="CustomShape 36"/>
          <p:cNvSpPr/>
          <p:nvPr/>
        </p:nvSpPr>
        <p:spPr>
          <a:xfrm>
            <a:off x="1519200" y="697320"/>
            <a:ext cx="215280" cy="245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6800" rIns="90000" bIns="46800"/>
          <a:lstStyle/>
          <a:p>
            <a:r>
              <a:rPr lang="ru-RU" sz="1000" b="0" strike="noStrike" spc="-1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endParaRPr lang="ru-RU" sz="1000" b="0" strike="noStrike" spc="-1">
              <a:latin typeface="Arial"/>
            </a:endParaRPr>
          </a:p>
        </p:txBody>
      </p:sp>
      <p:sp>
        <p:nvSpPr>
          <p:cNvPr id="353" name="CustomShape 41"/>
          <p:cNvSpPr/>
          <p:nvPr/>
        </p:nvSpPr>
        <p:spPr>
          <a:xfrm>
            <a:off x="2787354" y="4301460"/>
            <a:ext cx="3259926" cy="210869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lvl="0" algn="ctr"/>
            <a:r>
              <a:rPr lang="uk-UA" sz="2000" dirty="0">
                <a:solidFill>
                  <a:schemeClr val="bg1"/>
                </a:solidFill>
              </a:rPr>
              <a:t>Створення в освітньому закладі певних умов, що спонукають викладача звертатися до нових наукових досягнень і фактів передового педагогічного досвіду</a:t>
            </a: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354" name="CustomShape 42"/>
          <p:cNvSpPr/>
          <p:nvPr/>
        </p:nvSpPr>
        <p:spPr>
          <a:xfrm>
            <a:off x="296100" y="167531"/>
            <a:ext cx="1871640" cy="1522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uk-UA" sz="2000" dirty="0">
                <a:solidFill>
                  <a:schemeClr val="bg1"/>
                </a:solidFill>
              </a:rPr>
              <a:t>Зв'язок самоосвіти з практичною діяльністю педагога</a:t>
            </a:r>
            <a:endParaRPr lang="ru-RU" sz="2000" b="0" strike="noStrike" spc="-1" dirty="0">
              <a:solidFill>
                <a:schemeClr val="bg1"/>
              </a:solidFill>
              <a:latin typeface="Arial"/>
            </a:endParaRPr>
          </a:p>
        </p:txBody>
      </p:sp>
      <p:sp>
        <p:nvSpPr>
          <p:cNvPr id="355" name="CustomShape 43"/>
          <p:cNvSpPr/>
          <p:nvPr/>
        </p:nvSpPr>
        <p:spPr>
          <a:xfrm>
            <a:off x="317520" y="2612160"/>
            <a:ext cx="1920094" cy="14018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lvl="0" algn="ctr"/>
            <a:r>
              <a:rPr lang="uk-UA" sz="2000" dirty="0">
                <a:solidFill>
                  <a:schemeClr val="bg1"/>
                </a:solidFill>
              </a:rPr>
              <a:t>Індивідуальний характер </a:t>
            </a:r>
            <a:r>
              <a:rPr lang="uk-UA" sz="2000" dirty="0" err="1" smtClean="0">
                <a:solidFill>
                  <a:schemeClr val="bg1"/>
                </a:solidFill>
              </a:rPr>
              <a:t>амоосвіти</a:t>
            </a:r>
            <a:r>
              <a:rPr lang="uk-UA" sz="2000" dirty="0" smtClean="0">
                <a:solidFill>
                  <a:schemeClr val="bg1"/>
                </a:solidFill>
              </a:rPr>
              <a:t> </a:t>
            </a:r>
            <a:r>
              <a:rPr lang="uk-UA" sz="2000" dirty="0">
                <a:solidFill>
                  <a:schemeClr val="bg1"/>
                </a:solidFill>
              </a:rPr>
              <a:t>не виключає і колективних форм роботи</a:t>
            </a: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46" name="CustomShape 22"/>
          <p:cNvSpPr/>
          <p:nvPr/>
        </p:nvSpPr>
        <p:spPr>
          <a:xfrm>
            <a:off x="92656" y="4480909"/>
            <a:ext cx="2486515" cy="2192411"/>
          </a:xfrm>
          <a:custGeom>
            <a:avLst/>
            <a:gdLst/>
            <a:ahLst/>
            <a:cxnLst/>
            <a:rect l="l" t="t" r="r" b="b"/>
            <a:pathLst>
              <a:path w="6481" h="6728">
                <a:moveTo>
                  <a:pt x="1080" y="0"/>
                </a:moveTo>
                <a:cubicBezTo>
                  <a:pt x="540" y="0"/>
                  <a:pt x="0" y="540"/>
                  <a:pt x="0" y="1080"/>
                </a:cubicBezTo>
                <a:lnTo>
                  <a:pt x="0" y="5647"/>
                </a:lnTo>
                <a:cubicBezTo>
                  <a:pt x="0" y="6187"/>
                  <a:pt x="540" y="6727"/>
                  <a:pt x="1080" y="6727"/>
                </a:cubicBezTo>
                <a:lnTo>
                  <a:pt x="5400" y="6727"/>
                </a:lnTo>
                <a:cubicBezTo>
                  <a:pt x="5940" y="6727"/>
                  <a:pt x="6480" y="6187"/>
                  <a:pt x="6480" y="5647"/>
                </a:cubicBezTo>
                <a:lnTo>
                  <a:pt x="6480" y="1080"/>
                </a:lnTo>
                <a:cubicBezTo>
                  <a:pt x="6480" y="540"/>
                  <a:pt x="5940" y="0"/>
                  <a:pt x="5400" y="0"/>
                </a:cubicBezTo>
                <a:lnTo>
                  <a:pt x="1080" y="0"/>
                </a:lnTo>
              </a:path>
            </a:pathLst>
          </a:custGeom>
          <a:solidFill>
            <a:srgbClr val="0066C9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47" name="CustomShape 24"/>
          <p:cNvSpPr/>
          <p:nvPr/>
        </p:nvSpPr>
        <p:spPr>
          <a:xfrm>
            <a:off x="426240" y="4706088"/>
            <a:ext cx="1883880" cy="1081080"/>
          </a:xfrm>
          <a:custGeom>
            <a:avLst/>
            <a:gdLst/>
            <a:ahLst/>
            <a:cxnLst/>
            <a:rect l="l" t="t" r="r" b="b"/>
            <a:pathLst>
              <a:path w="6155" h="3006">
                <a:moveTo>
                  <a:pt x="700" y="0"/>
                </a:moveTo>
                <a:cubicBezTo>
                  <a:pt x="350" y="0"/>
                  <a:pt x="0" y="350"/>
                  <a:pt x="0" y="700"/>
                </a:cubicBezTo>
                <a:lnTo>
                  <a:pt x="0" y="2304"/>
                </a:lnTo>
                <a:cubicBezTo>
                  <a:pt x="0" y="2654"/>
                  <a:pt x="350" y="3005"/>
                  <a:pt x="700" y="3005"/>
                </a:cubicBezTo>
                <a:lnTo>
                  <a:pt x="5453" y="3005"/>
                </a:lnTo>
                <a:cubicBezTo>
                  <a:pt x="5803" y="3005"/>
                  <a:pt x="6154" y="2654"/>
                  <a:pt x="6154" y="2304"/>
                </a:cubicBezTo>
                <a:lnTo>
                  <a:pt x="6154" y="700"/>
                </a:lnTo>
                <a:cubicBezTo>
                  <a:pt x="6154" y="350"/>
                  <a:pt x="5803" y="0"/>
                  <a:pt x="5453" y="0"/>
                </a:cubicBezTo>
                <a:lnTo>
                  <a:pt x="700" y="0"/>
                </a:lnTo>
              </a:path>
            </a:pathLst>
          </a:custGeom>
          <a:solidFill>
            <a:srgbClr val="0066C9">
              <a:alpha val="15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48" name="CustomShape 22"/>
          <p:cNvSpPr/>
          <p:nvPr/>
        </p:nvSpPr>
        <p:spPr>
          <a:xfrm>
            <a:off x="6265080" y="-144000"/>
            <a:ext cx="2893681" cy="2359080"/>
          </a:xfrm>
          <a:custGeom>
            <a:avLst/>
            <a:gdLst/>
            <a:ahLst/>
            <a:cxnLst/>
            <a:rect l="l" t="t" r="r" b="b"/>
            <a:pathLst>
              <a:path w="6481" h="6728">
                <a:moveTo>
                  <a:pt x="1080" y="0"/>
                </a:moveTo>
                <a:cubicBezTo>
                  <a:pt x="540" y="0"/>
                  <a:pt x="0" y="540"/>
                  <a:pt x="0" y="1080"/>
                </a:cubicBezTo>
                <a:lnTo>
                  <a:pt x="0" y="5647"/>
                </a:lnTo>
                <a:cubicBezTo>
                  <a:pt x="0" y="6187"/>
                  <a:pt x="540" y="6727"/>
                  <a:pt x="1080" y="6727"/>
                </a:cubicBezTo>
                <a:lnTo>
                  <a:pt x="5400" y="6727"/>
                </a:lnTo>
                <a:cubicBezTo>
                  <a:pt x="5940" y="6727"/>
                  <a:pt x="6480" y="6187"/>
                  <a:pt x="6480" y="5647"/>
                </a:cubicBezTo>
                <a:lnTo>
                  <a:pt x="6480" y="1080"/>
                </a:lnTo>
                <a:cubicBezTo>
                  <a:pt x="6480" y="540"/>
                  <a:pt x="5940" y="0"/>
                  <a:pt x="5400" y="0"/>
                </a:cubicBezTo>
                <a:lnTo>
                  <a:pt x="1080" y="0"/>
                </a:lnTo>
              </a:path>
            </a:pathLst>
          </a:custGeom>
          <a:solidFill>
            <a:srgbClr val="0066C9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49" name="CustomShape 32"/>
          <p:cNvSpPr/>
          <p:nvPr/>
        </p:nvSpPr>
        <p:spPr>
          <a:xfrm>
            <a:off x="6265081" y="2514665"/>
            <a:ext cx="2878920" cy="2312575"/>
          </a:xfrm>
          <a:custGeom>
            <a:avLst/>
            <a:gdLst/>
            <a:ahLst/>
            <a:cxnLst/>
            <a:rect l="l" t="t" r="r" b="b"/>
            <a:pathLst>
              <a:path w="6482" h="6722">
                <a:moveTo>
                  <a:pt x="1080" y="0"/>
                </a:moveTo>
                <a:cubicBezTo>
                  <a:pt x="540" y="0"/>
                  <a:pt x="0" y="540"/>
                  <a:pt x="0" y="1080"/>
                </a:cubicBezTo>
                <a:lnTo>
                  <a:pt x="0" y="5640"/>
                </a:lnTo>
                <a:cubicBezTo>
                  <a:pt x="0" y="6180"/>
                  <a:pt x="540" y="6721"/>
                  <a:pt x="1080" y="6721"/>
                </a:cubicBezTo>
                <a:lnTo>
                  <a:pt x="5400" y="6721"/>
                </a:lnTo>
                <a:cubicBezTo>
                  <a:pt x="5940" y="6721"/>
                  <a:pt x="6481" y="6180"/>
                  <a:pt x="6481" y="5640"/>
                </a:cubicBezTo>
                <a:lnTo>
                  <a:pt x="6481" y="1080"/>
                </a:lnTo>
                <a:cubicBezTo>
                  <a:pt x="6481" y="540"/>
                  <a:pt x="5940" y="0"/>
                  <a:pt x="5400" y="0"/>
                </a:cubicBezTo>
                <a:lnTo>
                  <a:pt x="1080" y="0"/>
                </a:lnTo>
              </a:path>
            </a:pathLst>
          </a:custGeom>
          <a:solidFill>
            <a:srgbClr val="0982FB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118" y="4706088"/>
            <a:ext cx="2350124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uk-UA" altLang="zh-CN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Завершеність самоосвітньої роботи на кожному її етапі</a:t>
            </a:r>
            <a:endParaRPr kumimoji="0" lang="uk-UA" altLang="zh-CN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6352560" y="2557440"/>
            <a:ext cx="2714402" cy="1974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altLang="zh-CN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Гласність і наочність результатів самоосвітньої роботи в педагогічному колективі</a:t>
            </a:r>
            <a:endParaRPr kumimoji="0" lang="uk-UA" altLang="zh-CN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 rot="10800000" flipV="1">
            <a:off x="6352560" y="-127434"/>
            <a:ext cx="2791440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zh-CN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Системність і послідовність самоосвіти, безупинний темп роботи, постійне ускладнення змісту й форми самоосвіти</a:t>
            </a:r>
            <a:r>
              <a:rPr kumimoji="0" lang="ru-RU" altLang="zh-CN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CustomShape 1"/>
          <p:cNvSpPr/>
          <p:nvPr/>
        </p:nvSpPr>
        <p:spPr>
          <a:xfrm>
            <a:off x="15840" y="0"/>
            <a:ext cx="9142560" cy="6856560"/>
          </a:xfrm>
          <a:prstGeom prst="rect">
            <a:avLst/>
          </a:prstGeom>
          <a:gradFill>
            <a:gsLst>
              <a:gs pos="0">
                <a:srgbClr val="BCE4E5"/>
              </a:gs>
              <a:gs pos="100000">
                <a:srgbClr val="ADC5E7"/>
              </a:gs>
            </a:gsLst>
            <a:lin ang="36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357" name="Рисунок 16"/>
          <p:cNvPicPr/>
          <p:nvPr/>
        </p:nvPicPr>
        <p:blipFill>
          <a:blip r:embed="rId3"/>
          <a:stretch/>
        </p:blipFill>
        <p:spPr>
          <a:xfrm>
            <a:off x="6192000" y="4968000"/>
            <a:ext cx="2950560" cy="1888560"/>
          </a:xfrm>
          <a:prstGeom prst="rect">
            <a:avLst/>
          </a:prstGeom>
          <a:ln>
            <a:noFill/>
          </a:ln>
        </p:spPr>
      </p:pic>
      <p:sp>
        <p:nvSpPr>
          <p:cNvPr id="358" name="CustomShape 2"/>
          <p:cNvSpPr/>
          <p:nvPr/>
        </p:nvSpPr>
        <p:spPr>
          <a:xfrm>
            <a:off x="317520" y="3960000"/>
            <a:ext cx="3065400" cy="2005560"/>
          </a:xfrm>
          <a:prstGeom prst="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359" name="CustomShape 3"/>
          <p:cNvSpPr/>
          <p:nvPr/>
        </p:nvSpPr>
        <p:spPr>
          <a:xfrm>
            <a:off x="320400" y="528480"/>
            <a:ext cx="8501760" cy="9259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/>
          <a:lstStyle/>
          <a:p>
            <a:pPr algn="ctr">
              <a:lnSpc>
                <a:spcPct val="100000"/>
              </a:lnSpc>
            </a:pPr>
            <a:r>
              <a:rPr lang="ru-RU" sz="6000" b="1" strike="noStrike" spc="-1">
                <a:solidFill>
                  <a:srgbClr val="FFFFFF"/>
                </a:solidFill>
                <a:latin typeface="Calibri"/>
                <a:ea typeface="DejaVu Sans"/>
              </a:rPr>
              <a:t>  </a:t>
            </a:r>
            <a:endParaRPr lang="ru-RU" sz="6000" b="0" strike="noStrike" spc="-1">
              <a:latin typeface="Arial"/>
            </a:endParaRPr>
          </a:p>
        </p:txBody>
      </p:sp>
      <p:sp>
        <p:nvSpPr>
          <p:cNvPr id="360" name="CustomShape 4"/>
          <p:cNvSpPr/>
          <p:nvPr/>
        </p:nvSpPr>
        <p:spPr>
          <a:xfrm>
            <a:off x="3382920" y="528480"/>
            <a:ext cx="5439240" cy="36734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endParaRPr lang="ru-RU" sz="1800" b="0" strike="noStrike" spc="-1" dirty="0">
              <a:latin typeface="Arial"/>
            </a:endParaRPr>
          </a:p>
          <a:p>
            <a:pPr algn="r"/>
            <a:r>
              <a:rPr lang="ru-RU" sz="32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«</a:t>
            </a:r>
            <a:r>
              <a:rPr lang="ru-RU" sz="32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Ти</a:t>
            </a:r>
            <a:r>
              <a:rPr lang="ru-RU" sz="32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32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лише</a:t>
            </a:r>
            <a:r>
              <a:rPr lang="ru-RU" sz="32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до </a:t>
            </a:r>
            <a:endParaRPr lang="ru-RU" sz="3200" b="1" i="1" strike="noStrike" spc="-1" dirty="0" smtClean="0">
              <a:solidFill>
                <a:srgbClr val="000000"/>
              </a:solidFill>
              <a:latin typeface="Arial"/>
              <a:ea typeface="DejaVu Sans"/>
            </a:endParaRPr>
          </a:p>
          <a:p>
            <a:pPr algn="r"/>
            <a:r>
              <a:rPr lang="ru-RU" sz="3200" b="1" i="1" strike="noStrike" spc="-1" dirty="0" err="1" smtClean="0">
                <a:solidFill>
                  <a:srgbClr val="000000"/>
                </a:solidFill>
                <a:latin typeface="Arial"/>
                <a:ea typeface="DejaVu Sans"/>
              </a:rPr>
              <a:t>тієї</a:t>
            </a:r>
            <a:r>
              <a:rPr lang="ru-RU" sz="3200" b="1" i="1" strike="noStrike" spc="-1" dirty="0" smtClean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32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пори </a:t>
            </a:r>
            <a:r>
              <a:rPr lang="ru-RU" sz="3200" b="1" i="1" strike="noStrike" spc="-1" dirty="0" err="1" smtClean="0">
                <a:solidFill>
                  <a:srgbClr val="000000"/>
                </a:solidFill>
                <a:latin typeface="Arial"/>
                <a:ea typeface="DejaVu Sans"/>
              </a:rPr>
              <a:t>здатний</a:t>
            </a:r>
            <a:r>
              <a:rPr lang="ru-RU" sz="3200" b="1" i="1" spc="-1" dirty="0">
                <a:solidFill>
                  <a:srgbClr val="000000"/>
                </a:solidFill>
              </a:rPr>
              <a:t> </a:t>
            </a:r>
            <a:r>
              <a:rPr lang="ru-RU" sz="3200" b="1" i="1" spc="-1" dirty="0" err="1">
                <a:solidFill>
                  <a:srgbClr val="000000"/>
                </a:solidFill>
              </a:rPr>
              <a:t>сприяти</a:t>
            </a:r>
            <a:r>
              <a:rPr lang="ru-RU" sz="3200" b="1" i="1" spc="-1" dirty="0">
                <a:solidFill>
                  <a:srgbClr val="000000"/>
                </a:solidFill>
              </a:rPr>
              <a:t> </a:t>
            </a:r>
            <a:r>
              <a:rPr lang="ru-RU" sz="3200" b="1" i="1" strike="noStrike" spc="-1" dirty="0" err="1" smtClean="0">
                <a:solidFill>
                  <a:srgbClr val="000000"/>
                </a:solidFill>
                <a:latin typeface="Arial"/>
                <a:ea typeface="DejaVu Sans"/>
              </a:rPr>
              <a:t>освіті</a:t>
            </a:r>
            <a:r>
              <a:rPr lang="ru-RU" sz="3200" b="1" i="1" strike="noStrike" spc="-1" dirty="0" smtClean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32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інших</a:t>
            </a:r>
            <a:r>
              <a:rPr lang="ru-RU" sz="32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, </a:t>
            </a:r>
            <a:endParaRPr lang="ru-RU" sz="3200" b="0" strike="noStrike" spc="-1" dirty="0">
              <a:latin typeface="Arial"/>
            </a:endParaRPr>
          </a:p>
          <a:p>
            <a:pPr algn="r"/>
            <a:r>
              <a:rPr lang="ru-RU" sz="32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поки</a:t>
            </a:r>
            <a:r>
              <a:rPr lang="ru-RU" sz="32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32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продовжуєш</a:t>
            </a:r>
            <a:r>
              <a:rPr lang="ru-RU" sz="32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32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працювати</a:t>
            </a:r>
            <a:r>
              <a:rPr lang="ru-RU" sz="32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над </a:t>
            </a:r>
            <a:r>
              <a:rPr lang="ru-RU" sz="32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власною</a:t>
            </a:r>
            <a:r>
              <a:rPr lang="ru-RU" sz="32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32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освітою</a:t>
            </a:r>
            <a:r>
              <a:rPr lang="ru-RU" sz="32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...»</a:t>
            </a:r>
            <a:endParaRPr lang="ru-RU" sz="3200" b="0" strike="noStrike" spc="-1" dirty="0">
              <a:latin typeface="Arial"/>
            </a:endParaRPr>
          </a:p>
          <a:p>
            <a:pPr algn="r"/>
            <a:endParaRPr lang="ru-RU" sz="3200" b="0" strike="noStrike" spc="-1" dirty="0">
              <a:latin typeface="Arial"/>
            </a:endParaRPr>
          </a:p>
          <a:p>
            <a:pPr algn="r"/>
            <a:r>
              <a:rPr lang="ru-RU" sz="32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Адольф </a:t>
            </a:r>
            <a:r>
              <a:rPr lang="ru-RU" sz="3200" b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Дістєрвєг</a:t>
            </a:r>
            <a:endParaRPr lang="ru-RU" sz="3200" b="0" strike="noStrike" spc="-1" dirty="0">
              <a:latin typeface="Arial"/>
            </a:endParaRPr>
          </a:p>
          <a:p>
            <a:pPr algn="r"/>
            <a:endParaRPr lang="ru-RU" sz="2200" b="0" strike="noStrike" spc="-1" dirty="0">
              <a:latin typeface="Arial"/>
            </a:endParaRPr>
          </a:p>
          <a:p>
            <a:pPr algn="r"/>
            <a:endParaRPr lang="ru-RU" sz="2200" b="0" strike="noStrike" spc="-1" dirty="0">
              <a:latin typeface="Arial"/>
            </a:endParaRPr>
          </a:p>
        </p:txBody>
      </p:sp>
      <p:sp>
        <p:nvSpPr>
          <p:cNvPr id="361" name="CustomShape 5"/>
          <p:cNvSpPr/>
          <p:nvPr/>
        </p:nvSpPr>
        <p:spPr>
          <a:xfrm>
            <a:off x="8783640" y="6480000"/>
            <a:ext cx="374760" cy="376560"/>
          </a:xfrm>
          <a:prstGeom prst="ellipse">
            <a:avLst/>
          </a:prstGeom>
          <a:solidFill>
            <a:srgbClr val="0066B3"/>
          </a:solidFill>
          <a:ln w="9360">
            <a:solidFill>
              <a:srgbClr val="00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6800" rIns="90000" bIns="46800" anchor="ctr"/>
          <a:lstStyle/>
          <a:p>
            <a:pPr algn="ctr">
              <a:lnSpc>
                <a:spcPct val="100000"/>
              </a:lnSpc>
            </a:pPr>
            <a:r>
              <a:rPr lang="ru-RU" sz="1600" b="1" strike="noStrike" spc="-1">
                <a:solidFill>
                  <a:srgbClr val="FFFFFF"/>
                </a:solidFill>
                <a:latin typeface="Arial"/>
                <a:ea typeface="DejaVu Sans"/>
              </a:rPr>
              <a:t>18</a:t>
            </a:r>
            <a:endParaRPr lang="ru-RU" sz="1600" b="0" strike="noStrike" spc="-1">
              <a:latin typeface="Arial"/>
            </a:endParaRPr>
          </a:p>
        </p:txBody>
      </p:sp>
      <p:pic>
        <p:nvPicPr>
          <p:cNvPr id="362" name="Рисунок 361"/>
          <p:cNvPicPr/>
          <p:nvPr/>
        </p:nvPicPr>
        <p:blipFill>
          <a:blip r:embed="rId4"/>
          <a:stretch/>
        </p:blipFill>
        <p:spPr>
          <a:xfrm>
            <a:off x="621360" y="615600"/>
            <a:ext cx="2489760" cy="3775320"/>
          </a:xfrm>
          <a:prstGeom prst="rect">
            <a:avLst/>
          </a:prstGeom>
          <a:ln>
            <a:noFill/>
          </a:ln>
        </p:spPr>
      </p:pic>
      <p:sp>
        <p:nvSpPr>
          <p:cNvPr id="363" name="CustomShape 6"/>
          <p:cNvSpPr/>
          <p:nvPr/>
        </p:nvSpPr>
        <p:spPr>
          <a:xfrm>
            <a:off x="648000" y="4845960"/>
            <a:ext cx="2175480" cy="7686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r>
              <a:rPr lang="ru-RU" sz="2400" b="0" strike="noStrike" spc="-1">
                <a:solidFill>
                  <a:srgbClr val="000000"/>
                </a:solidFill>
                <a:latin typeface="Arial"/>
                <a:ea typeface="DejaVu Sans"/>
              </a:rPr>
              <a:t>(1790—1866)</a:t>
            </a:r>
            <a:endParaRPr lang="ru-RU" sz="2400" b="0" strike="noStrike" spc="-1">
              <a:latin typeface="Arial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CustomShape 1"/>
          <p:cNvSpPr/>
          <p:nvPr/>
        </p:nvSpPr>
        <p:spPr>
          <a:xfrm>
            <a:off x="0" y="-180726"/>
            <a:ext cx="9333983" cy="7036926"/>
          </a:xfrm>
          <a:prstGeom prst="rect">
            <a:avLst/>
          </a:prstGeom>
          <a:gradFill>
            <a:gsLst>
              <a:gs pos="0">
                <a:srgbClr val="BCE4E5"/>
              </a:gs>
              <a:gs pos="100000">
                <a:srgbClr val="ADC5E7"/>
              </a:gs>
            </a:gsLst>
            <a:lin ang="36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365" name="Рисунок 16"/>
          <p:cNvPicPr/>
          <p:nvPr/>
        </p:nvPicPr>
        <p:blipFill>
          <a:blip r:embed="rId3"/>
          <a:stretch/>
        </p:blipFill>
        <p:spPr>
          <a:xfrm>
            <a:off x="6192000" y="4968000"/>
            <a:ext cx="2950200" cy="1888200"/>
          </a:xfrm>
          <a:prstGeom prst="rect">
            <a:avLst/>
          </a:prstGeom>
          <a:ln>
            <a:noFill/>
          </a:ln>
        </p:spPr>
      </p:pic>
      <p:sp>
        <p:nvSpPr>
          <p:cNvPr id="367" name="CustomShape 3"/>
          <p:cNvSpPr/>
          <p:nvPr/>
        </p:nvSpPr>
        <p:spPr>
          <a:xfrm>
            <a:off x="320400" y="528480"/>
            <a:ext cx="8501400" cy="925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/>
          <a:lstStyle/>
          <a:p>
            <a:pPr algn="ctr">
              <a:lnSpc>
                <a:spcPct val="100000"/>
              </a:lnSpc>
            </a:pPr>
            <a:r>
              <a:rPr lang="ru-RU" sz="6000" b="1" strike="noStrike" spc="-1">
                <a:solidFill>
                  <a:srgbClr val="FFFFFF"/>
                </a:solidFill>
                <a:latin typeface="Calibri"/>
                <a:ea typeface="DejaVu Sans"/>
              </a:rPr>
              <a:t>  </a:t>
            </a:r>
            <a:endParaRPr lang="ru-RU" sz="6000" b="0" strike="noStrike" spc="-1">
              <a:latin typeface="Arial"/>
            </a:endParaRPr>
          </a:p>
        </p:txBody>
      </p:sp>
      <p:sp>
        <p:nvSpPr>
          <p:cNvPr id="368" name="CustomShape 4"/>
          <p:cNvSpPr/>
          <p:nvPr/>
        </p:nvSpPr>
        <p:spPr>
          <a:xfrm>
            <a:off x="4032000" y="720000"/>
            <a:ext cx="4462560" cy="3481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endParaRPr lang="ru-RU" sz="1800" b="0" strike="noStrike" spc="-1" dirty="0">
              <a:latin typeface="Arial"/>
            </a:endParaRPr>
          </a:p>
          <a:p>
            <a:pPr algn="r">
              <a:lnSpc>
                <a:spcPts val="0"/>
              </a:lnSpc>
            </a:pPr>
            <a:endParaRPr lang="ru-RU" sz="1800" b="0" strike="noStrike" spc="-1" dirty="0">
              <a:latin typeface="Arial"/>
            </a:endParaRPr>
          </a:p>
          <a:p>
            <a:pPr algn="r">
              <a:lnSpc>
                <a:spcPts val="0"/>
              </a:lnSpc>
            </a:pPr>
            <a:endParaRPr lang="ru-RU" sz="1800" b="0" strike="noStrike" spc="-1" dirty="0">
              <a:latin typeface="Arial"/>
            </a:endParaRPr>
          </a:p>
        </p:txBody>
      </p:sp>
      <p:sp>
        <p:nvSpPr>
          <p:cNvPr id="369" name="CustomShape 5"/>
          <p:cNvSpPr/>
          <p:nvPr/>
        </p:nvSpPr>
        <p:spPr>
          <a:xfrm>
            <a:off x="8783640" y="6480000"/>
            <a:ext cx="374400" cy="376200"/>
          </a:xfrm>
          <a:prstGeom prst="ellipse">
            <a:avLst/>
          </a:prstGeom>
          <a:solidFill>
            <a:srgbClr val="0066B3"/>
          </a:solidFill>
          <a:ln w="9360">
            <a:solidFill>
              <a:srgbClr val="00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6800" rIns="90000" bIns="46800" anchor="ctr"/>
          <a:lstStyle/>
          <a:p>
            <a:pPr algn="ctr">
              <a:lnSpc>
                <a:spcPct val="100000"/>
              </a:lnSpc>
            </a:pPr>
            <a:r>
              <a:rPr lang="en-US" sz="1600" b="1" strike="noStrike" spc="-1" dirty="0" smtClean="0">
                <a:solidFill>
                  <a:srgbClr val="FFFFFF"/>
                </a:solidFill>
                <a:latin typeface="Arial"/>
                <a:ea typeface="DejaVu Sans"/>
              </a:rPr>
              <a:t>19</a:t>
            </a:r>
            <a:endParaRPr lang="ru-RU" sz="1600" b="0" strike="noStrike" spc="-1" dirty="0">
              <a:latin typeface="Arial"/>
            </a:endParaRPr>
          </a:p>
        </p:txBody>
      </p:sp>
      <p:sp>
        <p:nvSpPr>
          <p:cNvPr id="370" name="TextShape 6"/>
          <p:cNvSpPr txBox="1"/>
          <p:nvPr/>
        </p:nvSpPr>
        <p:spPr>
          <a:xfrm>
            <a:off x="1072162" y="166552"/>
            <a:ext cx="7056784" cy="4725216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 algn="ctr"/>
            <a:endParaRPr lang="en-US" sz="6600" b="1" i="1" dirty="0" smtClean="0"/>
          </a:p>
          <a:p>
            <a:pPr algn="ctr"/>
            <a:endParaRPr lang="en-US" sz="6600" b="1" i="1" dirty="0"/>
          </a:p>
          <a:p>
            <a:pPr algn="ctr"/>
            <a:r>
              <a:rPr lang="uk-UA" sz="6600" b="1" i="1" dirty="0" smtClean="0"/>
              <a:t>Дякую </a:t>
            </a:r>
            <a:r>
              <a:rPr lang="uk-UA" sz="6600" b="1" i="1" dirty="0"/>
              <a:t>за увагу!</a:t>
            </a:r>
          </a:p>
          <a:p>
            <a:pPr algn="ctr">
              <a:lnSpc>
                <a:spcPct val="100000"/>
              </a:lnSpc>
            </a:pPr>
            <a:endParaRPr lang="ru-RU" sz="2200" b="0" strike="noStrike" spc="-1" dirty="0">
              <a:latin typeface="Arial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264960" y="720000"/>
            <a:ext cx="8229600" cy="2940050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>
              <a:defRPr/>
            </a:pPr>
            <a:endParaRPr lang="en-US" sz="6600" b="1" i="1" dirty="0" smtClean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1022</TotalTime>
  <Words>871</Words>
  <Application>Microsoft Office PowerPoint</Application>
  <PresentationFormat>Экран (4:3)</PresentationFormat>
  <Paragraphs>261</Paragraphs>
  <Slides>19</Slides>
  <Notes>15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19</vt:i4>
      </vt:variant>
    </vt:vector>
  </HeadingPairs>
  <TitlesOfParts>
    <vt:vector size="22" baseType="lpstr">
      <vt:lpstr>Office Theme</vt:lpstr>
      <vt:lpstr>Office Theme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PJSC "New Engineering Technologies"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subject/>
  <dc:creator>Markasian, Pavel (KIEVH)</dc:creator>
  <dc:description/>
  <cp:lastModifiedBy>ADMIN</cp:lastModifiedBy>
  <cp:revision>161</cp:revision>
  <dcterms:created xsi:type="dcterms:W3CDTF">2016-11-18T14:12:19Z</dcterms:created>
  <dcterms:modified xsi:type="dcterms:W3CDTF">2018-11-12T21:44:52Z</dcterms:modified>
  <dc:language>ru-RU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15.0000</vt:lpwstr>
  </property>
  <property fmtid="{D5CDD505-2E9C-101B-9397-08002B2CF9AE}" pid="3" name="Company">
    <vt:lpwstr>PJSC "New Engineering Technologies"</vt:lpwstr>
  </property>
  <property fmtid="{D5CDD505-2E9C-101B-9397-08002B2CF9AE}" pid="4" name="HiddenSlides">
    <vt:i4>0</vt:i4>
  </property>
  <property fmtid="{D5CDD505-2E9C-101B-9397-08002B2CF9AE}" pid="5" name="HyperlinksChanged">
    <vt:bool>false</vt:bool>
  </property>
  <property fmtid="{D5CDD505-2E9C-101B-9397-08002B2CF9AE}" pid="6" name="LinksUpToDate">
    <vt:bool>false</vt:bool>
  </property>
  <property fmtid="{D5CDD505-2E9C-101B-9397-08002B2CF9AE}" pid="7" name="MMClips">
    <vt:i4>0</vt:i4>
  </property>
  <property fmtid="{D5CDD505-2E9C-101B-9397-08002B2CF9AE}" pid="8" name="Notes">
    <vt:i4>0</vt:i4>
  </property>
  <property fmtid="{D5CDD505-2E9C-101B-9397-08002B2CF9AE}" pid="9" name="PresentationFormat">
    <vt:lpwstr>Экран (4:3)</vt:lpwstr>
  </property>
  <property fmtid="{D5CDD505-2E9C-101B-9397-08002B2CF9AE}" pid="10" name="ScaleCrop">
    <vt:bool>false</vt:bool>
  </property>
  <property fmtid="{D5CDD505-2E9C-101B-9397-08002B2CF9AE}" pid="11" name="ShareDoc">
    <vt:bool>false</vt:bool>
  </property>
  <property fmtid="{D5CDD505-2E9C-101B-9397-08002B2CF9AE}" pid="12" name="Slides">
    <vt:i4>2</vt:i4>
  </property>
</Properties>
</file>