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36"/>
  </p:notesMasterIdLst>
  <p:sldIdLst>
    <p:sldId id="256" r:id="rId2"/>
    <p:sldId id="297" r:id="rId3"/>
    <p:sldId id="298" r:id="rId4"/>
    <p:sldId id="292" r:id="rId5"/>
    <p:sldId id="293" r:id="rId6"/>
    <p:sldId id="295" r:id="rId7"/>
    <p:sldId id="257" r:id="rId8"/>
    <p:sldId id="258" r:id="rId9"/>
    <p:sldId id="260" r:id="rId10"/>
    <p:sldId id="267" r:id="rId11"/>
    <p:sldId id="268" r:id="rId12"/>
    <p:sldId id="261" r:id="rId13"/>
    <p:sldId id="262" r:id="rId14"/>
    <p:sldId id="263" r:id="rId15"/>
    <p:sldId id="264" r:id="rId16"/>
    <p:sldId id="265" r:id="rId17"/>
    <p:sldId id="266" r:id="rId18"/>
    <p:sldId id="273" r:id="rId19"/>
    <p:sldId id="270" r:id="rId20"/>
    <p:sldId id="271" r:id="rId21"/>
    <p:sldId id="269" r:id="rId22"/>
    <p:sldId id="274" r:id="rId23"/>
    <p:sldId id="275" r:id="rId24"/>
    <p:sldId id="276" r:id="rId25"/>
    <p:sldId id="278" r:id="rId26"/>
    <p:sldId id="279" r:id="rId27"/>
    <p:sldId id="283" r:id="rId28"/>
    <p:sldId id="284" r:id="rId29"/>
    <p:sldId id="285" r:id="rId30"/>
    <p:sldId id="286" r:id="rId31"/>
    <p:sldId id="287" r:id="rId32"/>
    <p:sldId id="290" r:id="rId33"/>
    <p:sldId id="289" r:id="rId34"/>
    <p:sldId id="296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A00376-9D14-414C-B944-5A5EBFFA6F2C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ru-RU"/>
        </a:p>
      </dgm:t>
    </dgm:pt>
    <dgm:pt modelId="{6A761A31-1F6A-45CB-8BF5-44B9BEE471D9}">
      <dgm:prSet/>
      <dgm:spPr/>
      <dgm:t>
        <a:bodyPr/>
        <a:lstStyle/>
        <a:p>
          <a:pPr rtl="0"/>
          <a:r>
            <a:rPr lang="uk-UA" b="1" i="1" smtClean="0"/>
            <a:t>формування ключових компетентностей: </a:t>
          </a:r>
          <a:endParaRPr lang="uk-UA"/>
        </a:p>
      </dgm:t>
    </dgm:pt>
    <dgm:pt modelId="{DDBD38E7-529C-4D16-A599-268451699E10}" type="parTrans" cxnId="{3C9479D6-2BE5-46F8-98BA-264D13B9AE8D}">
      <dgm:prSet/>
      <dgm:spPr/>
      <dgm:t>
        <a:bodyPr/>
        <a:lstStyle/>
        <a:p>
          <a:endParaRPr lang="ru-RU"/>
        </a:p>
      </dgm:t>
    </dgm:pt>
    <dgm:pt modelId="{08D2C22D-B55A-4BC5-8071-C34ACC3C9B47}" type="sibTrans" cxnId="{3C9479D6-2BE5-46F8-98BA-264D13B9AE8D}">
      <dgm:prSet/>
      <dgm:spPr/>
      <dgm:t>
        <a:bodyPr/>
        <a:lstStyle/>
        <a:p>
          <a:endParaRPr lang="ru-RU"/>
        </a:p>
      </dgm:t>
    </dgm:pt>
    <dgm:pt modelId="{8FC341B2-4CDA-482D-B24C-30DA42994ED6}">
      <dgm:prSet/>
      <dgm:spPr/>
      <dgm:t>
        <a:bodyPr/>
        <a:lstStyle/>
        <a:p>
          <a:pPr rtl="0"/>
          <a:r>
            <a:rPr lang="uk-UA" smtClean="0"/>
            <a:t>уміння вчитися впродовж життя;</a:t>
          </a:r>
          <a:endParaRPr lang="uk-UA"/>
        </a:p>
      </dgm:t>
    </dgm:pt>
    <dgm:pt modelId="{9B8389CA-F091-4518-8A8D-769CDEB0BB38}" type="parTrans" cxnId="{52D5F6C3-FF03-4381-9E66-A89ECB35DDF2}">
      <dgm:prSet/>
      <dgm:spPr/>
      <dgm:t>
        <a:bodyPr/>
        <a:lstStyle/>
        <a:p>
          <a:endParaRPr lang="ru-RU"/>
        </a:p>
      </dgm:t>
    </dgm:pt>
    <dgm:pt modelId="{494395A2-8346-403C-8F52-D959FBDA8A30}" type="sibTrans" cxnId="{52D5F6C3-FF03-4381-9E66-A89ECB35DDF2}">
      <dgm:prSet/>
      <dgm:spPr/>
      <dgm:t>
        <a:bodyPr/>
        <a:lstStyle/>
        <a:p>
          <a:endParaRPr lang="ru-RU"/>
        </a:p>
      </dgm:t>
    </dgm:pt>
    <dgm:pt modelId="{71E2F3CC-F54D-43F2-A845-D1BAF0338094}">
      <dgm:prSet/>
      <dgm:spPr/>
      <dgm:t>
        <a:bodyPr/>
        <a:lstStyle/>
        <a:p>
          <a:pPr rtl="0"/>
          <a:r>
            <a:rPr lang="uk-UA" smtClean="0"/>
            <a:t>володіння державною мовою;</a:t>
          </a:r>
          <a:endParaRPr lang="uk-UA"/>
        </a:p>
      </dgm:t>
    </dgm:pt>
    <dgm:pt modelId="{4F3E3D7D-BFD9-4A84-80C2-779AFBDE08ED}" type="parTrans" cxnId="{61DC5950-8462-418A-9CCC-EF2A3D5C6C5D}">
      <dgm:prSet/>
      <dgm:spPr/>
      <dgm:t>
        <a:bodyPr/>
        <a:lstStyle/>
        <a:p>
          <a:endParaRPr lang="ru-RU"/>
        </a:p>
      </dgm:t>
    </dgm:pt>
    <dgm:pt modelId="{9D6E944B-7AFE-494D-AFA9-9AACBE2BC66F}" type="sibTrans" cxnId="{61DC5950-8462-418A-9CCC-EF2A3D5C6C5D}">
      <dgm:prSet/>
      <dgm:spPr/>
      <dgm:t>
        <a:bodyPr/>
        <a:lstStyle/>
        <a:p>
          <a:endParaRPr lang="ru-RU"/>
        </a:p>
      </dgm:t>
    </dgm:pt>
    <dgm:pt modelId="{CEEAF5A8-F54D-4FE5-85DA-1E722EC8499F}">
      <dgm:prSet/>
      <dgm:spPr/>
      <dgm:t>
        <a:bodyPr/>
        <a:lstStyle/>
        <a:p>
          <a:pPr rtl="0"/>
          <a:r>
            <a:rPr lang="uk-UA" b="1" i="1" smtClean="0"/>
            <a:t>формування загально професійних компетентностей:</a:t>
          </a:r>
          <a:endParaRPr lang="uk-UA"/>
        </a:p>
      </dgm:t>
    </dgm:pt>
    <dgm:pt modelId="{C3EFE2A2-3B54-424D-91D6-505FE2CD0BD4}" type="parTrans" cxnId="{ADAAE3DD-FA98-40DE-8F06-E1C87CC7450C}">
      <dgm:prSet/>
      <dgm:spPr/>
      <dgm:t>
        <a:bodyPr/>
        <a:lstStyle/>
        <a:p>
          <a:endParaRPr lang="ru-RU"/>
        </a:p>
      </dgm:t>
    </dgm:pt>
    <dgm:pt modelId="{14650FCD-8DEB-4B78-BBEC-2D53D53EA3B7}" type="sibTrans" cxnId="{ADAAE3DD-FA98-40DE-8F06-E1C87CC7450C}">
      <dgm:prSet/>
      <dgm:spPr/>
      <dgm:t>
        <a:bodyPr/>
        <a:lstStyle/>
        <a:p>
          <a:endParaRPr lang="ru-RU"/>
        </a:p>
      </dgm:t>
    </dgm:pt>
    <dgm:pt modelId="{6D3AFCD9-4E48-4860-8E90-96C4F50BD422}">
      <dgm:prSet/>
      <dgm:spPr/>
      <dgm:t>
        <a:bodyPr/>
        <a:lstStyle/>
        <a:p>
          <a:pPr rtl="0"/>
          <a:r>
            <a:rPr lang="ru-RU" smtClean="0"/>
            <a:t>розуміння основних положень з охорони праці, пожежної безпеки, виробничої санітарії;</a:t>
          </a:r>
          <a:endParaRPr lang="uk-UA"/>
        </a:p>
      </dgm:t>
    </dgm:pt>
    <dgm:pt modelId="{32933A15-A9FD-4CBF-9B18-9F689D1C5831}" type="parTrans" cxnId="{11D97C58-F263-473B-B1A2-07FEC305BD9B}">
      <dgm:prSet/>
      <dgm:spPr/>
      <dgm:t>
        <a:bodyPr/>
        <a:lstStyle/>
        <a:p>
          <a:endParaRPr lang="ru-RU"/>
        </a:p>
      </dgm:t>
    </dgm:pt>
    <dgm:pt modelId="{31EAF988-38FE-4137-B1D9-C1DD3AC149CE}" type="sibTrans" cxnId="{11D97C58-F263-473B-B1A2-07FEC305BD9B}">
      <dgm:prSet/>
      <dgm:spPr/>
      <dgm:t>
        <a:bodyPr/>
        <a:lstStyle/>
        <a:p>
          <a:endParaRPr lang="ru-RU"/>
        </a:p>
      </dgm:t>
    </dgm:pt>
    <dgm:pt modelId="{FCBEF73C-C8AC-41EE-92A1-BD17F6B12EEA}">
      <dgm:prSet/>
      <dgm:spPr/>
      <dgm:t>
        <a:bodyPr/>
        <a:lstStyle/>
        <a:p>
          <a:pPr rtl="0"/>
          <a:r>
            <a:rPr lang="uk-UA" b="1" i="1" smtClean="0"/>
            <a:t>формування предметних компетентностей: </a:t>
          </a:r>
          <a:endParaRPr lang="uk-UA"/>
        </a:p>
      </dgm:t>
    </dgm:pt>
    <dgm:pt modelId="{010EB562-A913-4C3A-8A4E-7D2734225A80}" type="parTrans" cxnId="{1A978C68-EE4E-4794-A5F5-6A79F7C632ED}">
      <dgm:prSet/>
      <dgm:spPr/>
      <dgm:t>
        <a:bodyPr/>
        <a:lstStyle/>
        <a:p>
          <a:endParaRPr lang="ru-RU"/>
        </a:p>
      </dgm:t>
    </dgm:pt>
    <dgm:pt modelId="{087B729E-520E-4B5D-B7B6-7FA58C67D715}" type="sibTrans" cxnId="{1A978C68-EE4E-4794-A5F5-6A79F7C632ED}">
      <dgm:prSet/>
      <dgm:spPr/>
      <dgm:t>
        <a:bodyPr/>
        <a:lstStyle/>
        <a:p>
          <a:endParaRPr lang="ru-RU"/>
        </a:p>
      </dgm:t>
    </dgm:pt>
    <dgm:pt modelId="{720AA41A-C762-4FE4-B829-C4E379F57E1E}">
      <dgm:prSet/>
      <dgm:spPr/>
      <dgm:t>
        <a:bodyPr/>
        <a:lstStyle/>
        <a:p>
          <a:pPr rtl="0"/>
          <a:r>
            <a:rPr lang="uk-UA" smtClean="0"/>
            <a:t>вивчити вимоги безпеки праці під час проведення зварювальних робіт;</a:t>
          </a:r>
          <a:endParaRPr lang="uk-UA"/>
        </a:p>
      </dgm:t>
    </dgm:pt>
    <dgm:pt modelId="{6CDD5B4F-C879-4A48-BF71-3B6D3A6C82C4}" type="parTrans" cxnId="{41760273-BB43-4611-A67F-71B0A256B06F}">
      <dgm:prSet/>
      <dgm:spPr/>
      <dgm:t>
        <a:bodyPr/>
        <a:lstStyle/>
        <a:p>
          <a:endParaRPr lang="ru-RU"/>
        </a:p>
      </dgm:t>
    </dgm:pt>
    <dgm:pt modelId="{8430AFBA-A002-4F71-AB69-3183769483D4}" type="sibTrans" cxnId="{41760273-BB43-4611-A67F-71B0A256B06F}">
      <dgm:prSet/>
      <dgm:spPr/>
      <dgm:t>
        <a:bodyPr/>
        <a:lstStyle/>
        <a:p>
          <a:endParaRPr lang="ru-RU"/>
        </a:p>
      </dgm:t>
    </dgm:pt>
    <dgm:pt modelId="{432F6205-85AC-45B2-9C2F-3B2EFEB0D4FB}">
      <dgm:prSet/>
      <dgm:spPr/>
      <dgm:t>
        <a:bodyPr/>
        <a:lstStyle/>
        <a:p>
          <a:pPr rtl="0"/>
          <a:r>
            <a:rPr lang="uk-UA" smtClean="0"/>
            <a:t>розвивати технічне мислення;</a:t>
          </a:r>
          <a:endParaRPr lang="uk-UA"/>
        </a:p>
      </dgm:t>
    </dgm:pt>
    <dgm:pt modelId="{10FD7648-A2B8-4039-8792-20E6930A8FA7}" type="parTrans" cxnId="{6FAFDEF5-1F81-45B0-9B00-69ED955D096F}">
      <dgm:prSet/>
      <dgm:spPr/>
      <dgm:t>
        <a:bodyPr/>
        <a:lstStyle/>
        <a:p>
          <a:endParaRPr lang="ru-RU"/>
        </a:p>
      </dgm:t>
    </dgm:pt>
    <dgm:pt modelId="{5B899A3A-5BFF-4669-8A00-1DF3FF61F998}" type="sibTrans" cxnId="{6FAFDEF5-1F81-45B0-9B00-69ED955D096F}">
      <dgm:prSet/>
      <dgm:spPr/>
      <dgm:t>
        <a:bodyPr/>
        <a:lstStyle/>
        <a:p>
          <a:endParaRPr lang="ru-RU"/>
        </a:p>
      </dgm:t>
    </dgm:pt>
    <dgm:pt modelId="{0915AC85-8D93-4D2B-B47F-6A27B38FCDF5}">
      <dgm:prSet/>
      <dgm:spPr/>
      <dgm:t>
        <a:bodyPr/>
        <a:lstStyle/>
        <a:p>
          <a:pPr rtl="0"/>
          <a:r>
            <a:rPr lang="uk-UA" smtClean="0"/>
            <a:t>формувати навички усвідомленого дотримання безпеки праці з урахуванням особливостей професії «Електрогазозварник».</a:t>
          </a:r>
          <a:endParaRPr lang="uk-UA"/>
        </a:p>
      </dgm:t>
    </dgm:pt>
    <dgm:pt modelId="{4609D182-2B8B-42A0-A25F-7F64FB132CE5}" type="parTrans" cxnId="{E6358807-3647-4F31-931A-2F2A23F87E25}">
      <dgm:prSet/>
      <dgm:spPr/>
      <dgm:t>
        <a:bodyPr/>
        <a:lstStyle/>
        <a:p>
          <a:endParaRPr lang="ru-RU"/>
        </a:p>
      </dgm:t>
    </dgm:pt>
    <dgm:pt modelId="{A7AFB45E-6CF0-48CF-ACCB-110BC78FA6A7}" type="sibTrans" cxnId="{E6358807-3647-4F31-931A-2F2A23F87E25}">
      <dgm:prSet/>
      <dgm:spPr/>
      <dgm:t>
        <a:bodyPr/>
        <a:lstStyle/>
        <a:p>
          <a:endParaRPr lang="ru-RU"/>
        </a:p>
      </dgm:t>
    </dgm:pt>
    <dgm:pt modelId="{1CDF8AA8-0F74-446E-8A72-4EF870157287}" type="pres">
      <dgm:prSet presAssocID="{64A00376-9D14-414C-B944-5A5EBFFA6F2C}" presName="Name0" presStyleCnt="0">
        <dgm:presLayoutVars>
          <dgm:dir/>
          <dgm:animLvl val="lvl"/>
          <dgm:resizeHandles val="exact"/>
        </dgm:presLayoutVars>
      </dgm:prSet>
      <dgm:spPr/>
    </dgm:pt>
    <dgm:pt modelId="{AD0E013B-FF89-4CA9-B07F-00BAA33347F8}" type="pres">
      <dgm:prSet presAssocID="{6A761A31-1F6A-45CB-8BF5-44B9BEE471D9}" presName="linNode" presStyleCnt="0"/>
      <dgm:spPr/>
    </dgm:pt>
    <dgm:pt modelId="{45E30028-0BB8-4F36-8762-E8D81FC93F20}" type="pres">
      <dgm:prSet presAssocID="{6A761A31-1F6A-45CB-8BF5-44B9BEE471D9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10CA27BE-EDD7-4F03-9840-DDE3E7E91B7C}" type="pres">
      <dgm:prSet presAssocID="{6A761A31-1F6A-45CB-8BF5-44B9BEE471D9}" presName="descendantText" presStyleLbl="alignAccFollowNode1" presStyleIdx="0" presStyleCnt="3">
        <dgm:presLayoutVars>
          <dgm:bulletEnabled val="1"/>
        </dgm:presLayoutVars>
      </dgm:prSet>
      <dgm:spPr/>
    </dgm:pt>
    <dgm:pt modelId="{B4835889-CFC4-439B-9AB6-0603E54A75CA}" type="pres">
      <dgm:prSet presAssocID="{08D2C22D-B55A-4BC5-8071-C34ACC3C9B47}" presName="sp" presStyleCnt="0"/>
      <dgm:spPr/>
    </dgm:pt>
    <dgm:pt modelId="{596BE7FD-DB75-43F2-BC6D-496911721A58}" type="pres">
      <dgm:prSet presAssocID="{CEEAF5A8-F54D-4FE5-85DA-1E722EC8499F}" presName="linNode" presStyleCnt="0"/>
      <dgm:spPr/>
    </dgm:pt>
    <dgm:pt modelId="{A5E30947-3839-485B-AB87-B810048F94B4}" type="pres">
      <dgm:prSet presAssocID="{CEEAF5A8-F54D-4FE5-85DA-1E722EC8499F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E5E25419-C832-4413-A5FA-9D9AD7102885}" type="pres">
      <dgm:prSet presAssocID="{CEEAF5A8-F54D-4FE5-85DA-1E722EC8499F}" presName="descendantText" presStyleLbl="alignAccFollowNode1" presStyleIdx="1" presStyleCnt="3">
        <dgm:presLayoutVars>
          <dgm:bulletEnabled val="1"/>
        </dgm:presLayoutVars>
      </dgm:prSet>
      <dgm:spPr/>
    </dgm:pt>
    <dgm:pt modelId="{52C42D38-002F-4BF6-9848-7BEF6E7271BD}" type="pres">
      <dgm:prSet presAssocID="{14650FCD-8DEB-4B78-BBEC-2D53D53EA3B7}" presName="sp" presStyleCnt="0"/>
      <dgm:spPr/>
    </dgm:pt>
    <dgm:pt modelId="{5585ED60-CA2E-400D-B443-F5D12A2121CB}" type="pres">
      <dgm:prSet presAssocID="{FCBEF73C-C8AC-41EE-92A1-BD17F6B12EEA}" presName="linNode" presStyleCnt="0"/>
      <dgm:spPr/>
    </dgm:pt>
    <dgm:pt modelId="{66EBA078-E441-4C51-BC31-1458D6977400}" type="pres">
      <dgm:prSet presAssocID="{FCBEF73C-C8AC-41EE-92A1-BD17F6B12EEA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4DC7481A-6F2F-4F9F-BE1E-CBE3E4DE28ED}" type="pres">
      <dgm:prSet presAssocID="{FCBEF73C-C8AC-41EE-92A1-BD17F6B12EEA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6FAFDEF5-1F81-45B0-9B00-69ED955D096F}" srcId="{FCBEF73C-C8AC-41EE-92A1-BD17F6B12EEA}" destId="{432F6205-85AC-45B2-9C2F-3B2EFEB0D4FB}" srcOrd="1" destOrd="0" parTransId="{10FD7648-A2B8-4039-8792-20E6930A8FA7}" sibTransId="{5B899A3A-5BFF-4669-8A00-1DF3FF61F998}"/>
    <dgm:cxn modelId="{1A978C68-EE4E-4794-A5F5-6A79F7C632ED}" srcId="{64A00376-9D14-414C-B944-5A5EBFFA6F2C}" destId="{FCBEF73C-C8AC-41EE-92A1-BD17F6B12EEA}" srcOrd="2" destOrd="0" parTransId="{010EB562-A913-4C3A-8A4E-7D2734225A80}" sibTransId="{087B729E-520E-4B5D-B7B6-7FA58C67D715}"/>
    <dgm:cxn modelId="{61DC5950-8462-418A-9CCC-EF2A3D5C6C5D}" srcId="{6A761A31-1F6A-45CB-8BF5-44B9BEE471D9}" destId="{71E2F3CC-F54D-43F2-A845-D1BAF0338094}" srcOrd="1" destOrd="0" parTransId="{4F3E3D7D-BFD9-4A84-80C2-779AFBDE08ED}" sibTransId="{9D6E944B-7AFE-494D-AFA9-9AACBE2BC66F}"/>
    <dgm:cxn modelId="{C0AD56F9-47CF-454B-BF12-EEADE31DA6ED}" type="presOf" srcId="{720AA41A-C762-4FE4-B829-C4E379F57E1E}" destId="{4DC7481A-6F2F-4F9F-BE1E-CBE3E4DE28ED}" srcOrd="0" destOrd="0" presId="urn:microsoft.com/office/officeart/2005/8/layout/vList5"/>
    <dgm:cxn modelId="{ADAAE3DD-FA98-40DE-8F06-E1C87CC7450C}" srcId="{64A00376-9D14-414C-B944-5A5EBFFA6F2C}" destId="{CEEAF5A8-F54D-4FE5-85DA-1E722EC8499F}" srcOrd="1" destOrd="0" parTransId="{C3EFE2A2-3B54-424D-91D6-505FE2CD0BD4}" sibTransId="{14650FCD-8DEB-4B78-BBEC-2D53D53EA3B7}"/>
    <dgm:cxn modelId="{0CA78761-04F6-406F-ACF9-7E1D2F86FC26}" type="presOf" srcId="{8FC341B2-4CDA-482D-B24C-30DA42994ED6}" destId="{10CA27BE-EDD7-4F03-9840-DDE3E7E91B7C}" srcOrd="0" destOrd="0" presId="urn:microsoft.com/office/officeart/2005/8/layout/vList5"/>
    <dgm:cxn modelId="{11D97C58-F263-473B-B1A2-07FEC305BD9B}" srcId="{CEEAF5A8-F54D-4FE5-85DA-1E722EC8499F}" destId="{6D3AFCD9-4E48-4860-8E90-96C4F50BD422}" srcOrd="0" destOrd="0" parTransId="{32933A15-A9FD-4CBF-9B18-9F689D1C5831}" sibTransId="{31EAF988-38FE-4137-B1D9-C1DD3AC149CE}"/>
    <dgm:cxn modelId="{18260BF8-F374-489A-BFE5-1A1051D3765B}" type="presOf" srcId="{432F6205-85AC-45B2-9C2F-3B2EFEB0D4FB}" destId="{4DC7481A-6F2F-4F9F-BE1E-CBE3E4DE28ED}" srcOrd="0" destOrd="1" presId="urn:microsoft.com/office/officeart/2005/8/layout/vList5"/>
    <dgm:cxn modelId="{41760273-BB43-4611-A67F-71B0A256B06F}" srcId="{FCBEF73C-C8AC-41EE-92A1-BD17F6B12EEA}" destId="{720AA41A-C762-4FE4-B829-C4E379F57E1E}" srcOrd="0" destOrd="0" parTransId="{6CDD5B4F-C879-4A48-BF71-3B6D3A6C82C4}" sibTransId="{8430AFBA-A002-4F71-AB69-3183769483D4}"/>
    <dgm:cxn modelId="{52D5F6C3-FF03-4381-9E66-A89ECB35DDF2}" srcId="{6A761A31-1F6A-45CB-8BF5-44B9BEE471D9}" destId="{8FC341B2-4CDA-482D-B24C-30DA42994ED6}" srcOrd="0" destOrd="0" parTransId="{9B8389CA-F091-4518-8A8D-769CDEB0BB38}" sibTransId="{494395A2-8346-403C-8F52-D959FBDA8A30}"/>
    <dgm:cxn modelId="{0069F83E-B1A2-4B52-8078-988A14BF978C}" type="presOf" srcId="{CEEAF5A8-F54D-4FE5-85DA-1E722EC8499F}" destId="{A5E30947-3839-485B-AB87-B810048F94B4}" srcOrd="0" destOrd="0" presId="urn:microsoft.com/office/officeart/2005/8/layout/vList5"/>
    <dgm:cxn modelId="{F36DFB94-8A11-4C17-8AEB-D8C8DCE812D2}" type="presOf" srcId="{6D3AFCD9-4E48-4860-8E90-96C4F50BD422}" destId="{E5E25419-C832-4413-A5FA-9D9AD7102885}" srcOrd="0" destOrd="0" presId="urn:microsoft.com/office/officeart/2005/8/layout/vList5"/>
    <dgm:cxn modelId="{5C735835-60E4-417B-B4B9-01D4190282EB}" type="presOf" srcId="{FCBEF73C-C8AC-41EE-92A1-BD17F6B12EEA}" destId="{66EBA078-E441-4C51-BC31-1458D6977400}" srcOrd="0" destOrd="0" presId="urn:microsoft.com/office/officeart/2005/8/layout/vList5"/>
    <dgm:cxn modelId="{B15CA57A-2F89-4255-8E18-60250992888C}" type="presOf" srcId="{64A00376-9D14-414C-B944-5A5EBFFA6F2C}" destId="{1CDF8AA8-0F74-446E-8A72-4EF870157287}" srcOrd="0" destOrd="0" presId="urn:microsoft.com/office/officeart/2005/8/layout/vList5"/>
    <dgm:cxn modelId="{47A0932A-0698-4070-9BD6-5A30476B5E09}" type="presOf" srcId="{0915AC85-8D93-4D2B-B47F-6A27B38FCDF5}" destId="{4DC7481A-6F2F-4F9F-BE1E-CBE3E4DE28ED}" srcOrd="0" destOrd="2" presId="urn:microsoft.com/office/officeart/2005/8/layout/vList5"/>
    <dgm:cxn modelId="{B3927834-821A-4AEB-B74F-9E59F74E5624}" type="presOf" srcId="{71E2F3CC-F54D-43F2-A845-D1BAF0338094}" destId="{10CA27BE-EDD7-4F03-9840-DDE3E7E91B7C}" srcOrd="0" destOrd="1" presId="urn:microsoft.com/office/officeart/2005/8/layout/vList5"/>
    <dgm:cxn modelId="{5AB0D182-33AF-4F7E-9553-456824CA3357}" type="presOf" srcId="{6A761A31-1F6A-45CB-8BF5-44B9BEE471D9}" destId="{45E30028-0BB8-4F36-8762-E8D81FC93F20}" srcOrd="0" destOrd="0" presId="urn:microsoft.com/office/officeart/2005/8/layout/vList5"/>
    <dgm:cxn modelId="{3C9479D6-2BE5-46F8-98BA-264D13B9AE8D}" srcId="{64A00376-9D14-414C-B944-5A5EBFFA6F2C}" destId="{6A761A31-1F6A-45CB-8BF5-44B9BEE471D9}" srcOrd="0" destOrd="0" parTransId="{DDBD38E7-529C-4D16-A599-268451699E10}" sibTransId="{08D2C22D-B55A-4BC5-8071-C34ACC3C9B47}"/>
    <dgm:cxn modelId="{E6358807-3647-4F31-931A-2F2A23F87E25}" srcId="{FCBEF73C-C8AC-41EE-92A1-BD17F6B12EEA}" destId="{0915AC85-8D93-4D2B-B47F-6A27B38FCDF5}" srcOrd="2" destOrd="0" parTransId="{4609D182-2B8B-42A0-A25F-7F64FB132CE5}" sibTransId="{A7AFB45E-6CF0-48CF-ACCB-110BC78FA6A7}"/>
    <dgm:cxn modelId="{9C10D230-E780-4277-9FFD-3E1741CBDC67}" type="presParOf" srcId="{1CDF8AA8-0F74-446E-8A72-4EF870157287}" destId="{AD0E013B-FF89-4CA9-B07F-00BAA33347F8}" srcOrd="0" destOrd="0" presId="urn:microsoft.com/office/officeart/2005/8/layout/vList5"/>
    <dgm:cxn modelId="{8F0734EA-C7E2-4E9F-BDAE-5074B8CB7A9D}" type="presParOf" srcId="{AD0E013B-FF89-4CA9-B07F-00BAA33347F8}" destId="{45E30028-0BB8-4F36-8762-E8D81FC93F20}" srcOrd="0" destOrd="0" presId="urn:microsoft.com/office/officeart/2005/8/layout/vList5"/>
    <dgm:cxn modelId="{44AC46AF-A56B-48EA-BA71-39126B05FF26}" type="presParOf" srcId="{AD0E013B-FF89-4CA9-B07F-00BAA33347F8}" destId="{10CA27BE-EDD7-4F03-9840-DDE3E7E91B7C}" srcOrd="1" destOrd="0" presId="urn:microsoft.com/office/officeart/2005/8/layout/vList5"/>
    <dgm:cxn modelId="{29E62D93-9944-4F6C-B1EA-5F7337FD267D}" type="presParOf" srcId="{1CDF8AA8-0F74-446E-8A72-4EF870157287}" destId="{B4835889-CFC4-439B-9AB6-0603E54A75CA}" srcOrd="1" destOrd="0" presId="urn:microsoft.com/office/officeart/2005/8/layout/vList5"/>
    <dgm:cxn modelId="{111E21F1-46D3-40D7-B742-4131A5D3DC99}" type="presParOf" srcId="{1CDF8AA8-0F74-446E-8A72-4EF870157287}" destId="{596BE7FD-DB75-43F2-BC6D-496911721A58}" srcOrd="2" destOrd="0" presId="urn:microsoft.com/office/officeart/2005/8/layout/vList5"/>
    <dgm:cxn modelId="{D203FCD5-1C66-45D1-99F4-7B52A7964A2F}" type="presParOf" srcId="{596BE7FD-DB75-43F2-BC6D-496911721A58}" destId="{A5E30947-3839-485B-AB87-B810048F94B4}" srcOrd="0" destOrd="0" presId="urn:microsoft.com/office/officeart/2005/8/layout/vList5"/>
    <dgm:cxn modelId="{EB98F019-CB03-446C-AA00-4E002050E308}" type="presParOf" srcId="{596BE7FD-DB75-43F2-BC6D-496911721A58}" destId="{E5E25419-C832-4413-A5FA-9D9AD7102885}" srcOrd="1" destOrd="0" presId="urn:microsoft.com/office/officeart/2005/8/layout/vList5"/>
    <dgm:cxn modelId="{D003E2EE-5994-42C7-8CF1-A8ED9EF6CA6A}" type="presParOf" srcId="{1CDF8AA8-0F74-446E-8A72-4EF870157287}" destId="{52C42D38-002F-4BF6-9848-7BEF6E7271BD}" srcOrd="3" destOrd="0" presId="urn:microsoft.com/office/officeart/2005/8/layout/vList5"/>
    <dgm:cxn modelId="{BBA38691-E216-4CEF-A415-EB2E8152999F}" type="presParOf" srcId="{1CDF8AA8-0F74-446E-8A72-4EF870157287}" destId="{5585ED60-CA2E-400D-B443-F5D12A2121CB}" srcOrd="4" destOrd="0" presId="urn:microsoft.com/office/officeart/2005/8/layout/vList5"/>
    <dgm:cxn modelId="{627F942C-7F08-4004-947F-3690BE9949B8}" type="presParOf" srcId="{5585ED60-CA2E-400D-B443-F5D12A2121CB}" destId="{66EBA078-E441-4C51-BC31-1458D6977400}" srcOrd="0" destOrd="0" presId="urn:microsoft.com/office/officeart/2005/8/layout/vList5"/>
    <dgm:cxn modelId="{76B0728C-ED38-4B8F-AF12-1749CFF44E65}" type="presParOf" srcId="{5585ED60-CA2E-400D-B443-F5D12A2121CB}" destId="{4DC7481A-6F2F-4F9F-BE1E-CBE3E4DE28E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6E9F91-7DFB-4D04-AF1E-C97E7928B0EF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ru-RU"/>
        </a:p>
      </dgm:t>
    </dgm:pt>
    <dgm:pt modelId="{8E83FFD4-854C-4E8C-AB8E-8435B9862FB3}">
      <dgm:prSet/>
      <dgm:spPr/>
      <dgm:t>
        <a:bodyPr/>
        <a:lstStyle/>
        <a:p>
          <a:pPr rtl="0"/>
          <a:r>
            <a:rPr lang="uk-UA" smtClean="0"/>
            <a:t>інструктується перед початком роботи (</a:t>
          </a:r>
          <a:r>
            <a:rPr lang="uk-UA" b="1" smtClean="0"/>
            <a:t>первинний інструктаж</a:t>
          </a:r>
          <a:r>
            <a:rPr lang="uk-UA" smtClean="0"/>
            <a:t>), а потім через кожні три місяці (</a:t>
          </a:r>
          <a:r>
            <a:rPr lang="uk-UA" b="1" smtClean="0"/>
            <a:t>повторний інструктаж</a:t>
          </a:r>
          <a:r>
            <a:rPr lang="uk-UA" smtClean="0"/>
            <a:t>);</a:t>
          </a:r>
          <a:endParaRPr lang="ru-RU"/>
        </a:p>
      </dgm:t>
    </dgm:pt>
    <dgm:pt modelId="{0AE328EB-CD7B-4B0A-A86B-9B1200C0B497}" type="parTrans" cxnId="{07BC7725-66DD-45A2-8685-91DA3B943EFC}">
      <dgm:prSet/>
      <dgm:spPr/>
      <dgm:t>
        <a:bodyPr/>
        <a:lstStyle/>
        <a:p>
          <a:endParaRPr lang="ru-RU"/>
        </a:p>
      </dgm:t>
    </dgm:pt>
    <dgm:pt modelId="{7C509ACD-6DAC-48C9-8F49-3A538A468650}" type="sibTrans" cxnId="{07BC7725-66DD-45A2-8685-91DA3B943EFC}">
      <dgm:prSet/>
      <dgm:spPr/>
      <dgm:t>
        <a:bodyPr/>
        <a:lstStyle/>
        <a:p>
          <a:endParaRPr lang="ru-RU"/>
        </a:p>
      </dgm:t>
    </dgm:pt>
    <dgm:pt modelId="{E60ED774-A00C-436F-9DC2-29088EE48AE1}">
      <dgm:prSet/>
      <dgm:spPr/>
      <dgm:t>
        <a:bodyPr/>
        <a:lstStyle/>
        <a:p>
          <a:pPr rtl="0"/>
          <a:r>
            <a:rPr lang="ru-RU" smtClean="0"/>
            <a:t>результат </a:t>
          </a:r>
          <a:r>
            <a:rPr lang="uk-UA" smtClean="0"/>
            <a:t>інструктажу заноситься в «Журнал реєстрації інструктажів з питань охорони праці»;</a:t>
          </a:r>
          <a:endParaRPr lang="ru-RU"/>
        </a:p>
      </dgm:t>
    </dgm:pt>
    <dgm:pt modelId="{84BC63D9-4306-4B70-AABC-212D67DFAAF9}" type="parTrans" cxnId="{D67602F7-54F3-41DC-811D-EC3825F1E3AA}">
      <dgm:prSet/>
      <dgm:spPr/>
      <dgm:t>
        <a:bodyPr/>
        <a:lstStyle/>
        <a:p>
          <a:endParaRPr lang="ru-RU"/>
        </a:p>
      </dgm:t>
    </dgm:pt>
    <dgm:pt modelId="{C72A5A12-4955-4DBF-8AA3-E4F6D8ED6EF3}" type="sibTrans" cxnId="{D67602F7-54F3-41DC-811D-EC3825F1E3AA}">
      <dgm:prSet/>
      <dgm:spPr/>
      <dgm:t>
        <a:bodyPr/>
        <a:lstStyle/>
        <a:p>
          <a:endParaRPr lang="ru-RU"/>
        </a:p>
      </dgm:t>
    </dgm:pt>
    <dgm:pt modelId="{F8C42C31-BCF2-4DB4-9E4C-4DF378DBB37A}">
      <dgm:prSet/>
      <dgm:spPr/>
      <dgm:t>
        <a:bodyPr/>
        <a:lstStyle/>
        <a:p>
          <a:pPr rtl="0"/>
          <a:r>
            <a:rPr lang="ru-RU" smtClean="0"/>
            <a:t>за </a:t>
          </a:r>
          <a:r>
            <a:rPr lang="uk-UA" smtClean="0"/>
            <a:t>невиконання інструкції  з ОП електрогазозварник несе дисциплінарну, матеріальну, адміністративну та кримінальну відповідальність</a:t>
          </a:r>
          <a:r>
            <a:rPr lang="ru-RU" smtClean="0"/>
            <a:t>.</a:t>
          </a:r>
          <a:endParaRPr lang="ru-RU"/>
        </a:p>
      </dgm:t>
    </dgm:pt>
    <dgm:pt modelId="{16C91C3A-FC15-46E8-A415-9AF5ACCE5F23}" type="parTrans" cxnId="{F10370A3-150A-4204-A760-D4B6FC9886DB}">
      <dgm:prSet/>
      <dgm:spPr/>
      <dgm:t>
        <a:bodyPr/>
        <a:lstStyle/>
        <a:p>
          <a:endParaRPr lang="ru-RU"/>
        </a:p>
      </dgm:t>
    </dgm:pt>
    <dgm:pt modelId="{5B5DD550-8A31-4F6D-8825-CAC24FF996F2}" type="sibTrans" cxnId="{F10370A3-150A-4204-A760-D4B6FC9886DB}">
      <dgm:prSet/>
      <dgm:spPr/>
      <dgm:t>
        <a:bodyPr/>
        <a:lstStyle/>
        <a:p>
          <a:endParaRPr lang="ru-RU"/>
        </a:p>
      </dgm:t>
    </dgm:pt>
    <dgm:pt modelId="{0129C9E4-0533-4ED4-8851-0167E3A16A87}" type="pres">
      <dgm:prSet presAssocID="{096E9F91-7DFB-4D04-AF1E-C97E7928B0E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C51FB0-77D9-4F79-9C86-0BED920816DC}" type="pres">
      <dgm:prSet presAssocID="{8E83FFD4-854C-4E8C-AB8E-8435B9862FB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C4FA26-3AFD-49B9-B731-363C1DD0EB20}" type="pres">
      <dgm:prSet presAssocID="{7C509ACD-6DAC-48C9-8F49-3A538A468650}" presName="spacer" presStyleCnt="0"/>
      <dgm:spPr/>
    </dgm:pt>
    <dgm:pt modelId="{5680B866-F414-4A9E-B93E-59E56381F996}" type="pres">
      <dgm:prSet presAssocID="{E60ED774-A00C-436F-9DC2-29088EE48AE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D63C3-8DE2-45E9-8160-5BC77CA6AF44}" type="pres">
      <dgm:prSet presAssocID="{C72A5A12-4955-4DBF-8AA3-E4F6D8ED6EF3}" presName="spacer" presStyleCnt="0"/>
      <dgm:spPr/>
    </dgm:pt>
    <dgm:pt modelId="{21802D86-3E57-44A6-8C8A-40B79B415F68}" type="pres">
      <dgm:prSet presAssocID="{F8C42C31-BCF2-4DB4-9E4C-4DF378DBB37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5E2BFE-E204-4154-8600-3806DE1BED7C}" type="presOf" srcId="{E60ED774-A00C-436F-9DC2-29088EE48AE1}" destId="{5680B866-F414-4A9E-B93E-59E56381F996}" srcOrd="0" destOrd="0" presId="urn:microsoft.com/office/officeart/2005/8/layout/vList2"/>
    <dgm:cxn modelId="{F10370A3-150A-4204-A760-D4B6FC9886DB}" srcId="{096E9F91-7DFB-4D04-AF1E-C97E7928B0EF}" destId="{F8C42C31-BCF2-4DB4-9E4C-4DF378DBB37A}" srcOrd="2" destOrd="0" parTransId="{16C91C3A-FC15-46E8-A415-9AF5ACCE5F23}" sibTransId="{5B5DD550-8A31-4F6D-8825-CAC24FF996F2}"/>
    <dgm:cxn modelId="{75231E2E-6994-4DC8-895D-5D97DA7FE4B3}" type="presOf" srcId="{096E9F91-7DFB-4D04-AF1E-C97E7928B0EF}" destId="{0129C9E4-0533-4ED4-8851-0167E3A16A87}" srcOrd="0" destOrd="0" presId="urn:microsoft.com/office/officeart/2005/8/layout/vList2"/>
    <dgm:cxn modelId="{D67602F7-54F3-41DC-811D-EC3825F1E3AA}" srcId="{096E9F91-7DFB-4D04-AF1E-C97E7928B0EF}" destId="{E60ED774-A00C-436F-9DC2-29088EE48AE1}" srcOrd="1" destOrd="0" parTransId="{84BC63D9-4306-4B70-AABC-212D67DFAAF9}" sibTransId="{C72A5A12-4955-4DBF-8AA3-E4F6D8ED6EF3}"/>
    <dgm:cxn modelId="{07FB44EB-325C-4F12-8CEC-3A0823288ED3}" type="presOf" srcId="{F8C42C31-BCF2-4DB4-9E4C-4DF378DBB37A}" destId="{21802D86-3E57-44A6-8C8A-40B79B415F68}" srcOrd="0" destOrd="0" presId="urn:microsoft.com/office/officeart/2005/8/layout/vList2"/>
    <dgm:cxn modelId="{07BC7725-66DD-45A2-8685-91DA3B943EFC}" srcId="{096E9F91-7DFB-4D04-AF1E-C97E7928B0EF}" destId="{8E83FFD4-854C-4E8C-AB8E-8435B9862FB3}" srcOrd="0" destOrd="0" parTransId="{0AE328EB-CD7B-4B0A-A86B-9B1200C0B497}" sibTransId="{7C509ACD-6DAC-48C9-8F49-3A538A468650}"/>
    <dgm:cxn modelId="{B79D64C1-B27B-4767-848D-F2994DCE65C4}" type="presOf" srcId="{8E83FFD4-854C-4E8C-AB8E-8435B9862FB3}" destId="{AEC51FB0-77D9-4F79-9C86-0BED920816DC}" srcOrd="0" destOrd="0" presId="urn:microsoft.com/office/officeart/2005/8/layout/vList2"/>
    <dgm:cxn modelId="{C2266AD9-3595-4D23-9CD0-29064A38DCA8}" type="presParOf" srcId="{0129C9E4-0533-4ED4-8851-0167E3A16A87}" destId="{AEC51FB0-77D9-4F79-9C86-0BED920816DC}" srcOrd="0" destOrd="0" presId="urn:microsoft.com/office/officeart/2005/8/layout/vList2"/>
    <dgm:cxn modelId="{6AD64DFF-C10B-4ADC-B366-D2F351F75BD1}" type="presParOf" srcId="{0129C9E4-0533-4ED4-8851-0167E3A16A87}" destId="{2CC4FA26-3AFD-49B9-B731-363C1DD0EB20}" srcOrd="1" destOrd="0" presId="urn:microsoft.com/office/officeart/2005/8/layout/vList2"/>
    <dgm:cxn modelId="{75FDBB0A-7170-4C2F-BA04-AA657D9C259B}" type="presParOf" srcId="{0129C9E4-0533-4ED4-8851-0167E3A16A87}" destId="{5680B866-F414-4A9E-B93E-59E56381F996}" srcOrd="2" destOrd="0" presId="urn:microsoft.com/office/officeart/2005/8/layout/vList2"/>
    <dgm:cxn modelId="{A66BD416-FAA3-444E-A4A4-4039848DE021}" type="presParOf" srcId="{0129C9E4-0533-4ED4-8851-0167E3A16A87}" destId="{5CBD63C3-8DE2-45E9-8160-5BC77CA6AF44}" srcOrd="3" destOrd="0" presId="urn:microsoft.com/office/officeart/2005/8/layout/vList2"/>
    <dgm:cxn modelId="{C99713A8-6A03-4AF2-B568-75C090D8EE55}" type="presParOf" srcId="{0129C9E4-0533-4ED4-8851-0167E3A16A87}" destId="{21802D86-3E57-44A6-8C8A-40B79B415F6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AF78E1-088F-4AD4-92B1-28AC27AF2C52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EDB5809B-39F1-4766-AA09-4A86EB4C4A8B}">
      <dgm:prSet/>
      <dgm:spPr/>
      <dgm:t>
        <a:bodyPr/>
        <a:lstStyle/>
        <a:p>
          <a:pPr rtl="0"/>
          <a:r>
            <a:rPr lang="uk-UA" dirty="0" smtClean="0"/>
            <a:t>До роботи по виконанню </a:t>
          </a:r>
          <a:r>
            <a:rPr lang="uk-UA" dirty="0" err="1" smtClean="0"/>
            <a:t>електрогазозварних</a:t>
          </a:r>
          <a:r>
            <a:rPr lang="uk-UA" dirty="0" smtClean="0"/>
            <a:t> робіт допускаються особи не молодші 18 років, що пройшли медичний огляд, спеціальне навчання і отримали посвідчення, що дає право виконувати ці роботи.</a:t>
          </a:r>
          <a:endParaRPr lang="ru-RU" dirty="0"/>
        </a:p>
      </dgm:t>
    </dgm:pt>
    <dgm:pt modelId="{30767050-4244-4619-B87B-CD80480DA1C1}" type="parTrans" cxnId="{76C6E489-4685-403A-B903-CCFACB49A3C8}">
      <dgm:prSet/>
      <dgm:spPr/>
      <dgm:t>
        <a:bodyPr/>
        <a:lstStyle/>
        <a:p>
          <a:endParaRPr lang="ru-RU"/>
        </a:p>
      </dgm:t>
    </dgm:pt>
    <dgm:pt modelId="{6CD8F0AA-C00E-4A34-826C-D24CC55A3BB8}" type="sibTrans" cxnId="{76C6E489-4685-403A-B903-CCFACB49A3C8}">
      <dgm:prSet/>
      <dgm:spPr/>
      <dgm:t>
        <a:bodyPr/>
        <a:lstStyle/>
        <a:p>
          <a:endParaRPr lang="ru-RU"/>
        </a:p>
      </dgm:t>
    </dgm:pt>
    <dgm:pt modelId="{BD15FF9A-500C-4EED-8513-FB5ECF98A748}">
      <dgm:prSet/>
      <dgm:spPr/>
      <dgm:t>
        <a:bodyPr/>
        <a:lstStyle/>
        <a:p>
          <a:pPr rtl="0"/>
          <a:r>
            <a:rPr lang="uk-UA" smtClean="0"/>
            <a:t>Електрогазозварник</a:t>
          </a:r>
          <a:r>
            <a:rPr lang="ru-RU" smtClean="0"/>
            <a:t> повинен </a:t>
          </a:r>
          <a:r>
            <a:rPr lang="uk-UA" smtClean="0"/>
            <a:t>мати</a:t>
          </a:r>
          <a:r>
            <a:rPr lang="ru-RU" smtClean="0"/>
            <a:t> </a:t>
          </a:r>
          <a:r>
            <a:rPr lang="en-US" smtClean="0"/>
            <a:t>II </a:t>
          </a:r>
          <a:r>
            <a:rPr lang="uk-UA" smtClean="0"/>
            <a:t>групу</a:t>
          </a:r>
          <a:r>
            <a:rPr lang="ru-RU" smtClean="0"/>
            <a:t> з </a:t>
          </a:r>
          <a:r>
            <a:rPr lang="uk-UA" smtClean="0"/>
            <a:t>електробезпеки</a:t>
          </a:r>
          <a:r>
            <a:rPr lang="ru-RU" smtClean="0"/>
            <a:t>. </a:t>
          </a:r>
          <a:r>
            <a:rPr lang="uk-UA" smtClean="0"/>
            <a:t>Газозварник, якому надано право самостійного підключення зварювального обладнання до електромереж, повинен мати </a:t>
          </a:r>
          <a:r>
            <a:rPr lang="en-US" smtClean="0"/>
            <a:t>III </a:t>
          </a:r>
          <a:r>
            <a:rPr lang="uk-UA" smtClean="0"/>
            <a:t>групу з електробезпеки</a:t>
          </a:r>
          <a:r>
            <a:rPr lang="ru-RU" smtClean="0"/>
            <a:t>.</a:t>
          </a:r>
          <a:endParaRPr lang="ru-RU"/>
        </a:p>
      </dgm:t>
    </dgm:pt>
    <dgm:pt modelId="{39DD9778-45BD-4018-AA84-0F188423BC0A}" type="parTrans" cxnId="{309ED35E-A9BA-4C35-8B59-6D6AF5FE4430}">
      <dgm:prSet/>
      <dgm:spPr/>
      <dgm:t>
        <a:bodyPr/>
        <a:lstStyle/>
        <a:p>
          <a:endParaRPr lang="ru-RU"/>
        </a:p>
      </dgm:t>
    </dgm:pt>
    <dgm:pt modelId="{0DD2CBE7-4384-4F41-9191-0BC182B5544F}" type="sibTrans" cxnId="{309ED35E-A9BA-4C35-8B59-6D6AF5FE4430}">
      <dgm:prSet/>
      <dgm:spPr/>
      <dgm:t>
        <a:bodyPr/>
        <a:lstStyle/>
        <a:p>
          <a:endParaRPr lang="ru-RU"/>
        </a:p>
      </dgm:t>
    </dgm:pt>
    <dgm:pt modelId="{3D4F01BE-35CE-47B2-AEF7-FEAC3C574AD0}" type="pres">
      <dgm:prSet presAssocID="{2CAF78E1-088F-4AD4-92B1-28AC27AF2C5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63A5F5-D863-4CA9-9D77-CB55311C1930}" type="pres">
      <dgm:prSet presAssocID="{EDB5809B-39F1-4766-AA09-4A86EB4C4A8B}" presName="circ1" presStyleLbl="vennNode1" presStyleIdx="0" presStyleCnt="2"/>
      <dgm:spPr/>
      <dgm:t>
        <a:bodyPr/>
        <a:lstStyle/>
        <a:p>
          <a:endParaRPr lang="ru-RU"/>
        </a:p>
      </dgm:t>
    </dgm:pt>
    <dgm:pt modelId="{98F9434C-329D-45B2-BA08-1FB200918F06}" type="pres">
      <dgm:prSet presAssocID="{EDB5809B-39F1-4766-AA09-4A86EB4C4A8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4E186-0C5F-4F46-A1C0-EC32DC76C514}" type="pres">
      <dgm:prSet presAssocID="{BD15FF9A-500C-4EED-8513-FB5ECF98A748}" presName="circ2" presStyleLbl="vennNode1" presStyleIdx="1" presStyleCnt="2"/>
      <dgm:spPr/>
      <dgm:t>
        <a:bodyPr/>
        <a:lstStyle/>
        <a:p>
          <a:endParaRPr lang="ru-RU"/>
        </a:p>
      </dgm:t>
    </dgm:pt>
    <dgm:pt modelId="{33B3AAE1-C311-4AF1-8294-CDC11D97615A}" type="pres">
      <dgm:prSet presAssocID="{BD15FF9A-500C-4EED-8513-FB5ECF98A74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9ED35E-A9BA-4C35-8B59-6D6AF5FE4430}" srcId="{2CAF78E1-088F-4AD4-92B1-28AC27AF2C52}" destId="{BD15FF9A-500C-4EED-8513-FB5ECF98A748}" srcOrd="1" destOrd="0" parTransId="{39DD9778-45BD-4018-AA84-0F188423BC0A}" sibTransId="{0DD2CBE7-4384-4F41-9191-0BC182B5544F}"/>
    <dgm:cxn modelId="{4E76C597-233C-4A88-A502-570570463F6A}" type="presOf" srcId="{EDB5809B-39F1-4766-AA09-4A86EB4C4A8B}" destId="{98F9434C-329D-45B2-BA08-1FB200918F06}" srcOrd="1" destOrd="0" presId="urn:microsoft.com/office/officeart/2005/8/layout/venn1"/>
    <dgm:cxn modelId="{DF8BA070-70A3-4CD0-A013-3B7EA55E2FFB}" type="presOf" srcId="{BD15FF9A-500C-4EED-8513-FB5ECF98A748}" destId="{33B3AAE1-C311-4AF1-8294-CDC11D97615A}" srcOrd="1" destOrd="0" presId="urn:microsoft.com/office/officeart/2005/8/layout/venn1"/>
    <dgm:cxn modelId="{76C6E489-4685-403A-B903-CCFACB49A3C8}" srcId="{2CAF78E1-088F-4AD4-92B1-28AC27AF2C52}" destId="{EDB5809B-39F1-4766-AA09-4A86EB4C4A8B}" srcOrd="0" destOrd="0" parTransId="{30767050-4244-4619-B87B-CD80480DA1C1}" sibTransId="{6CD8F0AA-C00E-4A34-826C-D24CC55A3BB8}"/>
    <dgm:cxn modelId="{90384786-CADC-40D3-B303-4ECD68014E0B}" type="presOf" srcId="{EDB5809B-39F1-4766-AA09-4A86EB4C4A8B}" destId="{D763A5F5-D863-4CA9-9D77-CB55311C1930}" srcOrd="0" destOrd="0" presId="urn:microsoft.com/office/officeart/2005/8/layout/venn1"/>
    <dgm:cxn modelId="{9EFC7C4C-D20C-4C31-B7EF-C06DB0FD163B}" type="presOf" srcId="{2CAF78E1-088F-4AD4-92B1-28AC27AF2C52}" destId="{3D4F01BE-35CE-47B2-AEF7-FEAC3C574AD0}" srcOrd="0" destOrd="0" presId="urn:microsoft.com/office/officeart/2005/8/layout/venn1"/>
    <dgm:cxn modelId="{C24BCD34-8436-46AB-926F-184BDCF6A261}" type="presOf" srcId="{BD15FF9A-500C-4EED-8513-FB5ECF98A748}" destId="{3054E186-0C5F-4F46-A1C0-EC32DC76C514}" srcOrd="0" destOrd="0" presId="urn:microsoft.com/office/officeart/2005/8/layout/venn1"/>
    <dgm:cxn modelId="{E1677D63-AC7D-4A18-A4BE-65BA4C308E2B}" type="presParOf" srcId="{3D4F01BE-35CE-47B2-AEF7-FEAC3C574AD0}" destId="{D763A5F5-D863-4CA9-9D77-CB55311C1930}" srcOrd="0" destOrd="0" presId="urn:microsoft.com/office/officeart/2005/8/layout/venn1"/>
    <dgm:cxn modelId="{AFE504D7-B6C0-4409-9F77-A1B16E11EF7F}" type="presParOf" srcId="{3D4F01BE-35CE-47B2-AEF7-FEAC3C574AD0}" destId="{98F9434C-329D-45B2-BA08-1FB200918F06}" srcOrd="1" destOrd="0" presId="urn:microsoft.com/office/officeart/2005/8/layout/venn1"/>
    <dgm:cxn modelId="{D4A09DFD-011D-41B4-9460-A1B5BDE21E59}" type="presParOf" srcId="{3D4F01BE-35CE-47B2-AEF7-FEAC3C574AD0}" destId="{3054E186-0C5F-4F46-A1C0-EC32DC76C514}" srcOrd="2" destOrd="0" presId="urn:microsoft.com/office/officeart/2005/8/layout/venn1"/>
    <dgm:cxn modelId="{9317D81D-DB7F-4C99-854C-8772F848A918}" type="presParOf" srcId="{3D4F01BE-35CE-47B2-AEF7-FEAC3C574AD0}" destId="{33B3AAE1-C311-4AF1-8294-CDC11D97615A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A5EFC2-8F66-4070-A6FA-DF751BF2FB9F}" type="doc">
      <dgm:prSet loTypeId="urn:microsoft.com/office/officeart/2005/8/layout/vList2" loCatId="list" qsTypeId="urn:microsoft.com/office/officeart/2005/8/quickstyle/3d3" qsCatId="3D" csTypeId="urn:microsoft.com/office/officeart/2005/8/colors/accent5_2" csCatId="accent5"/>
      <dgm:spPr/>
      <dgm:t>
        <a:bodyPr/>
        <a:lstStyle/>
        <a:p>
          <a:endParaRPr lang="ru-RU"/>
        </a:p>
      </dgm:t>
    </dgm:pt>
    <dgm:pt modelId="{1FB08E2A-A4B6-4747-BA22-E8AD2673BE15}">
      <dgm:prSet/>
      <dgm:spPr/>
      <dgm:t>
        <a:bodyPr/>
        <a:lstStyle/>
        <a:p>
          <a:pPr rtl="0"/>
          <a:r>
            <a:rPr lang="uk-UA" smtClean="0"/>
            <a:t>виконувати правила внутрішнього трудового розпорядку і вказівки майстра;</a:t>
          </a:r>
          <a:endParaRPr lang="ru-RU"/>
        </a:p>
      </dgm:t>
    </dgm:pt>
    <dgm:pt modelId="{F826E9EA-626C-4377-AE6B-A10AAAC04449}" type="parTrans" cxnId="{C424FE1F-6376-4636-B32B-0435F03658AB}">
      <dgm:prSet/>
      <dgm:spPr/>
      <dgm:t>
        <a:bodyPr/>
        <a:lstStyle/>
        <a:p>
          <a:endParaRPr lang="ru-RU"/>
        </a:p>
      </dgm:t>
    </dgm:pt>
    <dgm:pt modelId="{D438ADB9-20D2-4707-A062-2C091CA8E8B2}" type="sibTrans" cxnId="{C424FE1F-6376-4636-B32B-0435F03658AB}">
      <dgm:prSet/>
      <dgm:spPr/>
      <dgm:t>
        <a:bodyPr/>
        <a:lstStyle/>
        <a:p>
          <a:endParaRPr lang="ru-RU"/>
        </a:p>
      </dgm:t>
    </dgm:pt>
    <dgm:pt modelId="{C8D9F5C3-AE41-46B9-8C90-6727D27F30E7}">
      <dgm:prSet/>
      <dgm:spPr/>
      <dgm:t>
        <a:bodyPr/>
        <a:lstStyle/>
        <a:p>
          <a:pPr rtl="0"/>
          <a:r>
            <a:rPr lang="uk-UA" smtClean="0"/>
            <a:t>користуватись спецодягом, мати навики застосування відповідних засобів індивідуального та колективного захисту, а також надання долікарської допомоги;</a:t>
          </a:r>
          <a:endParaRPr lang="ru-RU"/>
        </a:p>
      </dgm:t>
    </dgm:pt>
    <dgm:pt modelId="{097C6DC1-38AD-47BE-80FB-A6CB393A883C}" type="parTrans" cxnId="{A5048508-8DE3-489F-B7CF-B5B454366DD4}">
      <dgm:prSet/>
      <dgm:spPr/>
      <dgm:t>
        <a:bodyPr/>
        <a:lstStyle/>
        <a:p>
          <a:endParaRPr lang="ru-RU"/>
        </a:p>
      </dgm:t>
    </dgm:pt>
    <dgm:pt modelId="{FC4FB273-DBAC-42A9-BCA4-4ED6824C7961}" type="sibTrans" cxnId="{A5048508-8DE3-489F-B7CF-B5B454366DD4}">
      <dgm:prSet/>
      <dgm:spPr/>
      <dgm:t>
        <a:bodyPr/>
        <a:lstStyle/>
        <a:p>
          <a:endParaRPr lang="ru-RU"/>
        </a:p>
      </dgm:t>
    </dgm:pt>
    <dgm:pt modelId="{359FF21D-5035-4BE3-9708-267FBC4B7202}">
      <dgm:prSet/>
      <dgm:spPr/>
      <dgm:t>
        <a:bodyPr/>
        <a:lstStyle/>
        <a:p>
          <a:pPr rtl="0"/>
          <a:r>
            <a:rPr lang="uk-UA" smtClean="0"/>
            <a:t>виконувати тільки ту роботу з якої проінструктований і допущений майстром;</a:t>
          </a:r>
          <a:endParaRPr lang="ru-RU"/>
        </a:p>
      </dgm:t>
    </dgm:pt>
    <dgm:pt modelId="{D9B774F7-029A-4D4C-B360-777D4C3C4877}" type="parTrans" cxnId="{9631DB8B-5F0B-4983-A1E0-AAE5F342198A}">
      <dgm:prSet/>
      <dgm:spPr/>
      <dgm:t>
        <a:bodyPr/>
        <a:lstStyle/>
        <a:p>
          <a:endParaRPr lang="ru-RU"/>
        </a:p>
      </dgm:t>
    </dgm:pt>
    <dgm:pt modelId="{319FDFF6-0B83-40A7-9391-9ECF32CD0250}" type="sibTrans" cxnId="{9631DB8B-5F0B-4983-A1E0-AAE5F342198A}">
      <dgm:prSet/>
      <dgm:spPr/>
      <dgm:t>
        <a:bodyPr/>
        <a:lstStyle/>
        <a:p>
          <a:endParaRPr lang="ru-RU"/>
        </a:p>
      </dgm:t>
    </dgm:pt>
    <dgm:pt modelId="{58371BBE-91C2-4B6C-8E18-B2159001E53D}" type="pres">
      <dgm:prSet presAssocID="{A7A5EFC2-8F66-4070-A6FA-DF751BF2FB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972150-DA9D-4E18-9312-B98509FAB7E9}" type="pres">
      <dgm:prSet presAssocID="{1FB08E2A-A4B6-4747-BA22-E8AD2673BE1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A7C93-E580-431C-828B-6734547F377A}" type="pres">
      <dgm:prSet presAssocID="{D438ADB9-20D2-4707-A062-2C091CA8E8B2}" presName="spacer" presStyleCnt="0"/>
      <dgm:spPr/>
    </dgm:pt>
    <dgm:pt modelId="{CF151D94-72C7-4321-B969-41CDF1B194A9}" type="pres">
      <dgm:prSet presAssocID="{C8D9F5C3-AE41-46B9-8C90-6727D27F30E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4104D3-25DC-451E-A04A-378F91F67B89}" type="pres">
      <dgm:prSet presAssocID="{FC4FB273-DBAC-42A9-BCA4-4ED6824C7961}" presName="spacer" presStyleCnt="0"/>
      <dgm:spPr/>
    </dgm:pt>
    <dgm:pt modelId="{8DC4DBB4-1073-429A-9664-04833FEBC94C}" type="pres">
      <dgm:prSet presAssocID="{359FF21D-5035-4BE3-9708-267FBC4B720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1D380D-5147-4BB7-9C09-277E8B8CCF21}" type="presOf" srcId="{A7A5EFC2-8F66-4070-A6FA-DF751BF2FB9F}" destId="{58371BBE-91C2-4B6C-8E18-B2159001E53D}" srcOrd="0" destOrd="0" presId="urn:microsoft.com/office/officeart/2005/8/layout/vList2"/>
    <dgm:cxn modelId="{3FD3315F-4878-4262-A3A0-495BAF46EF7D}" type="presOf" srcId="{359FF21D-5035-4BE3-9708-267FBC4B7202}" destId="{8DC4DBB4-1073-429A-9664-04833FEBC94C}" srcOrd="0" destOrd="0" presId="urn:microsoft.com/office/officeart/2005/8/layout/vList2"/>
    <dgm:cxn modelId="{C424FE1F-6376-4636-B32B-0435F03658AB}" srcId="{A7A5EFC2-8F66-4070-A6FA-DF751BF2FB9F}" destId="{1FB08E2A-A4B6-4747-BA22-E8AD2673BE15}" srcOrd="0" destOrd="0" parTransId="{F826E9EA-626C-4377-AE6B-A10AAAC04449}" sibTransId="{D438ADB9-20D2-4707-A062-2C091CA8E8B2}"/>
    <dgm:cxn modelId="{A5048508-8DE3-489F-B7CF-B5B454366DD4}" srcId="{A7A5EFC2-8F66-4070-A6FA-DF751BF2FB9F}" destId="{C8D9F5C3-AE41-46B9-8C90-6727D27F30E7}" srcOrd="1" destOrd="0" parTransId="{097C6DC1-38AD-47BE-80FB-A6CB393A883C}" sibTransId="{FC4FB273-DBAC-42A9-BCA4-4ED6824C7961}"/>
    <dgm:cxn modelId="{9631DB8B-5F0B-4983-A1E0-AAE5F342198A}" srcId="{A7A5EFC2-8F66-4070-A6FA-DF751BF2FB9F}" destId="{359FF21D-5035-4BE3-9708-267FBC4B7202}" srcOrd="2" destOrd="0" parTransId="{D9B774F7-029A-4D4C-B360-777D4C3C4877}" sibTransId="{319FDFF6-0B83-40A7-9391-9ECF32CD0250}"/>
    <dgm:cxn modelId="{38E38A40-43B1-42F2-A711-907C2DF9F516}" type="presOf" srcId="{1FB08E2A-A4B6-4747-BA22-E8AD2673BE15}" destId="{7C972150-DA9D-4E18-9312-B98509FAB7E9}" srcOrd="0" destOrd="0" presId="urn:microsoft.com/office/officeart/2005/8/layout/vList2"/>
    <dgm:cxn modelId="{537F3833-8436-4C9A-8FD7-0F0406FAF920}" type="presOf" srcId="{C8D9F5C3-AE41-46B9-8C90-6727D27F30E7}" destId="{CF151D94-72C7-4321-B969-41CDF1B194A9}" srcOrd="0" destOrd="0" presId="urn:microsoft.com/office/officeart/2005/8/layout/vList2"/>
    <dgm:cxn modelId="{920FB959-12D5-42EC-B522-C49F7F456979}" type="presParOf" srcId="{58371BBE-91C2-4B6C-8E18-B2159001E53D}" destId="{7C972150-DA9D-4E18-9312-B98509FAB7E9}" srcOrd="0" destOrd="0" presId="urn:microsoft.com/office/officeart/2005/8/layout/vList2"/>
    <dgm:cxn modelId="{859BD042-F532-45D2-8095-099E11AC4746}" type="presParOf" srcId="{58371BBE-91C2-4B6C-8E18-B2159001E53D}" destId="{E2BA7C93-E580-431C-828B-6734547F377A}" srcOrd="1" destOrd="0" presId="urn:microsoft.com/office/officeart/2005/8/layout/vList2"/>
    <dgm:cxn modelId="{27F22003-9E11-454C-9D38-7997A1DE2A92}" type="presParOf" srcId="{58371BBE-91C2-4B6C-8E18-B2159001E53D}" destId="{CF151D94-72C7-4321-B969-41CDF1B194A9}" srcOrd="2" destOrd="0" presId="urn:microsoft.com/office/officeart/2005/8/layout/vList2"/>
    <dgm:cxn modelId="{0C06C6F2-AD0D-41A3-974F-55373050645C}" type="presParOf" srcId="{58371BBE-91C2-4B6C-8E18-B2159001E53D}" destId="{E14104D3-25DC-451E-A04A-378F91F67B89}" srcOrd="3" destOrd="0" presId="urn:microsoft.com/office/officeart/2005/8/layout/vList2"/>
    <dgm:cxn modelId="{9F1CC74A-8FBF-4662-ADF0-839CBA216102}" type="presParOf" srcId="{58371BBE-91C2-4B6C-8E18-B2159001E53D}" destId="{8DC4DBB4-1073-429A-9664-04833FEBC94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0FA147-5F56-43F5-9F50-43ED35DD9A3D}" type="doc">
      <dgm:prSet loTypeId="urn:microsoft.com/office/officeart/2005/8/layout/vList2" loCatId="list" qsTypeId="urn:microsoft.com/office/officeart/2005/8/quickstyle/3d3" qsCatId="3D" csTypeId="urn:microsoft.com/office/officeart/2005/8/colors/accent5_2" csCatId="accent5"/>
      <dgm:spPr/>
      <dgm:t>
        <a:bodyPr/>
        <a:lstStyle/>
        <a:p>
          <a:endParaRPr lang="ru-RU"/>
        </a:p>
      </dgm:t>
    </dgm:pt>
    <dgm:pt modelId="{CD6923DF-6526-45AB-80DD-1018114BC44E}">
      <dgm:prSet/>
      <dgm:spPr/>
      <dgm:t>
        <a:bodyPr/>
        <a:lstStyle/>
        <a:p>
          <a:pPr rtl="0"/>
          <a:r>
            <a:rPr lang="uk-UA" smtClean="0"/>
            <a:t>утримувати в чистоті і порядку робоче місце;</a:t>
          </a:r>
          <a:endParaRPr lang="ru-RU"/>
        </a:p>
      </dgm:t>
    </dgm:pt>
    <dgm:pt modelId="{E2E6AC32-ED3D-4BCC-A3BB-D2873C5D9935}" type="parTrans" cxnId="{4A11E421-ABC2-456F-A477-5484301158CB}">
      <dgm:prSet/>
      <dgm:spPr/>
      <dgm:t>
        <a:bodyPr/>
        <a:lstStyle/>
        <a:p>
          <a:endParaRPr lang="ru-RU"/>
        </a:p>
      </dgm:t>
    </dgm:pt>
    <dgm:pt modelId="{12CD8F67-F785-42AD-AC03-183366EC6211}" type="sibTrans" cxnId="{4A11E421-ABC2-456F-A477-5484301158CB}">
      <dgm:prSet/>
      <dgm:spPr/>
      <dgm:t>
        <a:bodyPr/>
        <a:lstStyle/>
        <a:p>
          <a:endParaRPr lang="ru-RU"/>
        </a:p>
      </dgm:t>
    </dgm:pt>
    <dgm:pt modelId="{7BA86648-BEEC-4DED-BB4A-6E142096BB6D}">
      <dgm:prSet/>
      <dgm:spPr/>
      <dgm:t>
        <a:bodyPr/>
        <a:lstStyle/>
        <a:p>
          <a:pPr rtl="0"/>
          <a:r>
            <a:rPr lang="uk-UA" smtClean="0"/>
            <a:t>пройти спеціальну підготовку і мати посвідчення з пожежної безпеки;</a:t>
          </a:r>
          <a:endParaRPr lang="ru-RU"/>
        </a:p>
      </dgm:t>
    </dgm:pt>
    <dgm:pt modelId="{C8C11B61-174A-45D0-B04A-E9E18E3748A2}" type="parTrans" cxnId="{95580F27-3AAC-452B-9509-5E5279BCD002}">
      <dgm:prSet/>
      <dgm:spPr/>
      <dgm:t>
        <a:bodyPr/>
        <a:lstStyle/>
        <a:p>
          <a:endParaRPr lang="ru-RU"/>
        </a:p>
      </dgm:t>
    </dgm:pt>
    <dgm:pt modelId="{F9BB2155-9F14-44BD-814B-66CD49D57AC6}" type="sibTrans" cxnId="{95580F27-3AAC-452B-9509-5E5279BCD002}">
      <dgm:prSet/>
      <dgm:spPr/>
      <dgm:t>
        <a:bodyPr/>
        <a:lstStyle/>
        <a:p>
          <a:endParaRPr lang="ru-RU"/>
        </a:p>
      </dgm:t>
    </dgm:pt>
    <dgm:pt modelId="{068EF99D-B2C4-41E8-94C4-33CA7674A39D}">
      <dgm:prSet/>
      <dgm:spPr/>
      <dgm:t>
        <a:bodyPr/>
        <a:lstStyle/>
        <a:p>
          <a:pPr rtl="0"/>
          <a:r>
            <a:rPr lang="uk-UA" smtClean="0"/>
            <a:t>не допускати сторонніх осіб на робоче місце.</a:t>
          </a:r>
          <a:endParaRPr lang="ru-RU"/>
        </a:p>
      </dgm:t>
    </dgm:pt>
    <dgm:pt modelId="{E660AF2F-49FA-4834-A3DC-8DE0E2A95313}" type="parTrans" cxnId="{C943000B-B62A-4DFA-B546-E343AD84312E}">
      <dgm:prSet/>
      <dgm:spPr/>
      <dgm:t>
        <a:bodyPr/>
        <a:lstStyle/>
        <a:p>
          <a:endParaRPr lang="ru-RU"/>
        </a:p>
      </dgm:t>
    </dgm:pt>
    <dgm:pt modelId="{A6C2BA4F-E48F-481E-B477-263017797825}" type="sibTrans" cxnId="{C943000B-B62A-4DFA-B546-E343AD84312E}">
      <dgm:prSet/>
      <dgm:spPr/>
      <dgm:t>
        <a:bodyPr/>
        <a:lstStyle/>
        <a:p>
          <a:endParaRPr lang="ru-RU"/>
        </a:p>
      </dgm:t>
    </dgm:pt>
    <dgm:pt modelId="{26AC1FB5-2B02-4DC7-AB10-15FE0118965B}" type="pres">
      <dgm:prSet presAssocID="{880FA147-5F56-43F5-9F50-43ED35DD9A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92611B-9154-4BCD-8600-CB88BA71598B}" type="pres">
      <dgm:prSet presAssocID="{CD6923DF-6526-45AB-80DD-1018114BC44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02156-D42A-4328-A5F7-96102AD6DBE3}" type="pres">
      <dgm:prSet presAssocID="{12CD8F67-F785-42AD-AC03-183366EC6211}" presName="spacer" presStyleCnt="0"/>
      <dgm:spPr/>
    </dgm:pt>
    <dgm:pt modelId="{97DDB20D-237F-4910-9524-C1F0AE4DB61C}" type="pres">
      <dgm:prSet presAssocID="{7BA86648-BEEC-4DED-BB4A-6E142096BB6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33954D-711C-4438-8DF6-C01FCAEA44FC}" type="pres">
      <dgm:prSet presAssocID="{F9BB2155-9F14-44BD-814B-66CD49D57AC6}" presName="spacer" presStyleCnt="0"/>
      <dgm:spPr/>
    </dgm:pt>
    <dgm:pt modelId="{B8793947-4283-41A6-BD8E-DD930F2F2331}" type="pres">
      <dgm:prSet presAssocID="{068EF99D-B2C4-41E8-94C4-33CA7674A39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F83ED9-E986-4D37-A3D1-5FA50645F0F9}" type="presOf" srcId="{068EF99D-B2C4-41E8-94C4-33CA7674A39D}" destId="{B8793947-4283-41A6-BD8E-DD930F2F2331}" srcOrd="0" destOrd="0" presId="urn:microsoft.com/office/officeart/2005/8/layout/vList2"/>
    <dgm:cxn modelId="{BC3CA12D-9DCB-43BA-A445-E508D3BB0C7F}" type="presOf" srcId="{CD6923DF-6526-45AB-80DD-1018114BC44E}" destId="{9892611B-9154-4BCD-8600-CB88BA71598B}" srcOrd="0" destOrd="0" presId="urn:microsoft.com/office/officeart/2005/8/layout/vList2"/>
    <dgm:cxn modelId="{1D643661-C28F-4BC6-80D3-DB3104FFC2C2}" type="presOf" srcId="{880FA147-5F56-43F5-9F50-43ED35DD9A3D}" destId="{26AC1FB5-2B02-4DC7-AB10-15FE0118965B}" srcOrd="0" destOrd="0" presId="urn:microsoft.com/office/officeart/2005/8/layout/vList2"/>
    <dgm:cxn modelId="{95580F27-3AAC-452B-9509-5E5279BCD002}" srcId="{880FA147-5F56-43F5-9F50-43ED35DD9A3D}" destId="{7BA86648-BEEC-4DED-BB4A-6E142096BB6D}" srcOrd="1" destOrd="0" parTransId="{C8C11B61-174A-45D0-B04A-E9E18E3748A2}" sibTransId="{F9BB2155-9F14-44BD-814B-66CD49D57AC6}"/>
    <dgm:cxn modelId="{E44B428E-52B5-49C5-8650-C3BAC5A12A4B}" type="presOf" srcId="{7BA86648-BEEC-4DED-BB4A-6E142096BB6D}" destId="{97DDB20D-237F-4910-9524-C1F0AE4DB61C}" srcOrd="0" destOrd="0" presId="urn:microsoft.com/office/officeart/2005/8/layout/vList2"/>
    <dgm:cxn modelId="{4A11E421-ABC2-456F-A477-5484301158CB}" srcId="{880FA147-5F56-43F5-9F50-43ED35DD9A3D}" destId="{CD6923DF-6526-45AB-80DD-1018114BC44E}" srcOrd="0" destOrd="0" parTransId="{E2E6AC32-ED3D-4BCC-A3BB-D2873C5D9935}" sibTransId="{12CD8F67-F785-42AD-AC03-183366EC6211}"/>
    <dgm:cxn modelId="{C943000B-B62A-4DFA-B546-E343AD84312E}" srcId="{880FA147-5F56-43F5-9F50-43ED35DD9A3D}" destId="{068EF99D-B2C4-41E8-94C4-33CA7674A39D}" srcOrd="2" destOrd="0" parTransId="{E660AF2F-49FA-4834-A3DC-8DE0E2A95313}" sibTransId="{A6C2BA4F-E48F-481E-B477-263017797825}"/>
    <dgm:cxn modelId="{63D468C9-CF1F-4E67-9D00-80EDCF3C0238}" type="presParOf" srcId="{26AC1FB5-2B02-4DC7-AB10-15FE0118965B}" destId="{9892611B-9154-4BCD-8600-CB88BA71598B}" srcOrd="0" destOrd="0" presId="urn:microsoft.com/office/officeart/2005/8/layout/vList2"/>
    <dgm:cxn modelId="{950CAF29-3DDD-4141-B199-1AFA7AAC3E6F}" type="presParOf" srcId="{26AC1FB5-2B02-4DC7-AB10-15FE0118965B}" destId="{2FC02156-D42A-4328-A5F7-96102AD6DBE3}" srcOrd="1" destOrd="0" presId="urn:microsoft.com/office/officeart/2005/8/layout/vList2"/>
    <dgm:cxn modelId="{C2DE4C0E-2514-406E-B266-B778EEBDA475}" type="presParOf" srcId="{26AC1FB5-2B02-4DC7-AB10-15FE0118965B}" destId="{97DDB20D-237F-4910-9524-C1F0AE4DB61C}" srcOrd="2" destOrd="0" presId="urn:microsoft.com/office/officeart/2005/8/layout/vList2"/>
    <dgm:cxn modelId="{B2D59C1C-64B4-42FE-991C-3D636D429CD8}" type="presParOf" srcId="{26AC1FB5-2B02-4DC7-AB10-15FE0118965B}" destId="{9A33954D-711C-4438-8DF6-C01FCAEA44FC}" srcOrd="3" destOrd="0" presId="urn:microsoft.com/office/officeart/2005/8/layout/vList2"/>
    <dgm:cxn modelId="{A4F0AD51-CA37-4C67-813C-9E2B88891D6D}" type="presParOf" srcId="{26AC1FB5-2B02-4DC7-AB10-15FE0118965B}" destId="{B8793947-4283-41A6-BD8E-DD930F2F233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7C8B41E-5C1D-4AD5-A300-EBACED289266}" type="doc">
      <dgm:prSet loTypeId="urn:microsoft.com/office/officeart/2005/8/layout/hierarchy4" loCatId="hierarchy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C3C4782-171C-49F4-B5E9-C26AB7252662}">
      <dgm:prSet phldrT="[Текст]"/>
      <dgm:spPr/>
      <dgm:t>
        <a:bodyPr/>
        <a:lstStyle/>
        <a:p>
          <a:r>
            <a:rPr lang="uk-UA" noProof="0" dirty="0" smtClean="0"/>
            <a:t>Місця проведення вогневих робіт</a:t>
          </a:r>
          <a:endParaRPr lang="uk-UA" noProof="0" dirty="0"/>
        </a:p>
      </dgm:t>
    </dgm:pt>
    <dgm:pt modelId="{699AB6A3-554D-47FF-B638-980812E0D15B}" type="parTrans" cxnId="{A90AA4C2-42EE-4FC2-A78C-261AEF4904F3}">
      <dgm:prSet/>
      <dgm:spPr/>
      <dgm:t>
        <a:bodyPr/>
        <a:lstStyle/>
        <a:p>
          <a:endParaRPr lang="ru-RU"/>
        </a:p>
      </dgm:t>
    </dgm:pt>
    <dgm:pt modelId="{9FA54511-53B2-4BD9-A3B2-3C353F9C694F}" type="sibTrans" cxnId="{A90AA4C2-42EE-4FC2-A78C-261AEF4904F3}">
      <dgm:prSet/>
      <dgm:spPr/>
      <dgm:t>
        <a:bodyPr/>
        <a:lstStyle/>
        <a:p>
          <a:endParaRPr lang="ru-RU"/>
        </a:p>
      </dgm:t>
    </dgm:pt>
    <dgm:pt modelId="{6A899F4E-5D8A-44E1-9353-7E4F1AD1D0A2}">
      <dgm:prSet phldrT="[Текст]"/>
      <dgm:spPr/>
      <dgm:t>
        <a:bodyPr/>
        <a:lstStyle/>
        <a:p>
          <a:r>
            <a:rPr lang="uk-UA" noProof="0" dirty="0" smtClean="0"/>
            <a:t>постійні</a:t>
          </a:r>
          <a:endParaRPr lang="uk-UA" noProof="0" dirty="0"/>
        </a:p>
      </dgm:t>
    </dgm:pt>
    <dgm:pt modelId="{7F48C3D1-B945-4EA7-B8C9-20AC8047D998}" type="parTrans" cxnId="{2E298080-665B-4E99-8324-91220E77DCE6}">
      <dgm:prSet/>
      <dgm:spPr/>
      <dgm:t>
        <a:bodyPr/>
        <a:lstStyle/>
        <a:p>
          <a:endParaRPr lang="ru-RU"/>
        </a:p>
      </dgm:t>
    </dgm:pt>
    <dgm:pt modelId="{3623D0D8-935B-44E5-98DF-56CC1B714BFE}" type="sibTrans" cxnId="{2E298080-665B-4E99-8324-91220E77DCE6}">
      <dgm:prSet/>
      <dgm:spPr/>
      <dgm:t>
        <a:bodyPr/>
        <a:lstStyle/>
        <a:p>
          <a:endParaRPr lang="ru-RU"/>
        </a:p>
      </dgm:t>
    </dgm:pt>
    <dgm:pt modelId="{2B485341-1526-41E9-9106-045141F74162}">
      <dgm:prSet phldrT="[Текст]"/>
      <dgm:spPr/>
      <dgm:t>
        <a:bodyPr/>
        <a:lstStyle/>
        <a:p>
          <a:r>
            <a:rPr lang="uk-UA" dirty="0" smtClean="0"/>
            <a:t>тимчасові</a:t>
          </a:r>
          <a:endParaRPr lang="ru-RU" dirty="0"/>
        </a:p>
      </dgm:t>
    </dgm:pt>
    <dgm:pt modelId="{682A28B8-2F8D-4988-A959-C06F9103FAAE}" type="parTrans" cxnId="{29CF82FA-C892-4CC2-B7FB-42CD8DDE3AA4}">
      <dgm:prSet/>
      <dgm:spPr/>
      <dgm:t>
        <a:bodyPr/>
        <a:lstStyle/>
        <a:p>
          <a:endParaRPr lang="ru-RU"/>
        </a:p>
      </dgm:t>
    </dgm:pt>
    <dgm:pt modelId="{904C5CAF-3CBB-4F33-900B-26DAE317B179}" type="sibTrans" cxnId="{29CF82FA-C892-4CC2-B7FB-42CD8DDE3AA4}">
      <dgm:prSet/>
      <dgm:spPr/>
      <dgm:t>
        <a:bodyPr/>
        <a:lstStyle/>
        <a:p>
          <a:endParaRPr lang="ru-RU"/>
        </a:p>
      </dgm:t>
    </dgm:pt>
    <dgm:pt modelId="{378DE6E6-6398-4153-930C-436EEF68247D}" type="pres">
      <dgm:prSet presAssocID="{E7C8B41E-5C1D-4AD5-A300-EBACED28926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2DCD264-9D2E-48D6-94D5-23D714A76F93}" type="pres">
      <dgm:prSet presAssocID="{FC3C4782-171C-49F4-B5E9-C26AB7252662}" presName="vertOne" presStyleCnt="0"/>
      <dgm:spPr/>
    </dgm:pt>
    <dgm:pt modelId="{ADFC094A-3B41-4937-A103-933B6347D3F7}" type="pres">
      <dgm:prSet presAssocID="{FC3C4782-171C-49F4-B5E9-C26AB7252662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D296AE-8D28-4B22-8D2F-56ADB0696A46}" type="pres">
      <dgm:prSet presAssocID="{FC3C4782-171C-49F4-B5E9-C26AB7252662}" presName="parTransOne" presStyleCnt="0"/>
      <dgm:spPr/>
    </dgm:pt>
    <dgm:pt modelId="{FD79BF64-DDCF-4106-8DBB-54716017BD53}" type="pres">
      <dgm:prSet presAssocID="{FC3C4782-171C-49F4-B5E9-C26AB7252662}" presName="horzOne" presStyleCnt="0"/>
      <dgm:spPr/>
    </dgm:pt>
    <dgm:pt modelId="{A9DD8A68-181E-448A-86BF-45A6E6F164D2}" type="pres">
      <dgm:prSet presAssocID="{6A899F4E-5D8A-44E1-9353-7E4F1AD1D0A2}" presName="vertTwo" presStyleCnt="0"/>
      <dgm:spPr/>
    </dgm:pt>
    <dgm:pt modelId="{52E06029-FD48-4EF0-9F3D-479BDFBEBFAD}" type="pres">
      <dgm:prSet presAssocID="{6A899F4E-5D8A-44E1-9353-7E4F1AD1D0A2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B36B17-F883-4E39-8333-027593778C99}" type="pres">
      <dgm:prSet presAssocID="{6A899F4E-5D8A-44E1-9353-7E4F1AD1D0A2}" presName="horzTwo" presStyleCnt="0"/>
      <dgm:spPr/>
    </dgm:pt>
    <dgm:pt modelId="{FBD1B556-1E2B-49E5-B8D1-5DAB669F4F41}" type="pres">
      <dgm:prSet presAssocID="{3623D0D8-935B-44E5-98DF-56CC1B714BFE}" presName="sibSpaceTwo" presStyleCnt="0"/>
      <dgm:spPr/>
    </dgm:pt>
    <dgm:pt modelId="{3E4936C2-0B47-4183-AC1D-8044DD0418DB}" type="pres">
      <dgm:prSet presAssocID="{2B485341-1526-41E9-9106-045141F74162}" presName="vertTwo" presStyleCnt="0"/>
      <dgm:spPr/>
    </dgm:pt>
    <dgm:pt modelId="{B5199178-8B06-4BAC-9122-F054ABC7D331}" type="pres">
      <dgm:prSet presAssocID="{2B485341-1526-41E9-9106-045141F74162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174072-C8A5-46E1-B015-01A8AFB68CEF}" type="pres">
      <dgm:prSet presAssocID="{2B485341-1526-41E9-9106-045141F74162}" presName="horzTwo" presStyleCnt="0"/>
      <dgm:spPr/>
    </dgm:pt>
  </dgm:ptLst>
  <dgm:cxnLst>
    <dgm:cxn modelId="{4D1EE488-C199-42ED-8CF6-47CC86A8B51C}" type="presOf" srcId="{FC3C4782-171C-49F4-B5E9-C26AB7252662}" destId="{ADFC094A-3B41-4937-A103-933B6347D3F7}" srcOrd="0" destOrd="0" presId="urn:microsoft.com/office/officeart/2005/8/layout/hierarchy4"/>
    <dgm:cxn modelId="{F3DC76E5-BA26-43E1-9E44-6C65883D8428}" type="presOf" srcId="{6A899F4E-5D8A-44E1-9353-7E4F1AD1D0A2}" destId="{52E06029-FD48-4EF0-9F3D-479BDFBEBFAD}" srcOrd="0" destOrd="0" presId="urn:microsoft.com/office/officeart/2005/8/layout/hierarchy4"/>
    <dgm:cxn modelId="{2E298080-665B-4E99-8324-91220E77DCE6}" srcId="{FC3C4782-171C-49F4-B5E9-C26AB7252662}" destId="{6A899F4E-5D8A-44E1-9353-7E4F1AD1D0A2}" srcOrd="0" destOrd="0" parTransId="{7F48C3D1-B945-4EA7-B8C9-20AC8047D998}" sibTransId="{3623D0D8-935B-44E5-98DF-56CC1B714BFE}"/>
    <dgm:cxn modelId="{A90AA4C2-42EE-4FC2-A78C-261AEF4904F3}" srcId="{E7C8B41E-5C1D-4AD5-A300-EBACED289266}" destId="{FC3C4782-171C-49F4-B5E9-C26AB7252662}" srcOrd="0" destOrd="0" parTransId="{699AB6A3-554D-47FF-B638-980812E0D15B}" sibTransId="{9FA54511-53B2-4BD9-A3B2-3C353F9C694F}"/>
    <dgm:cxn modelId="{29CF82FA-C892-4CC2-B7FB-42CD8DDE3AA4}" srcId="{FC3C4782-171C-49F4-B5E9-C26AB7252662}" destId="{2B485341-1526-41E9-9106-045141F74162}" srcOrd="1" destOrd="0" parTransId="{682A28B8-2F8D-4988-A959-C06F9103FAAE}" sibTransId="{904C5CAF-3CBB-4F33-900B-26DAE317B179}"/>
    <dgm:cxn modelId="{EDC73A2E-911D-41F0-9A12-7777A3A6DDF4}" type="presOf" srcId="{2B485341-1526-41E9-9106-045141F74162}" destId="{B5199178-8B06-4BAC-9122-F054ABC7D331}" srcOrd="0" destOrd="0" presId="urn:microsoft.com/office/officeart/2005/8/layout/hierarchy4"/>
    <dgm:cxn modelId="{E8209680-B684-4822-B8ED-EBA44617419F}" type="presOf" srcId="{E7C8B41E-5C1D-4AD5-A300-EBACED289266}" destId="{378DE6E6-6398-4153-930C-436EEF68247D}" srcOrd="0" destOrd="0" presId="urn:microsoft.com/office/officeart/2005/8/layout/hierarchy4"/>
    <dgm:cxn modelId="{CC523F01-1DFB-4F90-B402-0BA9F48DEF29}" type="presParOf" srcId="{378DE6E6-6398-4153-930C-436EEF68247D}" destId="{C2DCD264-9D2E-48D6-94D5-23D714A76F93}" srcOrd="0" destOrd="0" presId="urn:microsoft.com/office/officeart/2005/8/layout/hierarchy4"/>
    <dgm:cxn modelId="{4E7A5647-1F51-4896-A4EE-FF79E2B92A83}" type="presParOf" srcId="{C2DCD264-9D2E-48D6-94D5-23D714A76F93}" destId="{ADFC094A-3B41-4937-A103-933B6347D3F7}" srcOrd="0" destOrd="0" presId="urn:microsoft.com/office/officeart/2005/8/layout/hierarchy4"/>
    <dgm:cxn modelId="{9EAD028B-6E6A-4D5D-9B7E-9D50427CF239}" type="presParOf" srcId="{C2DCD264-9D2E-48D6-94D5-23D714A76F93}" destId="{60D296AE-8D28-4B22-8D2F-56ADB0696A46}" srcOrd="1" destOrd="0" presId="urn:microsoft.com/office/officeart/2005/8/layout/hierarchy4"/>
    <dgm:cxn modelId="{43AF9EC5-13ED-45C2-BC2B-E13B3778A0A3}" type="presParOf" srcId="{C2DCD264-9D2E-48D6-94D5-23D714A76F93}" destId="{FD79BF64-DDCF-4106-8DBB-54716017BD53}" srcOrd="2" destOrd="0" presId="urn:microsoft.com/office/officeart/2005/8/layout/hierarchy4"/>
    <dgm:cxn modelId="{A9CCAE23-0016-4C63-95D9-F9E944667E38}" type="presParOf" srcId="{FD79BF64-DDCF-4106-8DBB-54716017BD53}" destId="{A9DD8A68-181E-448A-86BF-45A6E6F164D2}" srcOrd="0" destOrd="0" presId="urn:microsoft.com/office/officeart/2005/8/layout/hierarchy4"/>
    <dgm:cxn modelId="{8FD25C87-5DA5-4BE7-A651-6A3E5DB736B4}" type="presParOf" srcId="{A9DD8A68-181E-448A-86BF-45A6E6F164D2}" destId="{52E06029-FD48-4EF0-9F3D-479BDFBEBFAD}" srcOrd="0" destOrd="0" presId="urn:microsoft.com/office/officeart/2005/8/layout/hierarchy4"/>
    <dgm:cxn modelId="{219F92A5-D8C1-4A42-9256-329345438022}" type="presParOf" srcId="{A9DD8A68-181E-448A-86BF-45A6E6F164D2}" destId="{0AB36B17-F883-4E39-8333-027593778C99}" srcOrd="1" destOrd="0" presId="urn:microsoft.com/office/officeart/2005/8/layout/hierarchy4"/>
    <dgm:cxn modelId="{FDE1605B-3847-49C1-9A7C-7FEC2D287BD2}" type="presParOf" srcId="{FD79BF64-DDCF-4106-8DBB-54716017BD53}" destId="{FBD1B556-1E2B-49E5-B8D1-5DAB669F4F41}" srcOrd="1" destOrd="0" presId="urn:microsoft.com/office/officeart/2005/8/layout/hierarchy4"/>
    <dgm:cxn modelId="{A557AD95-B5E6-4D3B-A33C-4BA07F0E00D6}" type="presParOf" srcId="{FD79BF64-DDCF-4106-8DBB-54716017BD53}" destId="{3E4936C2-0B47-4183-AC1D-8044DD0418DB}" srcOrd="2" destOrd="0" presId="urn:microsoft.com/office/officeart/2005/8/layout/hierarchy4"/>
    <dgm:cxn modelId="{731BE833-E98B-42E5-8EAE-C02E125C44DB}" type="presParOf" srcId="{3E4936C2-0B47-4183-AC1D-8044DD0418DB}" destId="{B5199178-8B06-4BAC-9122-F054ABC7D331}" srcOrd="0" destOrd="0" presId="urn:microsoft.com/office/officeart/2005/8/layout/hierarchy4"/>
    <dgm:cxn modelId="{6E2C58B9-9805-41AC-B91E-E06D819BFA62}" type="presParOf" srcId="{3E4936C2-0B47-4183-AC1D-8044DD0418DB}" destId="{66174072-C8A5-46E1-B015-01A8AFB68CE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2CCE6E8-25A7-4D4F-8D07-06501B06CD9F}" type="doc">
      <dgm:prSet loTypeId="urn:microsoft.com/office/officeart/2005/8/layout/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75A7F05-0F20-485A-AC55-1641800B78D6}">
      <dgm:prSet phldrT="[Текст]"/>
      <dgm:spPr/>
      <dgm:t>
        <a:bodyPr/>
        <a:lstStyle/>
        <a:p>
          <a:r>
            <a:rPr lang="uk-UA" dirty="0" smtClean="0"/>
            <a:t>костюм брезентовий або костюм для зварника</a:t>
          </a:r>
          <a:endParaRPr lang="ru-RU" dirty="0"/>
        </a:p>
      </dgm:t>
    </dgm:pt>
    <dgm:pt modelId="{0455DB76-6621-4A97-95E8-F9534CA13A7F}" type="parTrans" cxnId="{249B7C92-19CD-4E2A-BB3D-15A4592FD8E5}">
      <dgm:prSet/>
      <dgm:spPr/>
      <dgm:t>
        <a:bodyPr/>
        <a:lstStyle/>
        <a:p>
          <a:endParaRPr lang="ru-RU"/>
        </a:p>
      </dgm:t>
    </dgm:pt>
    <dgm:pt modelId="{CCA401A4-41F4-411A-BF6D-B44405DD9313}" type="sibTrans" cxnId="{249B7C92-19CD-4E2A-BB3D-15A4592FD8E5}">
      <dgm:prSet/>
      <dgm:spPr/>
      <dgm:t>
        <a:bodyPr/>
        <a:lstStyle/>
        <a:p>
          <a:endParaRPr lang="ru-RU"/>
        </a:p>
      </dgm:t>
    </dgm:pt>
    <dgm:pt modelId="{716406FC-41EB-4E53-9607-165421D50E0B}">
      <dgm:prSet phldrT="[Текст]"/>
      <dgm:spPr/>
      <dgm:t>
        <a:bodyPr/>
        <a:lstStyle/>
        <a:p>
          <a:r>
            <a:rPr lang="uk-UA" dirty="0" smtClean="0"/>
            <a:t>черевики шкіряні або чоботи кирзові</a:t>
          </a:r>
          <a:endParaRPr lang="ru-RU" dirty="0"/>
        </a:p>
      </dgm:t>
    </dgm:pt>
    <dgm:pt modelId="{42E82E8F-AFC1-4108-80C5-A42FCC66BE0A}" type="parTrans" cxnId="{700F733D-8351-4735-BCBB-5C6C1685A481}">
      <dgm:prSet/>
      <dgm:spPr/>
      <dgm:t>
        <a:bodyPr/>
        <a:lstStyle/>
        <a:p>
          <a:endParaRPr lang="ru-RU"/>
        </a:p>
      </dgm:t>
    </dgm:pt>
    <dgm:pt modelId="{A73A18BE-08D3-4DBE-AC0D-43908AEBA582}" type="sibTrans" cxnId="{700F733D-8351-4735-BCBB-5C6C1685A481}">
      <dgm:prSet/>
      <dgm:spPr/>
      <dgm:t>
        <a:bodyPr/>
        <a:lstStyle/>
        <a:p>
          <a:endParaRPr lang="ru-RU"/>
        </a:p>
      </dgm:t>
    </dgm:pt>
    <dgm:pt modelId="{122EF9BA-5403-4F05-8562-7CB8202BCB02}">
      <dgm:prSet phldrT="[Текст]"/>
      <dgm:spPr/>
      <dgm:t>
        <a:bodyPr/>
        <a:lstStyle/>
        <a:p>
          <a:r>
            <a:rPr lang="uk-UA" dirty="0" smtClean="0"/>
            <a:t>рукавиці брезентові</a:t>
          </a:r>
          <a:endParaRPr lang="ru-RU" dirty="0"/>
        </a:p>
      </dgm:t>
    </dgm:pt>
    <dgm:pt modelId="{91F46832-A200-4E0A-8DFB-07DC8BEF4504}" type="parTrans" cxnId="{DEC811F9-0A1C-455F-BDA2-FB418996FB3A}">
      <dgm:prSet/>
      <dgm:spPr/>
      <dgm:t>
        <a:bodyPr/>
        <a:lstStyle/>
        <a:p>
          <a:endParaRPr lang="ru-RU"/>
        </a:p>
      </dgm:t>
    </dgm:pt>
    <dgm:pt modelId="{53F7FAE7-A4E7-4CAB-99BA-CD163B5E1684}" type="sibTrans" cxnId="{DEC811F9-0A1C-455F-BDA2-FB418996FB3A}">
      <dgm:prSet/>
      <dgm:spPr/>
      <dgm:t>
        <a:bodyPr/>
        <a:lstStyle/>
        <a:p>
          <a:endParaRPr lang="ru-RU"/>
        </a:p>
      </dgm:t>
    </dgm:pt>
    <dgm:pt modelId="{77957B7B-FD47-401E-B421-01D2EC1171FB}">
      <dgm:prSet/>
      <dgm:spPr/>
      <dgm:t>
        <a:bodyPr/>
        <a:lstStyle/>
        <a:p>
          <a:r>
            <a:rPr lang="uk-UA" dirty="0" smtClean="0"/>
            <a:t>окуляри, шолом захисний, маска</a:t>
          </a:r>
          <a:endParaRPr lang="ru-RU" dirty="0"/>
        </a:p>
      </dgm:t>
    </dgm:pt>
    <dgm:pt modelId="{793932FA-B1BF-4B13-B23C-A346E585A43B}" type="parTrans" cxnId="{3A7C2548-CF37-4A02-BB4E-DB5769D336DA}">
      <dgm:prSet/>
      <dgm:spPr/>
      <dgm:t>
        <a:bodyPr/>
        <a:lstStyle/>
        <a:p>
          <a:endParaRPr lang="ru-RU"/>
        </a:p>
      </dgm:t>
    </dgm:pt>
    <dgm:pt modelId="{6EEBB2B8-C9C2-4622-9ED4-AD13E755A5D0}" type="sibTrans" cxnId="{3A7C2548-CF37-4A02-BB4E-DB5769D336DA}">
      <dgm:prSet/>
      <dgm:spPr/>
      <dgm:t>
        <a:bodyPr/>
        <a:lstStyle/>
        <a:p>
          <a:endParaRPr lang="ru-RU"/>
        </a:p>
      </dgm:t>
    </dgm:pt>
    <dgm:pt modelId="{79EF64BF-894C-4A18-92C2-0843F89EDBD3}" type="pres">
      <dgm:prSet presAssocID="{22CCE6E8-25A7-4D4F-8D07-06501B06CD9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984F15-3F36-42EB-97F8-416FE2492892}" type="pres">
      <dgm:prSet presAssocID="{A75A7F05-0F20-485A-AC55-1641800B78D6}" presName="parentLin" presStyleCnt="0"/>
      <dgm:spPr/>
    </dgm:pt>
    <dgm:pt modelId="{7E98C89F-2C2D-44F4-B040-67ED461DC589}" type="pres">
      <dgm:prSet presAssocID="{A75A7F05-0F20-485A-AC55-1641800B78D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B5F8CBD-927F-40DA-9CB0-2D9D1C175C4D}" type="pres">
      <dgm:prSet presAssocID="{A75A7F05-0F20-485A-AC55-1641800B78D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24BD1-2F3D-4650-A7AC-3A7CFABDBD56}" type="pres">
      <dgm:prSet presAssocID="{A75A7F05-0F20-485A-AC55-1641800B78D6}" presName="negativeSpace" presStyleCnt="0"/>
      <dgm:spPr/>
    </dgm:pt>
    <dgm:pt modelId="{A1F5D883-04B5-447F-9A1B-307AB6F54FE7}" type="pres">
      <dgm:prSet presAssocID="{A75A7F05-0F20-485A-AC55-1641800B78D6}" presName="childText" presStyleLbl="conFgAcc1" presStyleIdx="0" presStyleCnt="4">
        <dgm:presLayoutVars>
          <dgm:bulletEnabled val="1"/>
        </dgm:presLayoutVars>
      </dgm:prSet>
      <dgm:spPr/>
    </dgm:pt>
    <dgm:pt modelId="{4C93494D-5826-44CD-8817-CD37326382B1}" type="pres">
      <dgm:prSet presAssocID="{CCA401A4-41F4-411A-BF6D-B44405DD9313}" presName="spaceBetweenRectangles" presStyleCnt="0"/>
      <dgm:spPr/>
    </dgm:pt>
    <dgm:pt modelId="{D84A2418-5FB0-4D14-9AF0-45EEDDEAA504}" type="pres">
      <dgm:prSet presAssocID="{716406FC-41EB-4E53-9607-165421D50E0B}" presName="parentLin" presStyleCnt="0"/>
      <dgm:spPr/>
    </dgm:pt>
    <dgm:pt modelId="{836AB6D9-ACDD-4637-8CB9-B26917D68EA3}" type="pres">
      <dgm:prSet presAssocID="{716406FC-41EB-4E53-9607-165421D50E0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0DB59F99-D355-44B9-96DF-9CE4EA6EE739}" type="pres">
      <dgm:prSet presAssocID="{716406FC-41EB-4E53-9607-165421D50E0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DE1C2-31E6-4C0F-9879-43991BEBDDAF}" type="pres">
      <dgm:prSet presAssocID="{716406FC-41EB-4E53-9607-165421D50E0B}" presName="negativeSpace" presStyleCnt="0"/>
      <dgm:spPr/>
    </dgm:pt>
    <dgm:pt modelId="{B9E0840A-90F7-4B43-93BF-1A5A50CAFFB4}" type="pres">
      <dgm:prSet presAssocID="{716406FC-41EB-4E53-9607-165421D50E0B}" presName="childText" presStyleLbl="conFgAcc1" presStyleIdx="1" presStyleCnt="4">
        <dgm:presLayoutVars>
          <dgm:bulletEnabled val="1"/>
        </dgm:presLayoutVars>
      </dgm:prSet>
      <dgm:spPr/>
    </dgm:pt>
    <dgm:pt modelId="{087A8407-E3FE-442F-8B5A-5889E2A6F31F}" type="pres">
      <dgm:prSet presAssocID="{A73A18BE-08D3-4DBE-AC0D-43908AEBA582}" presName="spaceBetweenRectangles" presStyleCnt="0"/>
      <dgm:spPr/>
    </dgm:pt>
    <dgm:pt modelId="{83D6A5D0-506E-479B-9243-5CBAFBB55E84}" type="pres">
      <dgm:prSet presAssocID="{122EF9BA-5403-4F05-8562-7CB8202BCB02}" presName="parentLin" presStyleCnt="0"/>
      <dgm:spPr/>
    </dgm:pt>
    <dgm:pt modelId="{50A0CC8A-B0B4-4469-B9E6-A5F8AEC65A1A}" type="pres">
      <dgm:prSet presAssocID="{122EF9BA-5403-4F05-8562-7CB8202BCB0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F07AC89-EF1E-4DDA-9B85-F6997172605D}" type="pres">
      <dgm:prSet presAssocID="{122EF9BA-5403-4F05-8562-7CB8202BCB0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FB5E60-76DF-487F-94FB-6C2B004B80AC}" type="pres">
      <dgm:prSet presAssocID="{122EF9BA-5403-4F05-8562-7CB8202BCB02}" presName="negativeSpace" presStyleCnt="0"/>
      <dgm:spPr/>
    </dgm:pt>
    <dgm:pt modelId="{A083A65D-C002-4263-95AC-BD6F58EE2FAF}" type="pres">
      <dgm:prSet presAssocID="{122EF9BA-5403-4F05-8562-7CB8202BCB02}" presName="childText" presStyleLbl="conFgAcc1" presStyleIdx="2" presStyleCnt="4">
        <dgm:presLayoutVars>
          <dgm:bulletEnabled val="1"/>
        </dgm:presLayoutVars>
      </dgm:prSet>
      <dgm:spPr/>
    </dgm:pt>
    <dgm:pt modelId="{D32D3C69-9514-45DB-ACE7-29D3ABBB6A8E}" type="pres">
      <dgm:prSet presAssocID="{53F7FAE7-A4E7-4CAB-99BA-CD163B5E1684}" presName="spaceBetweenRectangles" presStyleCnt="0"/>
      <dgm:spPr/>
    </dgm:pt>
    <dgm:pt modelId="{5231CC02-465C-44DF-ABEC-643369EF1E40}" type="pres">
      <dgm:prSet presAssocID="{77957B7B-FD47-401E-B421-01D2EC1171FB}" presName="parentLin" presStyleCnt="0"/>
      <dgm:spPr/>
    </dgm:pt>
    <dgm:pt modelId="{0E303FA1-6A13-4000-8C9A-22347E15994D}" type="pres">
      <dgm:prSet presAssocID="{77957B7B-FD47-401E-B421-01D2EC1171FB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1B1E034B-8549-4F9D-A14F-F848380AF762}" type="pres">
      <dgm:prSet presAssocID="{77957B7B-FD47-401E-B421-01D2EC1171F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C9624C-E175-4DBB-A2DF-7EB3C1435F1C}" type="pres">
      <dgm:prSet presAssocID="{77957B7B-FD47-401E-B421-01D2EC1171FB}" presName="negativeSpace" presStyleCnt="0"/>
      <dgm:spPr/>
    </dgm:pt>
    <dgm:pt modelId="{75B0EBF5-72BC-4AEB-B81A-8AC114AFD514}" type="pres">
      <dgm:prSet presAssocID="{77957B7B-FD47-401E-B421-01D2EC1171F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507E2EBA-AC39-4EF2-821E-3322D3E4EE9C}" type="presOf" srcId="{122EF9BA-5403-4F05-8562-7CB8202BCB02}" destId="{3F07AC89-EF1E-4DDA-9B85-F6997172605D}" srcOrd="1" destOrd="0" presId="urn:microsoft.com/office/officeart/2005/8/layout/list1"/>
    <dgm:cxn modelId="{9DCE1966-3C15-4196-B800-5CF08363D79C}" type="presOf" srcId="{A75A7F05-0F20-485A-AC55-1641800B78D6}" destId="{DB5F8CBD-927F-40DA-9CB0-2D9D1C175C4D}" srcOrd="1" destOrd="0" presId="urn:microsoft.com/office/officeart/2005/8/layout/list1"/>
    <dgm:cxn modelId="{59C47582-64AB-4519-B703-C3F88A128777}" type="presOf" srcId="{122EF9BA-5403-4F05-8562-7CB8202BCB02}" destId="{50A0CC8A-B0B4-4469-B9E6-A5F8AEC65A1A}" srcOrd="0" destOrd="0" presId="urn:microsoft.com/office/officeart/2005/8/layout/list1"/>
    <dgm:cxn modelId="{DEC811F9-0A1C-455F-BDA2-FB418996FB3A}" srcId="{22CCE6E8-25A7-4D4F-8D07-06501B06CD9F}" destId="{122EF9BA-5403-4F05-8562-7CB8202BCB02}" srcOrd="2" destOrd="0" parTransId="{91F46832-A200-4E0A-8DFB-07DC8BEF4504}" sibTransId="{53F7FAE7-A4E7-4CAB-99BA-CD163B5E1684}"/>
    <dgm:cxn modelId="{249B7C92-19CD-4E2A-BB3D-15A4592FD8E5}" srcId="{22CCE6E8-25A7-4D4F-8D07-06501B06CD9F}" destId="{A75A7F05-0F20-485A-AC55-1641800B78D6}" srcOrd="0" destOrd="0" parTransId="{0455DB76-6621-4A97-95E8-F9534CA13A7F}" sibTransId="{CCA401A4-41F4-411A-BF6D-B44405DD9313}"/>
    <dgm:cxn modelId="{4781F4FF-4E9D-4FD9-AF7C-5935A920A07F}" type="presOf" srcId="{716406FC-41EB-4E53-9607-165421D50E0B}" destId="{0DB59F99-D355-44B9-96DF-9CE4EA6EE739}" srcOrd="1" destOrd="0" presId="urn:microsoft.com/office/officeart/2005/8/layout/list1"/>
    <dgm:cxn modelId="{CA2B6D08-CE82-45B8-810D-7E0167FCDBDF}" type="presOf" srcId="{A75A7F05-0F20-485A-AC55-1641800B78D6}" destId="{7E98C89F-2C2D-44F4-B040-67ED461DC589}" srcOrd="0" destOrd="0" presId="urn:microsoft.com/office/officeart/2005/8/layout/list1"/>
    <dgm:cxn modelId="{2526182D-A3C3-4BAF-AB9E-C26FCF9D1E3B}" type="presOf" srcId="{77957B7B-FD47-401E-B421-01D2EC1171FB}" destId="{1B1E034B-8549-4F9D-A14F-F848380AF762}" srcOrd="1" destOrd="0" presId="urn:microsoft.com/office/officeart/2005/8/layout/list1"/>
    <dgm:cxn modelId="{DE6C1626-E4E3-4878-865B-F76A841BE922}" type="presOf" srcId="{716406FC-41EB-4E53-9607-165421D50E0B}" destId="{836AB6D9-ACDD-4637-8CB9-B26917D68EA3}" srcOrd="0" destOrd="0" presId="urn:microsoft.com/office/officeart/2005/8/layout/list1"/>
    <dgm:cxn modelId="{700F733D-8351-4735-BCBB-5C6C1685A481}" srcId="{22CCE6E8-25A7-4D4F-8D07-06501B06CD9F}" destId="{716406FC-41EB-4E53-9607-165421D50E0B}" srcOrd="1" destOrd="0" parTransId="{42E82E8F-AFC1-4108-80C5-A42FCC66BE0A}" sibTransId="{A73A18BE-08D3-4DBE-AC0D-43908AEBA582}"/>
    <dgm:cxn modelId="{3A7C2548-CF37-4A02-BB4E-DB5769D336DA}" srcId="{22CCE6E8-25A7-4D4F-8D07-06501B06CD9F}" destId="{77957B7B-FD47-401E-B421-01D2EC1171FB}" srcOrd="3" destOrd="0" parTransId="{793932FA-B1BF-4B13-B23C-A346E585A43B}" sibTransId="{6EEBB2B8-C9C2-4622-9ED4-AD13E755A5D0}"/>
    <dgm:cxn modelId="{E10E968D-0E39-43AF-A302-BA2D22332CC1}" type="presOf" srcId="{77957B7B-FD47-401E-B421-01D2EC1171FB}" destId="{0E303FA1-6A13-4000-8C9A-22347E15994D}" srcOrd="0" destOrd="0" presId="urn:microsoft.com/office/officeart/2005/8/layout/list1"/>
    <dgm:cxn modelId="{C8F141A3-2810-4D2C-BBE1-A7FEA8EEEED0}" type="presOf" srcId="{22CCE6E8-25A7-4D4F-8D07-06501B06CD9F}" destId="{79EF64BF-894C-4A18-92C2-0843F89EDBD3}" srcOrd="0" destOrd="0" presId="urn:microsoft.com/office/officeart/2005/8/layout/list1"/>
    <dgm:cxn modelId="{6B11C3DA-7093-4D01-ACEA-35E8A7EDDAA6}" type="presParOf" srcId="{79EF64BF-894C-4A18-92C2-0843F89EDBD3}" destId="{38984F15-3F36-42EB-97F8-416FE2492892}" srcOrd="0" destOrd="0" presId="urn:microsoft.com/office/officeart/2005/8/layout/list1"/>
    <dgm:cxn modelId="{00324CBE-D4CF-4791-91B7-E10296CF60E3}" type="presParOf" srcId="{38984F15-3F36-42EB-97F8-416FE2492892}" destId="{7E98C89F-2C2D-44F4-B040-67ED461DC589}" srcOrd="0" destOrd="0" presId="urn:microsoft.com/office/officeart/2005/8/layout/list1"/>
    <dgm:cxn modelId="{F9867937-CAAC-4475-B443-E588246CA7DD}" type="presParOf" srcId="{38984F15-3F36-42EB-97F8-416FE2492892}" destId="{DB5F8CBD-927F-40DA-9CB0-2D9D1C175C4D}" srcOrd="1" destOrd="0" presId="urn:microsoft.com/office/officeart/2005/8/layout/list1"/>
    <dgm:cxn modelId="{F6DC60D2-4E64-4AAC-B363-614DB78E4612}" type="presParOf" srcId="{79EF64BF-894C-4A18-92C2-0843F89EDBD3}" destId="{72A24BD1-2F3D-4650-A7AC-3A7CFABDBD56}" srcOrd="1" destOrd="0" presId="urn:microsoft.com/office/officeart/2005/8/layout/list1"/>
    <dgm:cxn modelId="{775D5B74-295C-4CFD-A06C-91803B4AEF6E}" type="presParOf" srcId="{79EF64BF-894C-4A18-92C2-0843F89EDBD3}" destId="{A1F5D883-04B5-447F-9A1B-307AB6F54FE7}" srcOrd="2" destOrd="0" presId="urn:microsoft.com/office/officeart/2005/8/layout/list1"/>
    <dgm:cxn modelId="{18FE0271-B620-4557-9D33-3524923C7E31}" type="presParOf" srcId="{79EF64BF-894C-4A18-92C2-0843F89EDBD3}" destId="{4C93494D-5826-44CD-8817-CD37326382B1}" srcOrd="3" destOrd="0" presId="urn:microsoft.com/office/officeart/2005/8/layout/list1"/>
    <dgm:cxn modelId="{5AA23113-A485-4763-9EC8-463D6131686F}" type="presParOf" srcId="{79EF64BF-894C-4A18-92C2-0843F89EDBD3}" destId="{D84A2418-5FB0-4D14-9AF0-45EEDDEAA504}" srcOrd="4" destOrd="0" presId="urn:microsoft.com/office/officeart/2005/8/layout/list1"/>
    <dgm:cxn modelId="{07E57EAB-D162-4295-85A6-C3D7855A5976}" type="presParOf" srcId="{D84A2418-5FB0-4D14-9AF0-45EEDDEAA504}" destId="{836AB6D9-ACDD-4637-8CB9-B26917D68EA3}" srcOrd="0" destOrd="0" presId="urn:microsoft.com/office/officeart/2005/8/layout/list1"/>
    <dgm:cxn modelId="{B873785E-EF45-4A28-B034-121FFCEC6A79}" type="presParOf" srcId="{D84A2418-5FB0-4D14-9AF0-45EEDDEAA504}" destId="{0DB59F99-D355-44B9-96DF-9CE4EA6EE739}" srcOrd="1" destOrd="0" presId="urn:microsoft.com/office/officeart/2005/8/layout/list1"/>
    <dgm:cxn modelId="{AA416D8F-A51D-4673-B85B-6B8D7D36F71E}" type="presParOf" srcId="{79EF64BF-894C-4A18-92C2-0843F89EDBD3}" destId="{B3BDE1C2-31E6-4C0F-9879-43991BEBDDAF}" srcOrd="5" destOrd="0" presId="urn:microsoft.com/office/officeart/2005/8/layout/list1"/>
    <dgm:cxn modelId="{14D40BCF-701D-4DAB-9AF2-2DFA31BA8886}" type="presParOf" srcId="{79EF64BF-894C-4A18-92C2-0843F89EDBD3}" destId="{B9E0840A-90F7-4B43-93BF-1A5A50CAFFB4}" srcOrd="6" destOrd="0" presId="urn:microsoft.com/office/officeart/2005/8/layout/list1"/>
    <dgm:cxn modelId="{C9972078-A1FD-45E3-B25B-2D79A7E843D1}" type="presParOf" srcId="{79EF64BF-894C-4A18-92C2-0843F89EDBD3}" destId="{087A8407-E3FE-442F-8B5A-5889E2A6F31F}" srcOrd="7" destOrd="0" presId="urn:microsoft.com/office/officeart/2005/8/layout/list1"/>
    <dgm:cxn modelId="{66BAD2F8-09DB-44AF-A742-D10DA83909BC}" type="presParOf" srcId="{79EF64BF-894C-4A18-92C2-0843F89EDBD3}" destId="{83D6A5D0-506E-479B-9243-5CBAFBB55E84}" srcOrd="8" destOrd="0" presId="urn:microsoft.com/office/officeart/2005/8/layout/list1"/>
    <dgm:cxn modelId="{40CD75DB-C7F1-4A9C-8F47-F25231C8A95D}" type="presParOf" srcId="{83D6A5D0-506E-479B-9243-5CBAFBB55E84}" destId="{50A0CC8A-B0B4-4469-B9E6-A5F8AEC65A1A}" srcOrd="0" destOrd="0" presId="urn:microsoft.com/office/officeart/2005/8/layout/list1"/>
    <dgm:cxn modelId="{DB5C5CFB-1EFC-451F-AE3D-BC19D08F62B5}" type="presParOf" srcId="{83D6A5D0-506E-479B-9243-5CBAFBB55E84}" destId="{3F07AC89-EF1E-4DDA-9B85-F6997172605D}" srcOrd="1" destOrd="0" presId="urn:microsoft.com/office/officeart/2005/8/layout/list1"/>
    <dgm:cxn modelId="{755B027F-5986-4116-B6A3-963261AB8BCE}" type="presParOf" srcId="{79EF64BF-894C-4A18-92C2-0843F89EDBD3}" destId="{50FB5E60-76DF-487F-94FB-6C2B004B80AC}" srcOrd="9" destOrd="0" presId="urn:microsoft.com/office/officeart/2005/8/layout/list1"/>
    <dgm:cxn modelId="{AA0E9604-EF1B-45E6-A731-3BAC71BEA768}" type="presParOf" srcId="{79EF64BF-894C-4A18-92C2-0843F89EDBD3}" destId="{A083A65D-C002-4263-95AC-BD6F58EE2FAF}" srcOrd="10" destOrd="0" presId="urn:microsoft.com/office/officeart/2005/8/layout/list1"/>
    <dgm:cxn modelId="{8E7EDD10-00E3-4918-A9C7-FC3A9785F17A}" type="presParOf" srcId="{79EF64BF-894C-4A18-92C2-0843F89EDBD3}" destId="{D32D3C69-9514-45DB-ACE7-29D3ABBB6A8E}" srcOrd="11" destOrd="0" presId="urn:microsoft.com/office/officeart/2005/8/layout/list1"/>
    <dgm:cxn modelId="{803FC1D2-5A06-4304-883C-8208D93EEA1D}" type="presParOf" srcId="{79EF64BF-894C-4A18-92C2-0843F89EDBD3}" destId="{5231CC02-465C-44DF-ABEC-643369EF1E40}" srcOrd="12" destOrd="0" presId="urn:microsoft.com/office/officeart/2005/8/layout/list1"/>
    <dgm:cxn modelId="{2A277A3E-B007-4272-B9A4-35D3D179E5D3}" type="presParOf" srcId="{5231CC02-465C-44DF-ABEC-643369EF1E40}" destId="{0E303FA1-6A13-4000-8C9A-22347E15994D}" srcOrd="0" destOrd="0" presId="urn:microsoft.com/office/officeart/2005/8/layout/list1"/>
    <dgm:cxn modelId="{540B89D3-4DDF-42C0-9E07-08D85E3AF274}" type="presParOf" srcId="{5231CC02-465C-44DF-ABEC-643369EF1E40}" destId="{1B1E034B-8549-4F9D-A14F-F848380AF762}" srcOrd="1" destOrd="0" presId="urn:microsoft.com/office/officeart/2005/8/layout/list1"/>
    <dgm:cxn modelId="{8EDD6F8D-5061-4FFF-8BC3-49A8D41001EC}" type="presParOf" srcId="{79EF64BF-894C-4A18-92C2-0843F89EDBD3}" destId="{A3C9624C-E175-4DBB-A2DF-7EB3C1435F1C}" srcOrd="13" destOrd="0" presId="urn:microsoft.com/office/officeart/2005/8/layout/list1"/>
    <dgm:cxn modelId="{D1444A42-3CA1-4930-A708-08425AB99CF0}" type="presParOf" srcId="{79EF64BF-894C-4A18-92C2-0843F89EDBD3}" destId="{75B0EBF5-72BC-4AEB-B81A-8AC114AFD51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9FA2B71-EA13-40D9-9DBC-42CAEA3A6FA7}" type="doc">
      <dgm:prSet loTypeId="urn:microsoft.com/office/officeart/2005/8/layout/vList5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ru-RU"/>
        </a:p>
      </dgm:t>
    </dgm:pt>
    <dgm:pt modelId="{9F0635F2-4826-4AF8-A244-ABBC5E9468BD}">
      <dgm:prSet/>
      <dgm:spPr/>
      <dgm:t>
        <a:bodyPr/>
        <a:lstStyle/>
        <a:p>
          <a:pPr rtl="0"/>
          <a:r>
            <a:rPr lang="uk-UA" dirty="0" smtClean="0"/>
            <a:t>У разі виникнення аварійних ситуацій (або пожежі) кожний працівник </a:t>
          </a:r>
          <a:r>
            <a:rPr lang="uk-UA" b="1" i="1" dirty="0" smtClean="0"/>
            <a:t>зобов’язаний:</a:t>
          </a:r>
          <a:endParaRPr lang="uk-UA" dirty="0"/>
        </a:p>
      </dgm:t>
    </dgm:pt>
    <dgm:pt modelId="{3023B62B-1F85-4F87-8BC7-B335EB1DB188}" type="parTrans" cxnId="{89921778-7EE5-4F45-80AA-8CAC9DCFD9B8}">
      <dgm:prSet/>
      <dgm:spPr/>
      <dgm:t>
        <a:bodyPr/>
        <a:lstStyle/>
        <a:p>
          <a:endParaRPr lang="ru-RU"/>
        </a:p>
      </dgm:t>
    </dgm:pt>
    <dgm:pt modelId="{69ED783E-AE84-4C7F-84C8-280B46E73BEA}" type="sibTrans" cxnId="{89921778-7EE5-4F45-80AA-8CAC9DCFD9B8}">
      <dgm:prSet/>
      <dgm:spPr/>
      <dgm:t>
        <a:bodyPr/>
        <a:lstStyle/>
        <a:p>
          <a:endParaRPr lang="ru-RU"/>
        </a:p>
      </dgm:t>
    </dgm:pt>
    <dgm:pt modelId="{3278E97C-EDEF-4D43-AD08-7F3E1E4A020D}">
      <dgm:prSet/>
      <dgm:spPr/>
      <dgm:t>
        <a:bodyPr/>
        <a:lstStyle/>
        <a:p>
          <a:pPr rtl="0"/>
          <a:r>
            <a:rPr lang="uk-UA" smtClean="0"/>
            <a:t>негайно припинити роботу, не допускати в небезпечну зону сторонніх осіб;</a:t>
          </a:r>
          <a:endParaRPr lang="uk-UA"/>
        </a:p>
      </dgm:t>
    </dgm:pt>
    <dgm:pt modelId="{CDDCF817-DE7D-4317-8F88-B673E4D64F73}" type="parTrans" cxnId="{B4991620-B6A5-4110-B784-B45F5ADB0210}">
      <dgm:prSet/>
      <dgm:spPr/>
      <dgm:t>
        <a:bodyPr/>
        <a:lstStyle/>
        <a:p>
          <a:endParaRPr lang="ru-RU"/>
        </a:p>
      </dgm:t>
    </dgm:pt>
    <dgm:pt modelId="{A57A08B8-6583-4C3A-B3CA-07E37038C49B}" type="sibTrans" cxnId="{B4991620-B6A5-4110-B784-B45F5ADB0210}">
      <dgm:prSet/>
      <dgm:spPr/>
      <dgm:t>
        <a:bodyPr/>
        <a:lstStyle/>
        <a:p>
          <a:endParaRPr lang="ru-RU"/>
        </a:p>
      </dgm:t>
    </dgm:pt>
    <dgm:pt modelId="{DE3E5758-BD54-4503-95AB-84E57FE96CE6}">
      <dgm:prSet/>
      <dgm:spPr/>
      <dgm:t>
        <a:bodyPr/>
        <a:lstStyle/>
        <a:p>
          <a:pPr rtl="0"/>
          <a:r>
            <a:rPr lang="uk-UA" dirty="0" smtClean="0"/>
            <a:t>негайно сповістити про аварію (пожежу) своєму безпосередньому керівнику;</a:t>
          </a:r>
          <a:endParaRPr lang="uk-UA" dirty="0"/>
        </a:p>
      </dgm:t>
    </dgm:pt>
    <dgm:pt modelId="{913C8463-1A34-4CD3-BE05-C4D37C28410A}" type="parTrans" cxnId="{2B727394-9C20-42DA-A952-FDCF67840AAE}">
      <dgm:prSet/>
      <dgm:spPr/>
      <dgm:t>
        <a:bodyPr/>
        <a:lstStyle/>
        <a:p>
          <a:endParaRPr lang="ru-RU"/>
        </a:p>
      </dgm:t>
    </dgm:pt>
    <dgm:pt modelId="{433F5618-7987-4630-8201-08D9986DE175}" type="sibTrans" cxnId="{2B727394-9C20-42DA-A952-FDCF67840AAE}">
      <dgm:prSet/>
      <dgm:spPr/>
      <dgm:t>
        <a:bodyPr/>
        <a:lstStyle/>
        <a:p>
          <a:endParaRPr lang="ru-RU"/>
        </a:p>
      </dgm:t>
    </dgm:pt>
    <dgm:pt modelId="{03EEBA51-280B-42CE-A678-1DB82244AA7F}">
      <dgm:prSet/>
      <dgm:spPr/>
      <dgm:t>
        <a:bodyPr/>
        <a:lstStyle/>
        <a:p>
          <a:pPr rtl="0"/>
          <a:r>
            <a:rPr lang="uk-UA" dirty="0" smtClean="0"/>
            <a:t>приступити до ліквідації (локалізації) аварії (пожежі) наявними засобами;</a:t>
          </a:r>
          <a:endParaRPr lang="uk-UA" dirty="0"/>
        </a:p>
      </dgm:t>
    </dgm:pt>
    <dgm:pt modelId="{3836E1EF-4D01-448F-A474-94255B6D22C5}" type="parTrans" cxnId="{DBF0DE44-2F8F-4FC2-AEE0-EE70D0922042}">
      <dgm:prSet/>
      <dgm:spPr/>
      <dgm:t>
        <a:bodyPr/>
        <a:lstStyle/>
        <a:p>
          <a:endParaRPr lang="ru-RU"/>
        </a:p>
      </dgm:t>
    </dgm:pt>
    <dgm:pt modelId="{D293FFAD-B5AC-416B-90AD-2CD26CA8EDE1}" type="sibTrans" cxnId="{DBF0DE44-2F8F-4FC2-AEE0-EE70D0922042}">
      <dgm:prSet/>
      <dgm:spPr/>
      <dgm:t>
        <a:bodyPr/>
        <a:lstStyle/>
        <a:p>
          <a:endParaRPr lang="ru-RU"/>
        </a:p>
      </dgm:t>
    </dgm:pt>
    <dgm:pt modelId="{8F32A482-8D4D-4DFC-B7F9-F353A1FAE88A}">
      <dgm:prSet/>
      <dgm:spPr/>
      <dgm:t>
        <a:bodyPr/>
        <a:lstStyle/>
        <a:p>
          <a:pPr rtl="0"/>
          <a:r>
            <a:rPr lang="uk-UA" dirty="0" smtClean="0"/>
            <a:t>при необхідності викликати інші аварійно-рятувальні служби (пожежну, медичну, газорятувальну і </a:t>
          </a:r>
          <a:r>
            <a:rPr lang="uk-UA" dirty="0" err="1" smtClean="0"/>
            <a:t>т.ін</a:t>
          </a:r>
          <a:r>
            <a:rPr lang="uk-UA" dirty="0" smtClean="0"/>
            <a:t>.).</a:t>
          </a:r>
          <a:endParaRPr lang="uk-UA" dirty="0"/>
        </a:p>
      </dgm:t>
    </dgm:pt>
    <dgm:pt modelId="{BB3C6613-AA31-4876-BF56-CCFA6E137324}" type="parTrans" cxnId="{6C935D88-4B44-4A8B-A068-AE2E6F75F6F7}">
      <dgm:prSet/>
      <dgm:spPr/>
      <dgm:t>
        <a:bodyPr/>
        <a:lstStyle/>
        <a:p>
          <a:endParaRPr lang="ru-RU"/>
        </a:p>
      </dgm:t>
    </dgm:pt>
    <dgm:pt modelId="{C6809FD2-B969-423D-A66F-A6B60E6793BA}" type="sibTrans" cxnId="{6C935D88-4B44-4A8B-A068-AE2E6F75F6F7}">
      <dgm:prSet/>
      <dgm:spPr/>
      <dgm:t>
        <a:bodyPr/>
        <a:lstStyle/>
        <a:p>
          <a:endParaRPr lang="ru-RU"/>
        </a:p>
      </dgm:t>
    </dgm:pt>
    <dgm:pt modelId="{1CB58764-5EC0-4F2B-8527-B013BE71B71E}" type="pres">
      <dgm:prSet presAssocID="{49FA2B71-EA13-40D9-9DBC-42CAEA3A6FA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94195C-9C9E-4230-B2C4-3C529D3E486A}" type="pres">
      <dgm:prSet presAssocID="{9F0635F2-4826-4AF8-A244-ABBC5E9468BD}" presName="linNode" presStyleCnt="0"/>
      <dgm:spPr/>
    </dgm:pt>
    <dgm:pt modelId="{78010654-1F1B-4BBB-B880-B47EA840B202}" type="pres">
      <dgm:prSet presAssocID="{9F0635F2-4826-4AF8-A244-ABBC5E9468BD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77C3F-F441-4943-BACE-474A7279A1D6}" type="pres">
      <dgm:prSet presAssocID="{9F0635F2-4826-4AF8-A244-ABBC5E9468BD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F0DE44-2F8F-4FC2-AEE0-EE70D0922042}" srcId="{9F0635F2-4826-4AF8-A244-ABBC5E9468BD}" destId="{03EEBA51-280B-42CE-A678-1DB82244AA7F}" srcOrd="2" destOrd="0" parTransId="{3836E1EF-4D01-448F-A474-94255B6D22C5}" sibTransId="{D293FFAD-B5AC-416B-90AD-2CD26CA8EDE1}"/>
    <dgm:cxn modelId="{CE113D8C-C7AD-4680-9C8F-009E52A77129}" type="presOf" srcId="{49FA2B71-EA13-40D9-9DBC-42CAEA3A6FA7}" destId="{1CB58764-5EC0-4F2B-8527-B013BE71B71E}" srcOrd="0" destOrd="0" presId="urn:microsoft.com/office/officeart/2005/8/layout/vList5"/>
    <dgm:cxn modelId="{07DF0FA2-A1F2-4177-A719-4849A7785C60}" type="presOf" srcId="{DE3E5758-BD54-4503-95AB-84E57FE96CE6}" destId="{35577C3F-F441-4943-BACE-474A7279A1D6}" srcOrd="0" destOrd="1" presId="urn:microsoft.com/office/officeart/2005/8/layout/vList5"/>
    <dgm:cxn modelId="{2B727394-9C20-42DA-A952-FDCF67840AAE}" srcId="{9F0635F2-4826-4AF8-A244-ABBC5E9468BD}" destId="{DE3E5758-BD54-4503-95AB-84E57FE96CE6}" srcOrd="1" destOrd="0" parTransId="{913C8463-1A34-4CD3-BE05-C4D37C28410A}" sibTransId="{433F5618-7987-4630-8201-08D9986DE175}"/>
    <dgm:cxn modelId="{B4991620-B6A5-4110-B784-B45F5ADB0210}" srcId="{9F0635F2-4826-4AF8-A244-ABBC5E9468BD}" destId="{3278E97C-EDEF-4D43-AD08-7F3E1E4A020D}" srcOrd="0" destOrd="0" parTransId="{CDDCF817-DE7D-4317-8F88-B673E4D64F73}" sibTransId="{A57A08B8-6583-4C3A-B3CA-07E37038C49B}"/>
    <dgm:cxn modelId="{89921778-7EE5-4F45-80AA-8CAC9DCFD9B8}" srcId="{49FA2B71-EA13-40D9-9DBC-42CAEA3A6FA7}" destId="{9F0635F2-4826-4AF8-A244-ABBC5E9468BD}" srcOrd="0" destOrd="0" parTransId="{3023B62B-1F85-4F87-8BC7-B335EB1DB188}" sibTransId="{69ED783E-AE84-4C7F-84C8-280B46E73BEA}"/>
    <dgm:cxn modelId="{11A71DCA-65F2-4758-9F40-75AF6485185B}" type="presOf" srcId="{03EEBA51-280B-42CE-A678-1DB82244AA7F}" destId="{35577C3F-F441-4943-BACE-474A7279A1D6}" srcOrd="0" destOrd="2" presId="urn:microsoft.com/office/officeart/2005/8/layout/vList5"/>
    <dgm:cxn modelId="{288F50C0-8FE4-4578-A702-07F247728455}" type="presOf" srcId="{3278E97C-EDEF-4D43-AD08-7F3E1E4A020D}" destId="{35577C3F-F441-4943-BACE-474A7279A1D6}" srcOrd="0" destOrd="0" presId="urn:microsoft.com/office/officeart/2005/8/layout/vList5"/>
    <dgm:cxn modelId="{47D4BD2E-68D0-44BE-9EDD-7C8D0692EF07}" type="presOf" srcId="{8F32A482-8D4D-4DFC-B7F9-F353A1FAE88A}" destId="{35577C3F-F441-4943-BACE-474A7279A1D6}" srcOrd="0" destOrd="3" presId="urn:microsoft.com/office/officeart/2005/8/layout/vList5"/>
    <dgm:cxn modelId="{B6C3F74F-1FA5-46CD-9321-B818D62D4C4A}" type="presOf" srcId="{9F0635F2-4826-4AF8-A244-ABBC5E9468BD}" destId="{78010654-1F1B-4BBB-B880-B47EA840B202}" srcOrd="0" destOrd="0" presId="urn:microsoft.com/office/officeart/2005/8/layout/vList5"/>
    <dgm:cxn modelId="{6C935D88-4B44-4A8B-A068-AE2E6F75F6F7}" srcId="{9F0635F2-4826-4AF8-A244-ABBC5E9468BD}" destId="{8F32A482-8D4D-4DFC-B7F9-F353A1FAE88A}" srcOrd="3" destOrd="0" parTransId="{BB3C6613-AA31-4876-BF56-CCFA6E137324}" sibTransId="{C6809FD2-B969-423D-A66F-A6B60E6793BA}"/>
    <dgm:cxn modelId="{DDA030EC-30DA-4832-BE20-7E2CF21E497C}" type="presParOf" srcId="{1CB58764-5EC0-4F2B-8527-B013BE71B71E}" destId="{B394195C-9C9E-4230-B2C4-3C529D3E486A}" srcOrd="0" destOrd="0" presId="urn:microsoft.com/office/officeart/2005/8/layout/vList5"/>
    <dgm:cxn modelId="{EB37C77E-CDF2-4973-84EA-38B59D023EC3}" type="presParOf" srcId="{B394195C-9C9E-4230-B2C4-3C529D3E486A}" destId="{78010654-1F1B-4BBB-B880-B47EA840B202}" srcOrd="0" destOrd="0" presId="urn:microsoft.com/office/officeart/2005/8/layout/vList5"/>
    <dgm:cxn modelId="{0394D51E-49A5-47E7-9188-3A0F86983A3C}" type="presParOf" srcId="{B394195C-9C9E-4230-B2C4-3C529D3E486A}" destId="{35577C3F-F441-4943-BACE-474A7279A1D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A27BE-EDD7-4F03-9840-DDE3E7E91B7C}">
      <dsp:nvSpPr>
        <dsp:cNvPr id="0" name=""/>
        <dsp:cNvSpPr/>
      </dsp:nvSpPr>
      <dsp:spPr>
        <a:xfrm rot="5400000">
          <a:off x="4892612" y="-1800779"/>
          <a:ext cx="1280965" cy="520761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smtClean="0"/>
            <a:t>уміння вчитися впродовж життя;</a:t>
          </a:r>
          <a:endParaRPr lang="uk-UA" sz="13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smtClean="0"/>
            <a:t>володіння державною мовою;</a:t>
          </a:r>
          <a:endParaRPr lang="uk-UA" sz="1300" kern="1200"/>
        </a:p>
      </dsp:txBody>
      <dsp:txXfrm rot="-5400000">
        <a:off x="2929286" y="225079"/>
        <a:ext cx="5145086" cy="1155901"/>
      </dsp:txXfrm>
    </dsp:sp>
    <dsp:sp modelId="{45E30028-0BB8-4F36-8762-E8D81FC93F20}">
      <dsp:nvSpPr>
        <dsp:cNvPr id="0" name=""/>
        <dsp:cNvSpPr/>
      </dsp:nvSpPr>
      <dsp:spPr>
        <a:xfrm>
          <a:off x="0" y="2426"/>
          <a:ext cx="2929285" cy="160120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i="1" kern="1200" smtClean="0"/>
            <a:t>формування ключових компетентностей: </a:t>
          </a:r>
          <a:endParaRPr lang="uk-UA" sz="1900" kern="1200"/>
        </a:p>
      </dsp:txBody>
      <dsp:txXfrm>
        <a:off x="78164" y="80590"/>
        <a:ext cx="2772957" cy="1444878"/>
      </dsp:txXfrm>
    </dsp:sp>
    <dsp:sp modelId="{E5E25419-C832-4413-A5FA-9D9AD7102885}">
      <dsp:nvSpPr>
        <dsp:cNvPr id="0" name=""/>
        <dsp:cNvSpPr/>
      </dsp:nvSpPr>
      <dsp:spPr>
        <a:xfrm rot="5400000">
          <a:off x="4892612" y="-119512"/>
          <a:ext cx="1280965" cy="520761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smtClean="0"/>
            <a:t>розуміння основних положень з охорони праці, пожежної безпеки, виробничої санітарії;</a:t>
          </a:r>
          <a:endParaRPr lang="uk-UA" sz="1300" kern="1200"/>
        </a:p>
      </dsp:txBody>
      <dsp:txXfrm rot="-5400000">
        <a:off x="2929286" y="1906346"/>
        <a:ext cx="5145086" cy="1155901"/>
      </dsp:txXfrm>
    </dsp:sp>
    <dsp:sp modelId="{A5E30947-3839-485B-AB87-B810048F94B4}">
      <dsp:nvSpPr>
        <dsp:cNvPr id="0" name=""/>
        <dsp:cNvSpPr/>
      </dsp:nvSpPr>
      <dsp:spPr>
        <a:xfrm>
          <a:off x="0" y="1683693"/>
          <a:ext cx="2929285" cy="160120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i="1" kern="1200" smtClean="0"/>
            <a:t>формування загально професійних компетентностей:</a:t>
          </a:r>
          <a:endParaRPr lang="uk-UA" sz="1900" kern="1200"/>
        </a:p>
      </dsp:txBody>
      <dsp:txXfrm>
        <a:off x="78164" y="1761857"/>
        <a:ext cx="2772957" cy="1444878"/>
      </dsp:txXfrm>
    </dsp:sp>
    <dsp:sp modelId="{4DC7481A-6F2F-4F9F-BE1E-CBE3E4DE28ED}">
      <dsp:nvSpPr>
        <dsp:cNvPr id="0" name=""/>
        <dsp:cNvSpPr/>
      </dsp:nvSpPr>
      <dsp:spPr>
        <a:xfrm rot="5400000">
          <a:off x="4892612" y="1561754"/>
          <a:ext cx="1280965" cy="520761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smtClean="0"/>
            <a:t>вивчити вимоги безпеки праці під час проведення зварювальних робіт;</a:t>
          </a:r>
          <a:endParaRPr lang="uk-UA" sz="13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smtClean="0"/>
            <a:t>розвивати технічне мислення;</a:t>
          </a:r>
          <a:endParaRPr lang="uk-UA" sz="13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smtClean="0"/>
            <a:t>формувати навички усвідомленого дотримання безпеки праці з урахуванням особливостей професії «Електрогазозварник».</a:t>
          </a:r>
          <a:endParaRPr lang="uk-UA" sz="1300" kern="1200"/>
        </a:p>
      </dsp:txBody>
      <dsp:txXfrm rot="-5400000">
        <a:off x="2929286" y="3587612"/>
        <a:ext cx="5145086" cy="1155901"/>
      </dsp:txXfrm>
    </dsp:sp>
    <dsp:sp modelId="{66EBA078-E441-4C51-BC31-1458D6977400}">
      <dsp:nvSpPr>
        <dsp:cNvPr id="0" name=""/>
        <dsp:cNvSpPr/>
      </dsp:nvSpPr>
      <dsp:spPr>
        <a:xfrm>
          <a:off x="0" y="3364960"/>
          <a:ext cx="2929285" cy="160120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i="1" kern="1200" smtClean="0"/>
            <a:t>формування предметних компетентностей: </a:t>
          </a:r>
          <a:endParaRPr lang="uk-UA" sz="1900" kern="1200"/>
        </a:p>
      </dsp:txBody>
      <dsp:txXfrm>
        <a:off x="78164" y="3443124"/>
        <a:ext cx="2772957" cy="1444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51FB0-77D9-4F79-9C86-0BED920816DC}">
      <dsp:nvSpPr>
        <dsp:cNvPr id="0" name=""/>
        <dsp:cNvSpPr/>
      </dsp:nvSpPr>
      <dsp:spPr>
        <a:xfrm>
          <a:off x="0" y="357062"/>
          <a:ext cx="8640960" cy="7335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smtClean="0"/>
            <a:t>інструктується перед початком роботи (</a:t>
          </a:r>
          <a:r>
            <a:rPr lang="uk-UA" sz="1900" b="1" kern="1200" smtClean="0"/>
            <a:t>первинний інструктаж</a:t>
          </a:r>
          <a:r>
            <a:rPr lang="uk-UA" sz="1900" kern="1200" smtClean="0"/>
            <a:t>), а потім через кожні три місяці (</a:t>
          </a:r>
          <a:r>
            <a:rPr lang="uk-UA" sz="1900" b="1" kern="1200" smtClean="0"/>
            <a:t>повторний інструктаж</a:t>
          </a:r>
          <a:r>
            <a:rPr lang="uk-UA" sz="1900" kern="1200" smtClean="0"/>
            <a:t>);</a:t>
          </a:r>
          <a:endParaRPr lang="ru-RU" sz="1900" kern="1200"/>
        </a:p>
      </dsp:txBody>
      <dsp:txXfrm>
        <a:off x="35811" y="392873"/>
        <a:ext cx="8569338" cy="661968"/>
      </dsp:txXfrm>
    </dsp:sp>
    <dsp:sp modelId="{5680B866-F414-4A9E-B93E-59E56381F996}">
      <dsp:nvSpPr>
        <dsp:cNvPr id="0" name=""/>
        <dsp:cNvSpPr/>
      </dsp:nvSpPr>
      <dsp:spPr>
        <a:xfrm>
          <a:off x="0" y="1145372"/>
          <a:ext cx="8640960" cy="7335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результат </a:t>
          </a:r>
          <a:r>
            <a:rPr lang="uk-UA" sz="1900" kern="1200" smtClean="0"/>
            <a:t>інструктажу заноситься в «Журнал реєстрації інструктажів з питань охорони праці»;</a:t>
          </a:r>
          <a:endParaRPr lang="ru-RU" sz="1900" kern="1200"/>
        </a:p>
      </dsp:txBody>
      <dsp:txXfrm>
        <a:off x="35811" y="1181183"/>
        <a:ext cx="8569338" cy="661968"/>
      </dsp:txXfrm>
    </dsp:sp>
    <dsp:sp modelId="{21802D86-3E57-44A6-8C8A-40B79B415F68}">
      <dsp:nvSpPr>
        <dsp:cNvPr id="0" name=""/>
        <dsp:cNvSpPr/>
      </dsp:nvSpPr>
      <dsp:spPr>
        <a:xfrm>
          <a:off x="0" y="1933683"/>
          <a:ext cx="8640960" cy="7335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за </a:t>
          </a:r>
          <a:r>
            <a:rPr lang="uk-UA" sz="1900" kern="1200" smtClean="0"/>
            <a:t>невиконання інструкції  з ОП електрогазозварник несе дисциплінарну, матеріальну, адміністративну та кримінальну відповідальність</a:t>
          </a:r>
          <a:r>
            <a:rPr lang="ru-RU" sz="1900" kern="1200" smtClean="0"/>
            <a:t>.</a:t>
          </a:r>
          <a:endParaRPr lang="ru-RU" sz="1900" kern="1200"/>
        </a:p>
      </dsp:txBody>
      <dsp:txXfrm>
        <a:off x="35811" y="1969494"/>
        <a:ext cx="8569338" cy="6619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3A5F5-D863-4CA9-9D77-CB55311C1930}">
      <dsp:nvSpPr>
        <dsp:cNvPr id="0" name=""/>
        <dsp:cNvSpPr/>
      </dsp:nvSpPr>
      <dsp:spPr>
        <a:xfrm>
          <a:off x="422679" y="11164"/>
          <a:ext cx="4082126" cy="408212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До роботи по виконанню </a:t>
          </a:r>
          <a:r>
            <a:rPr lang="uk-UA" sz="1800" kern="1200" dirty="0" err="1" smtClean="0"/>
            <a:t>електрогазозварних</a:t>
          </a:r>
          <a:r>
            <a:rPr lang="uk-UA" sz="1800" kern="1200" dirty="0" smtClean="0"/>
            <a:t> робіт допускаються особи не молодші 18 років, що пройшли медичний огляд, спеціальне навчання і отримали посвідчення, що дає право виконувати ці роботи.</a:t>
          </a:r>
          <a:endParaRPr lang="ru-RU" sz="1800" kern="1200" dirty="0"/>
        </a:p>
      </dsp:txBody>
      <dsp:txXfrm>
        <a:off x="992706" y="492534"/>
        <a:ext cx="2353658" cy="3119385"/>
      </dsp:txXfrm>
    </dsp:sp>
    <dsp:sp modelId="{3054E186-0C5F-4F46-A1C0-EC32DC76C514}">
      <dsp:nvSpPr>
        <dsp:cNvPr id="0" name=""/>
        <dsp:cNvSpPr/>
      </dsp:nvSpPr>
      <dsp:spPr>
        <a:xfrm>
          <a:off x="3364753" y="11164"/>
          <a:ext cx="4082126" cy="4082126"/>
        </a:xfrm>
        <a:prstGeom prst="ellipse">
          <a:avLst/>
        </a:prstGeom>
        <a:solidFill>
          <a:schemeClr val="accent4">
            <a:alpha val="50000"/>
            <a:hueOff val="-4185026"/>
            <a:satOff val="-19038"/>
            <a:lumOff val="2588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smtClean="0"/>
            <a:t>Електрогазозварник</a:t>
          </a:r>
          <a:r>
            <a:rPr lang="ru-RU" sz="1800" kern="1200" smtClean="0"/>
            <a:t> повинен </a:t>
          </a:r>
          <a:r>
            <a:rPr lang="uk-UA" sz="1800" kern="1200" smtClean="0"/>
            <a:t>мати</a:t>
          </a:r>
          <a:r>
            <a:rPr lang="ru-RU" sz="1800" kern="1200" smtClean="0"/>
            <a:t> </a:t>
          </a:r>
          <a:r>
            <a:rPr lang="en-US" sz="1800" kern="1200" smtClean="0"/>
            <a:t>II </a:t>
          </a:r>
          <a:r>
            <a:rPr lang="uk-UA" sz="1800" kern="1200" smtClean="0"/>
            <a:t>групу</a:t>
          </a:r>
          <a:r>
            <a:rPr lang="ru-RU" sz="1800" kern="1200" smtClean="0"/>
            <a:t> з </a:t>
          </a:r>
          <a:r>
            <a:rPr lang="uk-UA" sz="1800" kern="1200" smtClean="0"/>
            <a:t>електробезпеки</a:t>
          </a:r>
          <a:r>
            <a:rPr lang="ru-RU" sz="1800" kern="1200" smtClean="0"/>
            <a:t>. </a:t>
          </a:r>
          <a:r>
            <a:rPr lang="uk-UA" sz="1800" kern="1200" smtClean="0"/>
            <a:t>Газозварник, якому надано право самостійного підключення зварювального обладнання до електромереж, повинен мати </a:t>
          </a:r>
          <a:r>
            <a:rPr lang="en-US" sz="1800" kern="1200" smtClean="0"/>
            <a:t>III </a:t>
          </a:r>
          <a:r>
            <a:rPr lang="uk-UA" sz="1800" kern="1200" smtClean="0"/>
            <a:t>групу з електробезпеки</a:t>
          </a:r>
          <a:r>
            <a:rPr lang="ru-RU" sz="1800" kern="1200" smtClean="0"/>
            <a:t>.</a:t>
          </a:r>
          <a:endParaRPr lang="ru-RU" sz="1800" kern="1200"/>
        </a:p>
      </dsp:txBody>
      <dsp:txXfrm>
        <a:off x="4523194" y="492534"/>
        <a:ext cx="2353658" cy="31193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972150-DA9D-4E18-9312-B98509FAB7E9}">
      <dsp:nvSpPr>
        <dsp:cNvPr id="0" name=""/>
        <dsp:cNvSpPr/>
      </dsp:nvSpPr>
      <dsp:spPr>
        <a:xfrm>
          <a:off x="0" y="7387"/>
          <a:ext cx="6624736" cy="14189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виконувати правила внутрішнього трудового розпорядку і вказівки майстра;</a:t>
          </a:r>
          <a:endParaRPr lang="ru-RU" sz="2100" kern="1200"/>
        </a:p>
      </dsp:txBody>
      <dsp:txXfrm>
        <a:off x="69266" y="76653"/>
        <a:ext cx="6486204" cy="1280385"/>
      </dsp:txXfrm>
    </dsp:sp>
    <dsp:sp modelId="{CF151D94-72C7-4321-B969-41CDF1B194A9}">
      <dsp:nvSpPr>
        <dsp:cNvPr id="0" name=""/>
        <dsp:cNvSpPr/>
      </dsp:nvSpPr>
      <dsp:spPr>
        <a:xfrm>
          <a:off x="0" y="1486785"/>
          <a:ext cx="6624736" cy="14189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користуватись спецодягом, мати навики застосування відповідних засобів індивідуального та колективного захисту, а також надання долікарської допомоги;</a:t>
          </a:r>
          <a:endParaRPr lang="ru-RU" sz="2100" kern="1200"/>
        </a:p>
      </dsp:txBody>
      <dsp:txXfrm>
        <a:off x="69266" y="1556051"/>
        <a:ext cx="6486204" cy="1280385"/>
      </dsp:txXfrm>
    </dsp:sp>
    <dsp:sp modelId="{8DC4DBB4-1073-429A-9664-04833FEBC94C}">
      <dsp:nvSpPr>
        <dsp:cNvPr id="0" name=""/>
        <dsp:cNvSpPr/>
      </dsp:nvSpPr>
      <dsp:spPr>
        <a:xfrm>
          <a:off x="0" y="2966182"/>
          <a:ext cx="6624736" cy="14189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виконувати тільки ту роботу з якої проінструктований і допущений майстром;</a:t>
          </a:r>
          <a:endParaRPr lang="ru-RU" sz="2100" kern="1200"/>
        </a:p>
      </dsp:txBody>
      <dsp:txXfrm>
        <a:off x="69266" y="3035448"/>
        <a:ext cx="6486204" cy="12803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2611B-9154-4BCD-8600-CB88BA71598B}">
      <dsp:nvSpPr>
        <dsp:cNvPr id="0" name=""/>
        <dsp:cNvSpPr/>
      </dsp:nvSpPr>
      <dsp:spPr>
        <a:xfrm>
          <a:off x="0" y="498564"/>
          <a:ext cx="8784976" cy="4913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утримувати в чистоті і порядку робоче місце;</a:t>
          </a:r>
          <a:endParaRPr lang="ru-RU" sz="2100" kern="1200"/>
        </a:p>
      </dsp:txBody>
      <dsp:txXfrm>
        <a:off x="23988" y="522552"/>
        <a:ext cx="8737000" cy="443423"/>
      </dsp:txXfrm>
    </dsp:sp>
    <dsp:sp modelId="{97DDB20D-237F-4910-9524-C1F0AE4DB61C}">
      <dsp:nvSpPr>
        <dsp:cNvPr id="0" name=""/>
        <dsp:cNvSpPr/>
      </dsp:nvSpPr>
      <dsp:spPr>
        <a:xfrm>
          <a:off x="0" y="1050444"/>
          <a:ext cx="8784976" cy="4913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пройти спеціальну підготовку і мати посвідчення з пожежної безпеки;</a:t>
          </a:r>
          <a:endParaRPr lang="ru-RU" sz="2100" kern="1200"/>
        </a:p>
      </dsp:txBody>
      <dsp:txXfrm>
        <a:off x="23988" y="1074432"/>
        <a:ext cx="8737000" cy="443423"/>
      </dsp:txXfrm>
    </dsp:sp>
    <dsp:sp modelId="{B8793947-4283-41A6-BD8E-DD930F2F2331}">
      <dsp:nvSpPr>
        <dsp:cNvPr id="0" name=""/>
        <dsp:cNvSpPr/>
      </dsp:nvSpPr>
      <dsp:spPr>
        <a:xfrm>
          <a:off x="0" y="1602324"/>
          <a:ext cx="8784976" cy="4913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smtClean="0"/>
            <a:t>не допускати сторонніх осіб на робоче місце.</a:t>
          </a:r>
          <a:endParaRPr lang="ru-RU" sz="2100" kern="1200"/>
        </a:p>
      </dsp:txBody>
      <dsp:txXfrm>
        <a:off x="23988" y="1626312"/>
        <a:ext cx="8737000" cy="4434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C094A-3B41-4937-A103-933B6347D3F7}">
      <dsp:nvSpPr>
        <dsp:cNvPr id="0" name=""/>
        <dsp:cNvSpPr/>
      </dsp:nvSpPr>
      <dsp:spPr>
        <a:xfrm>
          <a:off x="2700" y="1772"/>
          <a:ext cx="7309799" cy="16707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600" kern="1200" noProof="0" dirty="0" smtClean="0"/>
            <a:t>Місця проведення вогневих робіт</a:t>
          </a:r>
          <a:endParaRPr lang="uk-UA" sz="4600" kern="1200" noProof="0" dirty="0"/>
        </a:p>
      </dsp:txBody>
      <dsp:txXfrm>
        <a:off x="51636" y="50708"/>
        <a:ext cx="7211927" cy="1572911"/>
      </dsp:txXfrm>
    </dsp:sp>
    <dsp:sp modelId="{52E06029-FD48-4EF0-9F3D-479BDFBEBFAD}">
      <dsp:nvSpPr>
        <dsp:cNvPr id="0" name=""/>
        <dsp:cNvSpPr/>
      </dsp:nvSpPr>
      <dsp:spPr>
        <a:xfrm>
          <a:off x="2700" y="1865980"/>
          <a:ext cx="3507581" cy="16707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600" kern="1200" noProof="0" dirty="0" smtClean="0"/>
            <a:t>постійні</a:t>
          </a:r>
          <a:endParaRPr lang="uk-UA" sz="4600" kern="1200" noProof="0" dirty="0"/>
        </a:p>
      </dsp:txBody>
      <dsp:txXfrm>
        <a:off x="51636" y="1914916"/>
        <a:ext cx="3409709" cy="1572911"/>
      </dsp:txXfrm>
    </dsp:sp>
    <dsp:sp modelId="{B5199178-8B06-4BAC-9122-F054ABC7D331}">
      <dsp:nvSpPr>
        <dsp:cNvPr id="0" name=""/>
        <dsp:cNvSpPr/>
      </dsp:nvSpPr>
      <dsp:spPr>
        <a:xfrm>
          <a:off x="3804918" y="1865980"/>
          <a:ext cx="3507581" cy="16707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600" kern="1200" dirty="0" smtClean="0"/>
            <a:t>тимчасові</a:t>
          </a:r>
          <a:endParaRPr lang="ru-RU" sz="4600" kern="1200" dirty="0"/>
        </a:p>
      </dsp:txBody>
      <dsp:txXfrm>
        <a:off x="3853854" y="1914916"/>
        <a:ext cx="3409709" cy="157291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5D883-04B5-447F-9A1B-307AB6F54FE7}">
      <dsp:nvSpPr>
        <dsp:cNvPr id="0" name=""/>
        <dsp:cNvSpPr/>
      </dsp:nvSpPr>
      <dsp:spPr>
        <a:xfrm>
          <a:off x="0" y="614267"/>
          <a:ext cx="6408712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B5F8CBD-927F-40DA-9CB0-2D9D1C175C4D}">
      <dsp:nvSpPr>
        <dsp:cNvPr id="0" name=""/>
        <dsp:cNvSpPr/>
      </dsp:nvSpPr>
      <dsp:spPr>
        <a:xfrm>
          <a:off x="320435" y="215747"/>
          <a:ext cx="4486098" cy="7970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3">
                <a:hueOff val="0"/>
                <a:satOff val="0"/>
                <a:lumOff val="0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564" tIns="0" rIns="169564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костюм брезентовий або костюм для зварника</a:t>
          </a:r>
          <a:endParaRPr lang="ru-RU" sz="2700" kern="1200" dirty="0"/>
        </a:p>
      </dsp:txBody>
      <dsp:txXfrm>
        <a:off x="359343" y="254655"/>
        <a:ext cx="4408282" cy="719224"/>
      </dsp:txXfrm>
    </dsp:sp>
    <dsp:sp modelId="{B9E0840A-90F7-4B43-93BF-1A5A50CAFFB4}">
      <dsp:nvSpPr>
        <dsp:cNvPr id="0" name=""/>
        <dsp:cNvSpPr/>
      </dsp:nvSpPr>
      <dsp:spPr>
        <a:xfrm>
          <a:off x="0" y="1838987"/>
          <a:ext cx="6408712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5843247"/>
              <a:satOff val="22260"/>
              <a:lumOff val="-4313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DB59F99-D355-44B9-96DF-9CE4EA6EE739}">
      <dsp:nvSpPr>
        <dsp:cNvPr id="0" name=""/>
        <dsp:cNvSpPr/>
      </dsp:nvSpPr>
      <dsp:spPr>
        <a:xfrm>
          <a:off x="320435" y="1440467"/>
          <a:ext cx="4486098" cy="797040"/>
        </a:xfrm>
        <a:prstGeom prst="roundRect">
          <a:avLst/>
        </a:prstGeom>
        <a:gradFill rotWithShape="0">
          <a:gsLst>
            <a:gs pos="0">
              <a:schemeClr val="accent3">
                <a:hueOff val="5843247"/>
                <a:satOff val="22260"/>
                <a:lumOff val="-4313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3">
                <a:hueOff val="5843247"/>
                <a:satOff val="22260"/>
                <a:lumOff val="-4313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3">
                <a:hueOff val="5843247"/>
                <a:satOff val="22260"/>
                <a:lumOff val="-4313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564" tIns="0" rIns="169564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черевики шкіряні або чоботи кирзові</a:t>
          </a:r>
          <a:endParaRPr lang="ru-RU" sz="2700" kern="1200" dirty="0"/>
        </a:p>
      </dsp:txBody>
      <dsp:txXfrm>
        <a:off x="359343" y="1479375"/>
        <a:ext cx="4408282" cy="719224"/>
      </dsp:txXfrm>
    </dsp:sp>
    <dsp:sp modelId="{A083A65D-C002-4263-95AC-BD6F58EE2FAF}">
      <dsp:nvSpPr>
        <dsp:cNvPr id="0" name=""/>
        <dsp:cNvSpPr/>
      </dsp:nvSpPr>
      <dsp:spPr>
        <a:xfrm>
          <a:off x="0" y="3063707"/>
          <a:ext cx="6408712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1686494"/>
              <a:satOff val="44520"/>
              <a:lumOff val="-8626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07AC89-EF1E-4DDA-9B85-F6997172605D}">
      <dsp:nvSpPr>
        <dsp:cNvPr id="0" name=""/>
        <dsp:cNvSpPr/>
      </dsp:nvSpPr>
      <dsp:spPr>
        <a:xfrm>
          <a:off x="320435" y="2665187"/>
          <a:ext cx="4486098" cy="797040"/>
        </a:xfrm>
        <a:prstGeom prst="roundRect">
          <a:avLst/>
        </a:prstGeom>
        <a:gradFill rotWithShape="0">
          <a:gsLst>
            <a:gs pos="0">
              <a:schemeClr val="accent3">
                <a:hueOff val="11686494"/>
                <a:satOff val="44520"/>
                <a:lumOff val="-8626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3">
                <a:hueOff val="11686494"/>
                <a:satOff val="44520"/>
                <a:lumOff val="-8626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3">
                <a:hueOff val="11686494"/>
                <a:satOff val="44520"/>
                <a:lumOff val="-8626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564" tIns="0" rIns="169564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рукавиці брезентові</a:t>
          </a:r>
          <a:endParaRPr lang="ru-RU" sz="2700" kern="1200" dirty="0"/>
        </a:p>
      </dsp:txBody>
      <dsp:txXfrm>
        <a:off x="359343" y="2704095"/>
        <a:ext cx="4408282" cy="719224"/>
      </dsp:txXfrm>
    </dsp:sp>
    <dsp:sp modelId="{75B0EBF5-72BC-4AEB-B81A-8AC114AFD514}">
      <dsp:nvSpPr>
        <dsp:cNvPr id="0" name=""/>
        <dsp:cNvSpPr/>
      </dsp:nvSpPr>
      <dsp:spPr>
        <a:xfrm>
          <a:off x="0" y="4288428"/>
          <a:ext cx="6408712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7529741"/>
              <a:satOff val="66780"/>
              <a:lumOff val="-12939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B1E034B-8549-4F9D-A14F-F848380AF762}">
      <dsp:nvSpPr>
        <dsp:cNvPr id="0" name=""/>
        <dsp:cNvSpPr/>
      </dsp:nvSpPr>
      <dsp:spPr>
        <a:xfrm>
          <a:off x="320435" y="3889908"/>
          <a:ext cx="4486098" cy="797040"/>
        </a:xfrm>
        <a:prstGeom prst="roundRect">
          <a:avLst/>
        </a:prstGeom>
        <a:gradFill rotWithShape="0">
          <a:gsLst>
            <a:gs pos="0">
              <a:schemeClr val="accent3">
                <a:hueOff val="17529741"/>
                <a:satOff val="66780"/>
                <a:lumOff val="-12939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3">
                <a:hueOff val="17529741"/>
                <a:satOff val="66780"/>
                <a:lumOff val="-12939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3">
                <a:hueOff val="17529741"/>
                <a:satOff val="66780"/>
                <a:lumOff val="-12939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564" tIns="0" rIns="169564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окуляри, шолом захисний, маска</a:t>
          </a:r>
          <a:endParaRPr lang="ru-RU" sz="2700" kern="1200" dirty="0"/>
        </a:p>
      </dsp:txBody>
      <dsp:txXfrm>
        <a:off x="359343" y="3928816"/>
        <a:ext cx="4408282" cy="7192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577C3F-F441-4943-BACE-474A7279A1D6}">
      <dsp:nvSpPr>
        <dsp:cNvPr id="0" name=""/>
        <dsp:cNvSpPr/>
      </dsp:nvSpPr>
      <dsp:spPr>
        <a:xfrm rot="5400000">
          <a:off x="4009283" y="-783222"/>
          <a:ext cx="2831621" cy="510597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smtClean="0"/>
            <a:t>негайно припинити роботу, не допускати в небезпечну зону сторонніх осіб;</a:t>
          </a:r>
          <a:endParaRPr lang="uk-UA" sz="1900" kern="120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негайно сповістити про аварію (пожежу) своєму безпосередньому керівнику;</a:t>
          </a:r>
          <a:endParaRPr lang="uk-UA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приступити до ліквідації (локалізації) аварії (пожежі) наявними засобами;</a:t>
          </a:r>
          <a:endParaRPr lang="uk-UA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при необхідності викликати інші аварійно-рятувальні служби (пожежну, медичну, газорятувальну і </a:t>
          </a:r>
          <a:r>
            <a:rPr lang="uk-UA" sz="1900" kern="1200" dirty="0" err="1" smtClean="0"/>
            <a:t>т.ін</a:t>
          </a:r>
          <a:r>
            <a:rPr lang="uk-UA" sz="1900" kern="1200" dirty="0" smtClean="0"/>
            <a:t>.).</a:t>
          </a:r>
          <a:endParaRPr lang="uk-UA" sz="1900" kern="1200" dirty="0"/>
        </a:p>
      </dsp:txBody>
      <dsp:txXfrm rot="-5400000">
        <a:off x="2872108" y="492181"/>
        <a:ext cx="4967743" cy="2555165"/>
      </dsp:txXfrm>
    </dsp:sp>
    <dsp:sp modelId="{78010654-1F1B-4BBB-B880-B47EA840B202}">
      <dsp:nvSpPr>
        <dsp:cNvPr id="0" name=""/>
        <dsp:cNvSpPr/>
      </dsp:nvSpPr>
      <dsp:spPr>
        <a:xfrm>
          <a:off x="0" y="0"/>
          <a:ext cx="2872108" cy="3539527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/>
            <a:t>У разі виникнення аварійних ситуацій (або пожежі) кожний працівник </a:t>
          </a:r>
          <a:r>
            <a:rPr lang="uk-UA" sz="2600" b="1" i="1" kern="1200" dirty="0" smtClean="0"/>
            <a:t>зобов’язаний:</a:t>
          </a:r>
          <a:endParaRPr lang="uk-UA" sz="2600" kern="1200" dirty="0"/>
        </a:p>
      </dsp:txBody>
      <dsp:txXfrm>
        <a:off x="140205" y="140205"/>
        <a:ext cx="2591698" cy="32591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9DBFC-CD1D-46DA-8FFE-66DC412065DE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ABF4B3-5D46-42D2-981C-8E658FA8B7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484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BF4B3-5D46-42D2-981C-8E658FA8B77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792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BF4B3-5D46-42D2-981C-8E658FA8B773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50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28.09.2019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04864"/>
            <a:ext cx="4200128" cy="420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8050088" cy="201622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Особливості </a:t>
            </a:r>
            <a:r>
              <a:rPr lang="uk-UA" b="1" dirty="0"/>
              <a:t>охорони праці електрогазозварника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221088"/>
            <a:ext cx="4968552" cy="2738146"/>
          </a:xfrm>
        </p:spPr>
        <p:txBody>
          <a:bodyPr/>
          <a:lstStyle/>
          <a:p>
            <a:r>
              <a:rPr lang="ru-RU" b="1" dirty="0" err="1" smtClean="0"/>
              <a:t>Погорецька</a:t>
            </a:r>
            <a:r>
              <a:rPr lang="ru-RU" b="1" dirty="0" smtClean="0"/>
              <a:t> Галина </a:t>
            </a:r>
            <a:r>
              <a:rPr lang="ru-RU" b="1" dirty="0" err="1" smtClean="0"/>
              <a:t>Ярославівна</a:t>
            </a:r>
            <a:endParaRPr lang="ru-RU" b="1" dirty="0" smtClean="0"/>
          </a:p>
          <a:p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охорони</a:t>
            </a:r>
            <a:r>
              <a:rPr lang="ru-RU" dirty="0" smtClean="0"/>
              <a:t> </a:t>
            </a:r>
            <a:r>
              <a:rPr lang="ru-RU" dirty="0" err="1" smtClean="0"/>
              <a:t>праці</a:t>
            </a:r>
            <a:endParaRPr lang="ru-RU" dirty="0" smtClean="0"/>
          </a:p>
          <a:p>
            <a:endParaRPr lang="ru-RU" i="1" dirty="0" smtClean="0"/>
          </a:p>
          <a:p>
            <a:r>
              <a:rPr lang="ru-RU" b="1" i="1" dirty="0" err="1" smtClean="0"/>
              <a:t>Чернівецький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професійний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ліцей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автомобільного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сервісу</a:t>
            </a:r>
            <a:endParaRPr lang="ru-RU" b="1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6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587"/>
            <a:ext cx="7315200" cy="1154097"/>
          </a:xfrm>
        </p:spPr>
        <p:txBody>
          <a:bodyPr/>
          <a:lstStyle/>
          <a:p>
            <a:r>
              <a:rPr lang="uk-UA" b="1" i="1" dirty="0" smtClean="0"/>
              <a:t>Мета уроку:</a:t>
            </a:r>
            <a:endParaRPr lang="uk-UA" b="1" i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0599757"/>
              </p:ext>
            </p:extLst>
          </p:nvPr>
        </p:nvGraphicFramePr>
        <p:xfrm>
          <a:off x="395536" y="1340768"/>
          <a:ext cx="8136904" cy="4968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052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315200" cy="129614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Актуалізація знань</a:t>
            </a:r>
            <a:r>
              <a:rPr lang="uk-UA" b="1" i="1" dirty="0" smtClean="0"/>
              <a:t/>
            </a:r>
            <a:br>
              <a:rPr lang="uk-UA" b="1" i="1" dirty="0" smtClean="0"/>
            </a:br>
            <a:endParaRPr lang="uk-UA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9"/>
            <a:ext cx="7762056" cy="4623066"/>
          </a:xfrm>
        </p:spPr>
        <p:txBody>
          <a:bodyPr/>
          <a:lstStyle/>
          <a:p>
            <a:pPr marL="45720" indent="0">
              <a:buNone/>
            </a:pPr>
            <a:r>
              <a:rPr lang="uk-UA" sz="2800" b="1" i="1" dirty="0" smtClean="0">
                <a:solidFill>
                  <a:srgbClr val="FF8600"/>
                </a:solidFill>
                <a:ea typeface="+mj-ea"/>
                <a:cs typeface="+mj-cs"/>
              </a:rPr>
              <a:t>Вправа «Третій зайвий»</a:t>
            </a:r>
            <a:endParaRPr lang="uk-UA" sz="2800" dirty="0" smtClean="0"/>
          </a:p>
          <a:p>
            <a:r>
              <a:rPr lang="uk-UA" sz="2400" dirty="0" smtClean="0"/>
              <a:t>Рукавиці</a:t>
            </a:r>
            <a:r>
              <a:rPr lang="uk-UA" sz="2400" dirty="0"/>
              <a:t>, </a:t>
            </a:r>
            <a:r>
              <a:rPr lang="uk-UA" sz="2400" dirty="0" smtClean="0"/>
              <a:t>протигаз</a:t>
            </a:r>
            <a:r>
              <a:rPr lang="uk-UA" sz="2400" dirty="0"/>
              <a:t>, респіратор.</a:t>
            </a:r>
          </a:p>
          <a:p>
            <a:r>
              <a:rPr lang="ru-RU" sz="2400" dirty="0" err="1"/>
              <a:t>Заземлення</a:t>
            </a:r>
            <a:r>
              <a:rPr lang="ru-RU" sz="2400" dirty="0"/>
              <a:t>, </a:t>
            </a:r>
            <a:r>
              <a:rPr lang="ru-RU" sz="2400" dirty="0" err="1" smtClean="0">
                <a:solidFill>
                  <a:prstClr val="white"/>
                </a:solidFill>
              </a:rPr>
              <a:t>навушники</a:t>
            </a:r>
            <a:r>
              <a:rPr lang="ru-RU" sz="2400" dirty="0" smtClean="0">
                <a:solidFill>
                  <a:prstClr val="white"/>
                </a:solidFill>
              </a:rPr>
              <a:t>, </a:t>
            </a:r>
            <a:r>
              <a:rPr lang="ru-RU" sz="2400" dirty="0" err="1" smtClean="0"/>
              <a:t>огородження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dirty="0" smtClean="0"/>
              <a:t>Каска, халат, </a:t>
            </a:r>
            <a:r>
              <a:rPr lang="ru-RU" sz="2400" dirty="0" err="1" smtClean="0"/>
              <a:t>термоізоляція</a:t>
            </a:r>
            <a:r>
              <a:rPr lang="ru-RU" sz="2400" dirty="0" smtClean="0"/>
              <a:t>.</a:t>
            </a:r>
          </a:p>
          <a:p>
            <a:endParaRPr lang="ru-RU" dirty="0"/>
          </a:p>
          <a:p>
            <a:pPr marL="45720" indent="0">
              <a:buNone/>
            </a:pPr>
            <a:endParaRPr lang="ru-RU" dirty="0"/>
          </a:p>
          <a:p>
            <a:pPr marL="45720" lvl="0" indent="0">
              <a:buClr>
                <a:srgbClr val="FF8600"/>
              </a:buClr>
              <a:buNone/>
            </a:pPr>
            <a:r>
              <a:rPr lang="uk-UA" sz="2800" b="1" i="1" dirty="0">
                <a:solidFill>
                  <a:srgbClr val="FF8600"/>
                </a:solidFill>
              </a:rPr>
              <a:t>Вправа </a:t>
            </a:r>
            <a:r>
              <a:rPr lang="uk-UA" sz="2800" b="1" i="1" dirty="0" smtClean="0">
                <a:solidFill>
                  <a:srgbClr val="FF8600"/>
                </a:solidFill>
              </a:rPr>
              <a:t>«Снігова куля»</a:t>
            </a:r>
          </a:p>
          <a:p>
            <a:pPr lvl="0">
              <a:buClr>
                <a:srgbClr val="FF8600"/>
              </a:buClr>
            </a:pPr>
            <a:r>
              <a:rPr lang="uk-UA" sz="2400" dirty="0" smtClean="0">
                <a:solidFill>
                  <a:prstClr val="white"/>
                </a:solidFill>
              </a:rPr>
              <a:t>Небезпечні та шкідливі виробничі чинники, які можуть діяти на працівника</a:t>
            </a:r>
            <a:endParaRPr lang="uk-UA" sz="2400" dirty="0">
              <a:solidFill>
                <a:prstClr val="white"/>
              </a:solidFill>
            </a:endParaRPr>
          </a:p>
          <a:p>
            <a:pPr marL="45720" lvl="0" indent="0">
              <a:buClr>
                <a:srgbClr val="FF8600"/>
              </a:buClr>
              <a:buNone/>
            </a:pPr>
            <a:endParaRPr lang="uk-UA" sz="2800" dirty="0">
              <a:solidFill>
                <a:prstClr val="white"/>
              </a:solidFill>
            </a:endParaRP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8582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84" b="21887"/>
          <a:stretch/>
        </p:blipFill>
        <p:spPr bwMode="auto">
          <a:xfrm>
            <a:off x="1403648" y="963348"/>
            <a:ext cx="5976664" cy="2646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8641"/>
            <a:ext cx="7315200" cy="864095"/>
          </a:xfrm>
        </p:spPr>
        <p:txBody>
          <a:bodyPr/>
          <a:lstStyle/>
          <a:p>
            <a:r>
              <a:rPr lang="uk-UA" dirty="0" smtClean="0"/>
              <a:t>Електрогазозварник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2841069"/>
              </p:ext>
            </p:extLst>
          </p:nvPr>
        </p:nvGraphicFramePr>
        <p:xfrm>
          <a:off x="179512" y="3717032"/>
          <a:ext cx="864096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9972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32048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60649"/>
            <a:ext cx="7315200" cy="864095"/>
          </a:xfrm>
        </p:spPr>
        <p:txBody>
          <a:bodyPr/>
          <a:lstStyle/>
          <a:p>
            <a:r>
              <a:rPr lang="uk-UA" dirty="0" smtClean="0"/>
              <a:t>Допуск до роботи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283630"/>
              </p:ext>
            </p:extLst>
          </p:nvPr>
        </p:nvGraphicFramePr>
        <p:xfrm>
          <a:off x="0" y="1124744"/>
          <a:ext cx="7869560" cy="4104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53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5"/>
            <a:ext cx="7315200" cy="792087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02737"/>
              </p:ext>
            </p:extLst>
          </p:nvPr>
        </p:nvGraphicFramePr>
        <p:xfrm>
          <a:off x="23358" y="33383"/>
          <a:ext cx="9120642" cy="6635977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777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3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Група </a:t>
                      </a:r>
                      <a:r>
                        <a:rPr lang="uk-UA" dirty="0" err="1" smtClean="0"/>
                        <a:t>електро-безпеки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3409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І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kern="1200" noProof="0" dirty="0" smtClean="0">
                          <a:effectLst/>
                        </a:rPr>
                        <a:t>Група присвоюється особам, які не мають спеціальної електротехнічної підготовки, але мають елементарне уяву про небезпеку ураження електричним струмом і про заходи електробезпеки при роботі на обслуговуваній дільниці, електроустановці.</a:t>
                      </a:r>
                      <a:endParaRPr lang="uk-UA" noProof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332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ІІ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Особи </a:t>
                      </a:r>
                      <a:r>
                        <a:rPr lang="ru-RU" sz="1800" kern="1200" dirty="0" err="1" smtClean="0">
                          <a:effectLst/>
                        </a:rPr>
                        <a:t>цієї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групи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повинні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отримати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елементарне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технічне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знайомство</a:t>
                      </a:r>
                      <a:r>
                        <a:rPr lang="ru-RU" sz="1800" kern="1200" dirty="0" smtClean="0">
                          <a:effectLst/>
                        </a:rPr>
                        <a:t> з </a:t>
                      </a:r>
                      <a:r>
                        <a:rPr lang="ru-RU" sz="1800" kern="1200" dirty="0" err="1" smtClean="0">
                          <a:effectLst/>
                        </a:rPr>
                        <a:t>електроустановками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чітко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уявляти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небезпеку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ураження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електрострумом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наближення</a:t>
                      </a:r>
                      <a:r>
                        <a:rPr lang="ru-RU" sz="1800" kern="1200" dirty="0" smtClean="0">
                          <a:effectLst/>
                        </a:rPr>
                        <a:t> до </a:t>
                      </a:r>
                      <a:r>
                        <a:rPr lang="ru-RU" sz="1800" kern="1200" dirty="0" err="1" smtClean="0">
                          <a:effectLst/>
                        </a:rPr>
                        <a:t>струмопровідних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частин</a:t>
                      </a:r>
                      <a:r>
                        <a:rPr lang="ru-RU" sz="1800" kern="1200" dirty="0" smtClean="0">
                          <a:effectLst/>
                        </a:rPr>
                        <a:t>, знати </a:t>
                      </a:r>
                      <a:r>
                        <a:rPr lang="ru-RU" sz="1800" kern="1200" dirty="0" err="1" smtClean="0">
                          <a:effectLst/>
                        </a:rPr>
                        <a:t>основні</a:t>
                      </a:r>
                      <a:r>
                        <a:rPr lang="ru-RU" sz="1800" kern="1200" dirty="0" smtClean="0">
                          <a:effectLst/>
                        </a:rPr>
                        <a:t> заходи </a:t>
                      </a:r>
                      <a:r>
                        <a:rPr lang="ru-RU" sz="1800" kern="1200" dirty="0" err="1" smtClean="0">
                          <a:effectLst/>
                        </a:rPr>
                        <a:t>безпеки</a:t>
                      </a:r>
                      <a:r>
                        <a:rPr lang="ru-RU" sz="1800" kern="1200" dirty="0" smtClean="0">
                          <a:effectLst/>
                        </a:rPr>
                        <a:t> при </a:t>
                      </a:r>
                      <a:r>
                        <a:rPr lang="ru-RU" sz="1800" kern="1200" dirty="0" err="1" smtClean="0">
                          <a:effectLst/>
                        </a:rPr>
                        <a:t>роботі</a:t>
                      </a:r>
                      <a:r>
                        <a:rPr lang="ru-RU" sz="1800" kern="1200" dirty="0" smtClean="0">
                          <a:effectLst/>
                        </a:rPr>
                        <a:t> на </a:t>
                      </a:r>
                      <a:r>
                        <a:rPr lang="ru-RU" sz="1800" kern="1200" dirty="0" err="1" smtClean="0">
                          <a:effectLst/>
                        </a:rPr>
                        <a:t>електроустановках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вміти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надати</a:t>
                      </a:r>
                      <a:r>
                        <a:rPr lang="ru-RU" sz="1800" kern="1200" dirty="0" smtClean="0">
                          <a:effectLst/>
                        </a:rPr>
                        <a:t> першу </a:t>
                      </a:r>
                      <a:r>
                        <a:rPr lang="ru-RU" sz="1800" kern="1200" dirty="0" err="1" smtClean="0">
                          <a:effectLst/>
                        </a:rPr>
                        <a:t>допомогу</a:t>
                      </a:r>
                      <a:r>
                        <a:rPr lang="ru-RU" sz="1800" kern="1200" dirty="0" smtClean="0">
                          <a:effectLst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1416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ІІІ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Особи, </a:t>
                      </a:r>
                      <a:r>
                        <a:rPr lang="ru-RU" sz="1800" kern="1200" dirty="0" err="1" smtClean="0">
                          <a:effectLst/>
                        </a:rPr>
                        <a:t>що</a:t>
                      </a:r>
                      <a:r>
                        <a:rPr lang="ru-RU" sz="1800" kern="1200" dirty="0" smtClean="0">
                          <a:effectLst/>
                        </a:rPr>
                        <a:t> належать до </a:t>
                      </a:r>
                      <a:r>
                        <a:rPr lang="ru-RU" sz="1800" kern="1200" dirty="0" err="1" smtClean="0">
                          <a:effectLst/>
                        </a:rPr>
                        <a:t>цієї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групи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повинні</a:t>
                      </a:r>
                      <a:r>
                        <a:rPr lang="ru-RU" sz="1800" kern="1200" dirty="0" smtClean="0">
                          <a:effectLst/>
                        </a:rPr>
                        <a:t>: знати </a:t>
                      </a:r>
                      <a:r>
                        <a:rPr lang="ru-RU" sz="1800" kern="1200" dirty="0" err="1" smtClean="0">
                          <a:effectLst/>
                        </a:rPr>
                        <a:t>будову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електричних</a:t>
                      </a:r>
                      <a:r>
                        <a:rPr lang="ru-RU" sz="1800" kern="1200" dirty="0" smtClean="0">
                          <a:effectLst/>
                        </a:rPr>
                        <a:t> установок та </a:t>
                      </a:r>
                      <a:r>
                        <a:rPr lang="ru-RU" sz="1800" kern="1200" dirty="0" err="1" smtClean="0">
                          <a:effectLst/>
                        </a:rPr>
                        <a:t>вміти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їх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обслуговувати</a:t>
                      </a:r>
                      <a:r>
                        <a:rPr lang="ru-RU" sz="1800" kern="1200" dirty="0" smtClean="0">
                          <a:effectLst/>
                        </a:rPr>
                        <a:t>; </a:t>
                      </a:r>
                      <a:r>
                        <a:rPr lang="ru-RU" sz="1800" kern="1200" dirty="0" err="1" smtClean="0">
                          <a:effectLst/>
                        </a:rPr>
                        <a:t>мати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уявлення</a:t>
                      </a:r>
                      <a:r>
                        <a:rPr lang="ru-RU" sz="1800" kern="1200" dirty="0" smtClean="0">
                          <a:effectLst/>
                        </a:rPr>
                        <a:t> про </a:t>
                      </a:r>
                      <a:r>
                        <a:rPr lang="ru-RU" sz="1800" kern="1200" dirty="0" err="1" smtClean="0">
                          <a:effectLst/>
                        </a:rPr>
                        <a:t>небезпеку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під</a:t>
                      </a:r>
                      <a:r>
                        <a:rPr lang="ru-RU" sz="1800" kern="1200" dirty="0" smtClean="0">
                          <a:effectLst/>
                        </a:rPr>
                        <a:t> час </a:t>
                      </a:r>
                      <a:r>
                        <a:rPr lang="ru-RU" sz="1800" kern="1200" dirty="0" err="1" smtClean="0">
                          <a:effectLst/>
                        </a:rPr>
                        <a:t>обслуговування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електричних</a:t>
                      </a:r>
                      <a:r>
                        <a:rPr lang="ru-RU" sz="1800" kern="1200" dirty="0" smtClean="0">
                          <a:effectLst/>
                        </a:rPr>
                        <a:t> установок; знати </a:t>
                      </a:r>
                      <a:r>
                        <a:rPr lang="ru-RU" sz="1800" kern="1200" dirty="0" err="1" smtClean="0">
                          <a:effectLst/>
                        </a:rPr>
                        <a:t>загальні</a:t>
                      </a:r>
                      <a:r>
                        <a:rPr lang="ru-RU" sz="1800" kern="1200" dirty="0" smtClean="0">
                          <a:effectLst/>
                        </a:rPr>
                        <a:t> правила </a:t>
                      </a:r>
                      <a:r>
                        <a:rPr lang="ru-RU" sz="1800" kern="1200" dirty="0" err="1" smtClean="0">
                          <a:effectLst/>
                        </a:rPr>
                        <a:t>безпеки</a:t>
                      </a:r>
                      <a:r>
                        <a:rPr lang="ru-RU" sz="1800" kern="1200" dirty="0" smtClean="0">
                          <a:effectLst/>
                        </a:rPr>
                        <a:t>, правила допуску до </a:t>
                      </a:r>
                      <a:r>
                        <a:rPr lang="ru-RU" sz="1800" kern="1200" dirty="0" err="1" smtClean="0">
                          <a:effectLst/>
                        </a:rPr>
                        <a:t>роботи</a:t>
                      </a:r>
                      <a:r>
                        <a:rPr lang="ru-RU" sz="1800" kern="1200" dirty="0" smtClean="0">
                          <a:effectLst/>
                        </a:rPr>
                        <a:t> в </a:t>
                      </a:r>
                      <a:r>
                        <a:rPr lang="ru-RU" sz="1800" kern="1200" dirty="0" err="1" smtClean="0">
                          <a:effectLst/>
                        </a:rPr>
                        <a:t>електричних</a:t>
                      </a:r>
                      <a:r>
                        <a:rPr lang="ru-RU" sz="1800" kern="1200" dirty="0" smtClean="0">
                          <a:effectLst/>
                        </a:rPr>
                        <a:t> установках, </a:t>
                      </a:r>
                      <a:r>
                        <a:rPr lang="ru-RU" sz="1800" kern="1200" dirty="0" err="1" smtClean="0">
                          <a:effectLst/>
                        </a:rPr>
                        <a:t>напругою</a:t>
                      </a:r>
                      <a:r>
                        <a:rPr lang="ru-RU" sz="1800" kern="1200" dirty="0" smtClean="0">
                          <a:effectLst/>
                        </a:rPr>
                        <a:t> до 1000 В, </a:t>
                      </a:r>
                      <a:r>
                        <a:rPr lang="ru-RU" sz="1800" kern="1200" dirty="0" err="1" smtClean="0">
                          <a:effectLst/>
                        </a:rPr>
                        <a:t>спеціальні</a:t>
                      </a:r>
                      <a:r>
                        <a:rPr lang="ru-RU" sz="1800" kern="1200" dirty="0" smtClean="0">
                          <a:effectLst/>
                        </a:rPr>
                        <a:t> правила </a:t>
                      </a:r>
                      <a:r>
                        <a:rPr lang="ru-RU" sz="1800" kern="1200" dirty="0" err="1" smtClean="0">
                          <a:effectLst/>
                        </a:rPr>
                        <a:t>безпеки</a:t>
                      </a:r>
                      <a:r>
                        <a:rPr lang="ru-RU" sz="1800" kern="1200" dirty="0" smtClean="0">
                          <a:effectLst/>
                        </a:rPr>
                        <a:t> з тих </a:t>
                      </a:r>
                      <a:r>
                        <a:rPr lang="ru-RU" sz="1800" kern="1200" dirty="0" err="1" smtClean="0">
                          <a:effectLst/>
                        </a:rPr>
                        <a:t>видів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робіт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які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входять</a:t>
                      </a:r>
                      <a:r>
                        <a:rPr lang="ru-RU" sz="1800" kern="1200" dirty="0" smtClean="0">
                          <a:effectLst/>
                        </a:rPr>
                        <a:t> до кола </a:t>
                      </a:r>
                      <a:r>
                        <a:rPr lang="ru-RU" sz="1800" kern="1200" dirty="0" err="1" smtClean="0">
                          <a:effectLst/>
                        </a:rPr>
                        <a:t>обов'язків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цієї</a:t>
                      </a:r>
                      <a:r>
                        <a:rPr lang="ru-RU" sz="1800" kern="1200" dirty="0" smtClean="0">
                          <a:effectLst/>
                        </a:rPr>
                        <a:t> особи; </a:t>
                      </a:r>
                      <a:r>
                        <a:rPr lang="ru-RU" sz="1800" kern="1200" dirty="0" err="1" smtClean="0">
                          <a:effectLst/>
                        </a:rPr>
                        <a:t>вміти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здійснювати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нагляд</a:t>
                      </a:r>
                      <a:r>
                        <a:rPr lang="ru-RU" sz="1800" kern="1200" dirty="0" smtClean="0">
                          <a:effectLst/>
                        </a:rPr>
                        <a:t> за </a:t>
                      </a:r>
                      <a:r>
                        <a:rPr lang="ru-RU" sz="1800" kern="1200" dirty="0" err="1" smtClean="0">
                          <a:effectLst/>
                        </a:rPr>
                        <a:t>тими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хто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  <a:r>
                        <a:rPr lang="ru-RU" sz="1800" kern="1200" dirty="0" err="1" smtClean="0">
                          <a:effectLst/>
                        </a:rPr>
                        <a:t>працює</a:t>
                      </a:r>
                      <a:r>
                        <a:rPr lang="ru-RU" sz="1800" kern="1200" dirty="0" smtClean="0">
                          <a:effectLst/>
                        </a:rPr>
                        <a:t> з </a:t>
                      </a:r>
                      <a:r>
                        <a:rPr lang="ru-RU" sz="1800" kern="1200" dirty="0" err="1" smtClean="0">
                          <a:effectLst/>
                        </a:rPr>
                        <a:t>електроустановками</a:t>
                      </a:r>
                      <a:r>
                        <a:rPr lang="ru-RU" sz="1800" kern="1200" dirty="0" smtClean="0">
                          <a:effectLst/>
                        </a:rPr>
                        <a:t>, та </a:t>
                      </a:r>
                      <a:r>
                        <a:rPr lang="ru-RU" sz="1800" kern="1200" dirty="0" err="1" smtClean="0">
                          <a:effectLst/>
                        </a:rPr>
                        <a:t>надавати</a:t>
                      </a:r>
                      <a:r>
                        <a:rPr lang="ru-RU" sz="1800" kern="1200" dirty="0" smtClean="0">
                          <a:effectLst/>
                        </a:rPr>
                        <a:t> першу </a:t>
                      </a:r>
                      <a:r>
                        <a:rPr lang="ru-RU" sz="1800" kern="1200" dirty="0" err="1" smtClean="0">
                          <a:effectLst/>
                        </a:rPr>
                        <a:t>допомогу</a:t>
                      </a:r>
                      <a:r>
                        <a:rPr lang="ru-RU" sz="1800" kern="1200" dirty="0" smtClean="0">
                          <a:effectLst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16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/>
              <a:t>Електрогазозварник зобов’язаний: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6713333"/>
              </p:ext>
            </p:extLst>
          </p:nvPr>
        </p:nvGraphicFramePr>
        <p:xfrm>
          <a:off x="251520" y="2204864"/>
          <a:ext cx="662473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56792"/>
            <a:ext cx="2308983" cy="2595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98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2936"/>
            <a:ext cx="7315200" cy="1440160"/>
          </a:xfrm>
        </p:spPr>
        <p:txBody>
          <a:bodyPr>
            <a:normAutofit/>
          </a:bodyPr>
          <a:lstStyle/>
          <a:p>
            <a:r>
              <a:rPr lang="uk-UA" b="1" dirty="0"/>
              <a:t>Електрогазозварник зобов’язаний: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152740"/>
              </p:ext>
            </p:extLst>
          </p:nvPr>
        </p:nvGraphicFramePr>
        <p:xfrm>
          <a:off x="179512" y="4149080"/>
          <a:ext cx="8784976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511759"/>
            <a:ext cx="3095625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20688"/>
            <a:ext cx="2697088" cy="245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919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463" y="4725144"/>
            <a:ext cx="269082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9"/>
            <a:ext cx="7315200" cy="1440160"/>
          </a:xfrm>
        </p:spPr>
        <p:txBody>
          <a:bodyPr>
            <a:normAutofit fontScale="90000"/>
          </a:bodyPr>
          <a:lstStyle/>
          <a:p>
            <a:r>
              <a:rPr lang="uk-UA" dirty="0"/>
              <a:t>Електрозварювальні роботи відносяться до вогневих робіт.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333260"/>
              </p:ext>
            </p:extLst>
          </p:nvPr>
        </p:nvGraphicFramePr>
        <p:xfrm>
          <a:off x="29437" y="2132856"/>
          <a:ext cx="7315200" cy="3538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043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400" dirty="0"/>
              <a:t>Вогневі роботи на постійних місцях проводяться без оформлення наряду-допуску. </a:t>
            </a:r>
            <a:r>
              <a:rPr lang="uk-UA" sz="2400" dirty="0" err="1" smtClean="0"/>
              <a:t>Огороджуючі</a:t>
            </a:r>
            <a:r>
              <a:rPr lang="uk-UA" sz="2400" dirty="0" smtClean="0"/>
              <a:t> </a:t>
            </a:r>
            <a:r>
              <a:rPr lang="uk-UA" sz="2400" dirty="0"/>
              <a:t>конструкції в цих місцях ( перегородки, перекриття, підлоги) повинні бути з негорючих матеріалів.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20888"/>
            <a:ext cx="622733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27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dirty="0"/>
              <a:t>Всі тимчасові вогневі роботи (крім аварійних) повинні проводитися з оформленням наряду-допуску на виконання вогневих робіт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Наряд-допуск</a:t>
            </a:r>
            <a:r>
              <a:rPr lang="uk-UA" dirty="0" smtClean="0"/>
              <a:t> - складене на спеціальному бланку виробниче завдання на безпечне проведення роботи, що визначає її зміст, місце, час початку і закінчення, необхідні заходи безпеки, склад бригади і осіб, відповідальних за безпечне виконання роботи.</a:t>
            </a:r>
          </a:p>
          <a:p>
            <a:r>
              <a:rPr lang="uk-UA" dirty="0" smtClean="0"/>
              <a:t>Наряд-допуск </a:t>
            </a:r>
            <a:r>
              <a:rPr lang="uk-UA" dirty="0"/>
              <a:t>оформляється окремо на кожний вид вогневої роботи і діє </a:t>
            </a:r>
            <a:r>
              <a:rPr lang="uk-UA" dirty="0" smtClean="0"/>
              <a:t>протягом </a:t>
            </a:r>
            <a:r>
              <a:rPr lang="uk-UA" dirty="0"/>
              <a:t>однієї денної робочої зміни. Якщо ці роботи не закінчені у встановлений строк, то наряд-допуск може бути продовжений особою, яка його видала, але не більше ніж на одну зміну.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00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Шкідливі й небезпечні виробничі фактори, що діють на електрогазозварника: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3" y="2769834"/>
            <a:ext cx="5760640" cy="3795830"/>
          </a:xfrm>
        </p:spPr>
        <p:txBody>
          <a:bodyPr/>
          <a:lstStyle/>
          <a:p>
            <a:pPr lvl="2"/>
            <a:r>
              <a:rPr lang="uk-UA" sz="2000" dirty="0" smtClean="0"/>
              <a:t>вибух сумішей пальних газів із повітрям і киснем;</a:t>
            </a:r>
            <a:endParaRPr lang="ru-RU" sz="2000" dirty="0" smtClean="0"/>
          </a:p>
          <a:p>
            <a:pPr lvl="2"/>
            <a:r>
              <a:rPr lang="uk-UA" sz="2000" dirty="0" smtClean="0"/>
              <a:t>вибух ацетиленових генераторів при зворотному ударі полум’я і попаданні на них кисню;</a:t>
            </a:r>
            <a:endParaRPr lang="ru-RU" sz="2000" dirty="0" smtClean="0"/>
          </a:p>
          <a:p>
            <a:pPr lvl="2"/>
            <a:r>
              <a:rPr lang="uk-UA" sz="2000" dirty="0" smtClean="0"/>
              <a:t>запалення кисневих шлангів;</a:t>
            </a:r>
            <a:endParaRPr lang="ru-RU" sz="2000" dirty="0" smtClean="0"/>
          </a:p>
          <a:p>
            <a:pPr lvl="2"/>
            <a:r>
              <a:rPr lang="uk-UA" sz="2000" dirty="0" smtClean="0"/>
              <a:t>вибух кисневих редукторів при потраплянні в них твердих предметів у виді окремих піщин, а також різкого відкриття вентиля кисневого балона;</a:t>
            </a:r>
            <a:endParaRPr lang="ru-RU" sz="2000" dirty="0" smtClean="0"/>
          </a:p>
          <a:p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024" y="3126414"/>
            <a:ext cx="33337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37112"/>
            <a:ext cx="1689924" cy="1460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92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Шкідливі й небезпечні виробничі фактори, що діють на електрогазозварника: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769833"/>
            <a:ext cx="5241776" cy="3539527"/>
          </a:xfrm>
        </p:spPr>
        <p:txBody>
          <a:bodyPr>
            <a:normAutofit lnSpcReduction="10000"/>
          </a:bodyPr>
          <a:lstStyle/>
          <a:p>
            <a:pPr lvl="2"/>
            <a:r>
              <a:rPr lang="uk-UA" sz="2000" dirty="0"/>
              <a:t>запалення і вибух унаслідок взаємодії кисню, що знаходиться під тиском, з олією і жиром;</a:t>
            </a:r>
            <a:endParaRPr lang="ru-RU" sz="2000" dirty="0"/>
          </a:p>
          <a:p>
            <a:pPr lvl="2"/>
            <a:r>
              <a:rPr lang="uk-UA" sz="2000" dirty="0"/>
              <a:t>вибух балона внаслідок нагрівання, падіння, ударів і інших порушень правил поводження з балонами;</a:t>
            </a:r>
            <a:endParaRPr lang="ru-RU" sz="2000" dirty="0"/>
          </a:p>
          <a:p>
            <a:pPr lvl="2"/>
            <a:r>
              <a:rPr lang="uk-UA" sz="2000" dirty="0"/>
              <a:t>отруєння продуктами згорання пальних газів або парами матеріалів, що зварюються, при відсутності вентиляції або засобів індивідуального захисту;</a:t>
            </a:r>
            <a:endParaRPr lang="ru-RU" sz="2000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32" y="2348880"/>
            <a:ext cx="2939839" cy="265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84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Шкідливі й небезпечні виробничі фактори, що діють на електрогазозварника: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769833"/>
            <a:ext cx="5457800" cy="3539527"/>
          </a:xfrm>
        </p:spPr>
        <p:txBody>
          <a:bodyPr/>
          <a:lstStyle/>
          <a:p>
            <a:pPr lvl="2"/>
            <a:r>
              <a:rPr lang="uk-UA" sz="2000" dirty="0"/>
              <a:t>опіки тіла і захворювання очей унаслідок виконання робіт без засобів індивідуального захисту;</a:t>
            </a:r>
            <a:endParaRPr lang="ru-RU" sz="2000" dirty="0"/>
          </a:p>
          <a:p>
            <a:pPr lvl="2"/>
            <a:r>
              <a:rPr lang="uk-UA" sz="2000" dirty="0"/>
              <a:t>вибух карбідних барабанів при відкриванні внаслідок наявності в них ацетилену;</a:t>
            </a:r>
            <a:endParaRPr lang="ru-RU" sz="2000" dirty="0"/>
          </a:p>
          <a:p>
            <a:pPr lvl="2"/>
            <a:r>
              <a:rPr lang="uk-UA" sz="2000" dirty="0"/>
              <a:t>бризки розпаленого металу та термічні фактори;</a:t>
            </a:r>
            <a:endParaRPr lang="ru-RU" sz="2000" dirty="0"/>
          </a:p>
          <a:p>
            <a:pPr lvl="2"/>
            <a:r>
              <a:rPr lang="uk-UA" sz="2000" dirty="0"/>
              <a:t>електричний струм.</a:t>
            </a:r>
            <a:endParaRPr lang="ru-RU" sz="2000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487" y="2060848"/>
            <a:ext cx="2753513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887396"/>
            <a:ext cx="3707904" cy="1853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914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8641"/>
            <a:ext cx="7315200" cy="864095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Засоби індивідуального захисту: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6199500"/>
              </p:ext>
            </p:extLst>
          </p:nvPr>
        </p:nvGraphicFramePr>
        <p:xfrm>
          <a:off x="214436" y="1303834"/>
          <a:ext cx="640871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56792"/>
            <a:ext cx="2735467" cy="273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703" y="4869160"/>
            <a:ext cx="5233106" cy="1458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94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04665"/>
            <a:ext cx="6408712" cy="1368152"/>
          </a:xfrm>
        </p:spPr>
        <p:txBody>
          <a:bodyPr>
            <a:normAutofit/>
          </a:bodyPr>
          <a:lstStyle/>
          <a:p>
            <a:r>
              <a:rPr lang="uk-UA" sz="2400" dirty="0"/>
              <a:t>Місце проведення вогневих робіт необхідно очистити від горючих речовин і матеріалів у </a:t>
            </a:r>
            <a:r>
              <a:rPr lang="uk-UA" sz="2400" dirty="0" smtClean="0"/>
              <a:t>радіусі</a:t>
            </a:r>
            <a:r>
              <a:rPr lang="uk-UA" sz="2400" dirty="0"/>
              <a:t>: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99874"/>
              </p:ext>
            </p:extLst>
          </p:nvPr>
        </p:nvGraphicFramePr>
        <p:xfrm>
          <a:off x="107507" y="2132856"/>
          <a:ext cx="8856980" cy="45365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{21E4AEA4-8DFA-4A89-87EB-49C32662AFE0}</a:tableStyleId>
              </a:tblPr>
              <a:tblGrid>
                <a:gridCol w="2706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8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8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8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50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88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007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801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186784"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endParaRPr lang="uk-UA" sz="1600" baseline="0" dirty="0" smtClean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endParaRPr lang="uk-UA" sz="1600" baseline="0" dirty="0" smtClean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endParaRPr lang="uk-UA" sz="1600" baseline="0" dirty="0" smtClean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endParaRPr lang="uk-UA" sz="1600" baseline="0" dirty="0" smtClean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 smtClean="0">
                          <a:effectLst/>
                        </a:rPr>
                        <a:t>Висота </a:t>
                      </a:r>
                      <a:r>
                        <a:rPr lang="uk-UA" sz="1600" baseline="0" dirty="0">
                          <a:effectLst/>
                        </a:rPr>
                        <a:t>точки </a:t>
                      </a:r>
                      <a:endParaRPr lang="ru-RU" sz="1600" baseline="0" dirty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зварювання над рівнем</a:t>
                      </a:r>
                      <a:endParaRPr lang="ru-RU" sz="1600" baseline="0" dirty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підлоги чи прилеглої</a:t>
                      </a:r>
                      <a:endParaRPr lang="ru-RU" sz="1600" baseline="0" dirty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території, м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0-2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2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3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4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6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8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10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 smtClean="0">
                          <a:effectLst/>
                        </a:rPr>
                        <a:t>Понад</a:t>
                      </a:r>
                      <a:endParaRPr lang="ru-RU" sz="1600" baseline="0" dirty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10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9720"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endParaRPr lang="uk-UA" sz="1600" baseline="0" dirty="0" smtClean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 smtClean="0">
                          <a:effectLst/>
                        </a:rPr>
                        <a:t>Мінімальний </a:t>
                      </a:r>
                      <a:r>
                        <a:rPr lang="uk-UA" sz="1600" baseline="0" dirty="0">
                          <a:effectLst/>
                        </a:rPr>
                        <a:t>радіус</a:t>
                      </a:r>
                      <a:endParaRPr lang="ru-RU" sz="1600" baseline="0" dirty="0">
                        <a:effectLst/>
                      </a:endParaRPr>
                    </a:p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радіус зони, м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5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8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9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10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11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12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13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uk-UA" sz="1600" baseline="0" dirty="0">
                          <a:effectLst/>
                        </a:rPr>
                        <a:t>14</a:t>
                      </a:r>
                      <a:endParaRPr lang="ru-RU" sz="16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461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412775"/>
            <a:ext cx="7315200" cy="4896585"/>
          </a:xfrm>
        </p:spPr>
        <p:txBody>
          <a:bodyPr/>
          <a:lstStyle/>
          <a:p>
            <a:r>
              <a:rPr lang="uk-UA" sz="2400" dirty="0"/>
              <a:t>Перед проведенням вогневих робіт повинні бути вивішені відповідні попереджувальні плакати </a:t>
            </a:r>
            <a:r>
              <a:rPr lang="uk-UA" sz="2400" dirty="0" err="1"/>
              <a:t>„</a:t>
            </a:r>
            <a:r>
              <a:rPr lang="uk-UA" sz="2400" b="1" dirty="0" err="1"/>
              <a:t>Не</a:t>
            </a:r>
            <a:r>
              <a:rPr lang="uk-UA" sz="2400" b="1" dirty="0"/>
              <a:t> вмикати!”,</a:t>
            </a:r>
            <a:r>
              <a:rPr lang="uk-UA" sz="2400" dirty="0"/>
              <a:t> </a:t>
            </a:r>
            <a:r>
              <a:rPr lang="uk-UA" sz="2400" dirty="0" err="1"/>
              <a:t>„</a:t>
            </a:r>
            <a:r>
              <a:rPr lang="uk-UA" sz="2400" b="1" dirty="0" err="1"/>
              <a:t>Не</a:t>
            </a:r>
            <a:r>
              <a:rPr lang="uk-UA" sz="2400" b="1" dirty="0"/>
              <a:t> відкривати</a:t>
            </a:r>
            <a:r>
              <a:rPr lang="uk-UA" sz="2400" dirty="0"/>
              <a:t>”, </a:t>
            </a:r>
            <a:r>
              <a:rPr lang="uk-UA" sz="2400" dirty="0" err="1"/>
              <a:t>„</a:t>
            </a:r>
            <a:r>
              <a:rPr lang="uk-UA" sz="2400" b="1" dirty="0" err="1"/>
              <a:t>На</a:t>
            </a:r>
            <a:r>
              <a:rPr lang="uk-UA" sz="2400" b="1" dirty="0"/>
              <a:t> лінії працюють!</a:t>
            </a:r>
            <a:r>
              <a:rPr lang="uk-UA" sz="2400" dirty="0"/>
              <a:t>” і </a:t>
            </a:r>
            <a:r>
              <a:rPr lang="uk-UA" sz="2400" dirty="0" err="1"/>
              <a:t>т.ін</a:t>
            </a:r>
            <a:r>
              <a:rPr lang="uk-UA" sz="2400" dirty="0"/>
              <a:t>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85" y="4365104"/>
            <a:ext cx="285750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21088"/>
            <a:ext cx="3325044" cy="2327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13" y="4397610"/>
            <a:ext cx="219075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17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88640"/>
            <a:ext cx="7315200" cy="3960440"/>
          </a:xfrm>
        </p:spPr>
        <p:txBody>
          <a:bodyPr/>
          <a:lstStyle/>
          <a:p>
            <a:r>
              <a:rPr lang="uk-UA" dirty="0"/>
              <a:t>Місце проведення вогневих робіт повинно бути забезпечене необхідними засобами </a:t>
            </a:r>
            <a:r>
              <a:rPr lang="uk-UA" dirty="0" smtClean="0"/>
              <a:t>пожежогасіння </a:t>
            </a:r>
            <a:r>
              <a:rPr lang="uk-UA" dirty="0"/>
              <a:t>(вогнегасником, ящиком з піском та лопатою, відром з водою). Вид (тип) та кількість первинних засобів </a:t>
            </a:r>
            <a:r>
              <a:rPr lang="uk-UA" dirty="0" err="1"/>
              <a:t>пожежегасіння</a:t>
            </a:r>
            <a:r>
              <a:rPr lang="uk-UA" dirty="0"/>
              <a:t>, якими повинно бути забезпечене місце робіт, визначають відповідно до Правил пожежної безпеки в Україні.</a:t>
            </a:r>
            <a:endParaRPr lang="ru-RU" dirty="0"/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24944"/>
            <a:ext cx="6955482" cy="3672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418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503" y="4005064"/>
            <a:ext cx="3180721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7315200" cy="129614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>Газозварювальні роботи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772816"/>
            <a:ext cx="5241776" cy="4608511"/>
          </a:xfrm>
        </p:spPr>
        <p:txBody>
          <a:bodyPr/>
          <a:lstStyle/>
          <a:p>
            <a:r>
              <a:rPr lang="uk-UA" dirty="0"/>
              <a:t>Пересувні (переносні) ацетиленові генератори слід установлювати на відкритих майданчиках. Дозволяється їхня тимчасова робота в добре провітрюваних приміщеннях</a:t>
            </a:r>
            <a:r>
              <a:rPr lang="uk-UA" dirty="0" smtClean="0"/>
              <a:t>.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Ацетиленові генератори необхідно обгороджувати й розміщати на відстані не ближче 10 м від місць проведення зварювальних робіт, а також від відкритого вогню, нагрітих предметів, місць забору повітря компресорами, вентиляторами та на відстані не менше 5 м від балонів із киснем чи горючими газами.</a:t>
            </a:r>
            <a:endParaRPr lang="ru-RU" dirty="0"/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747" y="1466109"/>
            <a:ext cx="29940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347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936103"/>
          </a:xfrm>
        </p:spPr>
        <p:txBody>
          <a:bodyPr/>
          <a:lstStyle/>
          <a:p>
            <a:r>
              <a:rPr lang="uk-UA" b="1" dirty="0"/>
              <a:t>Газозварювальні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340769"/>
            <a:ext cx="7315200" cy="4968592"/>
          </a:xfrm>
        </p:spPr>
        <p:txBody>
          <a:bodyPr>
            <a:normAutofit lnSpcReduction="10000"/>
          </a:bodyPr>
          <a:lstStyle/>
          <a:p>
            <a:r>
              <a:rPr lang="uk-UA" dirty="0"/>
              <a:t>У місцях установлення ацетиленових генераторів слід розміщати таблички (плакати) з написом: </a:t>
            </a:r>
            <a:r>
              <a:rPr lang="uk-UA" dirty="0" err="1"/>
              <a:t>„</a:t>
            </a:r>
            <a:r>
              <a:rPr lang="uk-UA" b="1" i="1" dirty="0" err="1"/>
              <a:t>Стороннім</a:t>
            </a:r>
            <a:r>
              <a:rPr lang="uk-UA" b="1" i="1" dirty="0"/>
              <a:t> вхід заборонений: вогненебезпечно”, </a:t>
            </a:r>
            <a:r>
              <a:rPr lang="uk-UA" b="1" i="1" dirty="0" err="1"/>
              <a:t>„Не</a:t>
            </a:r>
            <a:r>
              <a:rPr lang="uk-UA" b="1" i="1" dirty="0"/>
              <a:t> проходити з вогнем</a:t>
            </a:r>
            <a:r>
              <a:rPr lang="uk-UA" b="1" i="1" dirty="0" smtClean="0"/>
              <a:t>”.</a:t>
            </a:r>
          </a:p>
          <a:p>
            <a:endParaRPr lang="uk-UA" b="1" i="1" dirty="0"/>
          </a:p>
          <a:p>
            <a:endParaRPr lang="uk-UA" b="1" i="1" dirty="0" smtClean="0"/>
          </a:p>
          <a:p>
            <a:endParaRPr lang="uk-UA" b="1" i="1" dirty="0"/>
          </a:p>
          <a:p>
            <a:endParaRPr lang="ru-RU" dirty="0"/>
          </a:p>
          <a:p>
            <a:endParaRPr lang="uk-UA" dirty="0" smtClean="0"/>
          </a:p>
          <a:p>
            <a:r>
              <a:rPr lang="uk-UA" dirty="0" smtClean="0"/>
              <a:t>Після </a:t>
            </a:r>
            <a:r>
              <a:rPr lang="uk-UA" dirty="0"/>
              <a:t>закінчення робіт весь карбід кальцію в ацетиленовому генераторі необхідно використати. Вапняковий мул (осад), який видаляється з генераторів, слід вивантажувати у спеціально пристосовану тару та зливати в мулову яму (</a:t>
            </a:r>
            <a:r>
              <a:rPr lang="uk-UA" dirty="0" err="1"/>
              <a:t>яму</a:t>
            </a:r>
            <a:r>
              <a:rPr lang="uk-UA" dirty="0"/>
              <a:t> для осаду) або спеціальний бункер.</a:t>
            </a:r>
            <a:endParaRPr lang="ru-RU" dirty="0"/>
          </a:p>
          <a:p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11613"/>
          <a:stretch/>
        </p:blipFill>
        <p:spPr bwMode="auto">
          <a:xfrm>
            <a:off x="1115616" y="2636912"/>
            <a:ext cx="192086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52" t="21645" r="24710" b="21645"/>
          <a:stretch/>
        </p:blipFill>
        <p:spPr bwMode="auto">
          <a:xfrm>
            <a:off x="6516216" y="2583787"/>
            <a:ext cx="1840304" cy="13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96482"/>
            <a:ext cx="1708582" cy="170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21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1544715"/>
            <a:ext cx="4521696" cy="1154097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rgbClr val="FF0000"/>
                </a:solidFill>
              </a:rPr>
              <a:t>Забороняється: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780927"/>
            <a:ext cx="7315200" cy="3528433"/>
          </a:xfrm>
        </p:spPr>
        <p:txBody>
          <a:bodyPr/>
          <a:lstStyle/>
          <a:p>
            <a:r>
              <a:rPr lang="uk-UA" dirty="0"/>
              <a:t>розпочинати роботи за несправної апаратури;</a:t>
            </a:r>
            <a:endParaRPr lang="ru-RU" dirty="0"/>
          </a:p>
          <a:p>
            <a:r>
              <a:rPr lang="uk-UA" dirty="0" smtClean="0"/>
              <a:t>допускати </a:t>
            </a:r>
            <a:r>
              <a:rPr lang="uk-UA" dirty="0"/>
              <a:t>до газозварювальних робіт осіб, які не мають кваліфікаційних посвідчень і не пройшли в установленому порядку спеціального навчання за програмою пожежно-технічного мінімуму та щорічної перевірки знань із одержанням спеціального посвідчення;</a:t>
            </a:r>
            <a:endParaRPr lang="ru-RU" dirty="0"/>
          </a:p>
          <a:p>
            <a:r>
              <a:rPr lang="uk-UA" dirty="0" smtClean="0"/>
              <a:t>проводити </a:t>
            </a:r>
            <a:r>
              <a:rPr lang="uk-UA" dirty="0"/>
              <a:t>газозварювання та </a:t>
            </a:r>
            <a:r>
              <a:rPr lang="uk-UA" dirty="0" err="1"/>
              <a:t>газорізання</a:t>
            </a:r>
            <a:r>
              <a:rPr lang="uk-UA" dirty="0"/>
              <a:t> свіжопофарбованих конструкцій і виробів до остаточного висихання фарби;</a:t>
            </a:r>
            <a:endParaRPr lang="ru-RU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7" t="22516" b="19936"/>
          <a:stretch/>
        </p:blipFill>
        <p:spPr bwMode="auto">
          <a:xfrm>
            <a:off x="323528" y="29038"/>
            <a:ext cx="2955028" cy="254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625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solidFill>
                  <a:srgbClr val="FF0000"/>
                </a:solidFill>
              </a:rPr>
              <a:t>Забороняється: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виконуючи газозварювальні роботи, користуватися одягом і рукавицями зі слідами масел (мастил), жирів, бензину, гасу та інших легкозаймистих і горючих рідин;</a:t>
            </a:r>
            <a:endParaRPr lang="ru-RU" dirty="0"/>
          </a:p>
          <a:p>
            <a:r>
              <a:rPr lang="uk-UA" dirty="0" smtClean="0"/>
              <a:t>виконувати </a:t>
            </a:r>
            <a:r>
              <a:rPr lang="uk-UA" dirty="0"/>
              <a:t>газозварювальні роботи на апаратах і комунікаціях, заповнених горючими й токсичними матеріалами, а також на тих, що перебувають під тиском негорючих рідин, газів, парів та повітря або під електричною напругою;</a:t>
            </a:r>
            <a:endParaRPr lang="ru-RU" dirty="0"/>
          </a:p>
          <a:p>
            <a:r>
              <a:rPr lang="uk-UA" dirty="0" smtClean="0"/>
              <a:t>проводити </a:t>
            </a:r>
            <a:r>
              <a:rPr lang="uk-UA" dirty="0"/>
              <a:t>газозварювальні роботи на елементах будівель, виготовлених із легких металевих конструкцій з горючими та </a:t>
            </a:r>
            <a:r>
              <a:rPr lang="uk-UA" dirty="0" err="1"/>
              <a:t>важкогорючими</a:t>
            </a:r>
            <a:r>
              <a:rPr lang="uk-UA" dirty="0"/>
              <a:t> утеплювачами;</a:t>
            </a:r>
            <a:endParaRPr lang="ru-RU" dirty="0"/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19936" b="17097"/>
          <a:stretch/>
        </p:blipFill>
        <p:spPr bwMode="auto">
          <a:xfrm>
            <a:off x="5580112" y="184714"/>
            <a:ext cx="2528010" cy="2400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50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188641"/>
            <a:ext cx="4161656" cy="1224135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rgbClr val="FF0000"/>
                </a:solidFill>
              </a:rPr>
              <a:t>Забороняється: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3"/>
            <a:ext cx="5472608" cy="5688631"/>
          </a:xfrm>
        </p:spPr>
        <p:txBody>
          <a:bodyPr>
            <a:normAutofit/>
          </a:bodyPr>
          <a:lstStyle/>
          <a:p>
            <a:r>
              <a:rPr lang="uk-UA" dirty="0"/>
              <a:t>відігрівати замерзлі ацетиленові генератори, трубопроводи, вентилі, редуктори та інші деталі газозварювальних установок відкритим вогнем або розпеченими предметами;</a:t>
            </a:r>
            <a:endParaRPr lang="ru-RU" dirty="0"/>
          </a:p>
          <a:p>
            <a:r>
              <a:rPr lang="uk-UA" dirty="0" smtClean="0"/>
              <a:t>переносити </a:t>
            </a:r>
            <a:r>
              <a:rPr lang="uk-UA" dirty="0"/>
              <a:t>балони на плечах та в руках;</a:t>
            </a:r>
            <a:endParaRPr lang="ru-RU" dirty="0"/>
          </a:p>
          <a:p>
            <a:r>
              <a:rPr lang="uk-UA" dirty="0" smtClean="0"/>
              <a:t>завантажувати </a:t>
            </a:r>
            <a:r>
              <a:rPr lang="uk-UA" dirty="0"/>
              <a:t>карбід кальцію в мокрі завантажувальні кошики або за наявності води в газозбірнику, а також завантажувати кошики карбідом більш як на половину їхнього об’єму під час роботи генераторів </a:t>
            </a:r>
            <a:r>
              <a:rPr lang="uk-UA" dirty="0" err="1"/>
              <a:t>„вода</a:t>
            </a:r>
            <a:r>
              <a:rPr lang="uk-UA" dirty="0"/>
              <a:t> на карбід”;</a:t>
            </a:r>
            <a:endParaRPr lang="ru-RU" dirty="0"/>
          </a:p>
          <a:p>
            <a:r>
              <a:rPr lang="uk-UA" dirty="0" smtClean="0"/>
              <a:t>перекручувати</a:t>
            </a:r>
            <a:r>
              <a:rPr lang="uk-UA" dirty="0"/>
              <a:t>, заломлювати чи затискати </a:t>
            </a:r>
            <a:r>
              <a:rPr lang="uk-UA" dirty="0" err="1"/>
              <a:t>газопідвідні</a:t>
            </a:r>
            <a:r>
              <a:rPr lang="uk-UA" dirty="0"/>
              <a:t> </a:t>
            </a:r>
            <a:r>
              <a:rPr lang="uk-UA" dirty="0" smtClean="0"/>
              <a:t>шланги.</a:t>
            </a:r>
            <a:endParaRPr lang="ru-RU" dirty="0"/>
          </a:p>
          <a:p>
            <a:endParaRPr lang="ru-RU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649" y="2492896"/>
            <a:ext cx="3294060" cy="32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46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40148"/>
            <a:ext cx="7315200" cy="1224135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Електрозварювальні  </a:t>
            </a:r>
            <a:r>
              <a:rPr lang="uk-UA" b="1" dirty="0" smtClean="0"/>
              <a:t>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282" y="1916832"/>
            <a:ext cx="7315200" cy="3888472"/>
          </a:xfrm>
        </p:spPr>
        <p:txBody>
          <a:bodyPr/>
          <a:lstStyle/>
          <a:p>
            <a:r>
              <a:rPr lang="uk-UA" dirty="0"/>
              <a:t>Установка   для   ручного   зварювання  повинна   бути   забезпечена </a:t>
            </a:r>
            <a:r>
              <a:rPr lang="uk-UA" dirty="0" smtClean="0"/>
              <a:t>вимикачем </a:t>
            </a:r>
            <a:r>
              <a:rPr lang="uk-UA" dirty="0"/>
              <a:t>чи контактором (для підключення джерела зварювального струму до розподільчої цехової мережі), покажчиком величини зварювального струму та запобіжником у первинному ланцюзі.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930258"/>
            <a:ext cx="280035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34100"/>
            <a:ext cx="3247689" cy="249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51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0"/>
            <a:ext cx="5976664" cy="2294148"/>
          </a:xfrm>
        </p:spPr>
        <p:txBody>
          <a:bodyPr>
            <a:normAutofit/>
          </a:bodyPr>
          <a:lstStyle/>
          <a:p>
            <a:r>
              <a:rPr lang="uk-UA" b="1" dirty="0"/>
              <a:t>Електрозварювальні 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/>
              <a:t>Електроди, застосовувані під час зварювання, повинні бути заводського виготовлення і відповідати номінальній величині зварювального струму.</a:t>
            </a:r>
            <a:endParaRPr lang="ru-RU" dirty="0"/>
          </a:p>
          <a:p>
            <a:r>
              <a:rPr lang="uk-UA" dirty="0" smtClean="0"/>
              <a:t>У </a:t>
            </a:r>
            <a:r>
              <a:rPr lang="uk-UA" dirty="0"/>
              <a:t>разі заміни електродів їх залишки (недогарки) слід класти у спеціальний металевий ящик, встановлюваний біля місця зварювальних робіт.</a:t>
            </a:r>
            <a:endParaRPr lang="ru-RU" dirty="0"/>
          </a:p>
          <a:p>
            <a:r>
              <a:rPr lang="uk-UA" dirty="0" smtClean="0"/>
              <a:t>Перед </a:t>
            </a:r>
            <a:r>
              <a:rPr lang="uk-UA" dirty="0"/>
              <a:t>зварюванням електроди повинні бути просушені за температури, вказаної в паспортах на конкретний тип електродного покриття. Покриття електродів має бути однорідним, щільним, без здуття, напливів та тріщин.</a:t>
            </a:r>
            <a:endParaRPr lang="ru-RU" dirty="0"/>
          </a:p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602979" cy="260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1"/>
            <a:ext cx="5889848" cy="1008111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Електрозварювальні 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268761"/>
            <a:ext cx="6033864" cy="5040600"/>
          </a:xfrm>
        </p:spPr>
        <p:txBody>
          <a:bodyPr/>
          <a:lstStyle/>
          <a:p>
            <a:r>
              <a:rPr lang="uk-UA" dirty="0" smtClean="0"/>
              <a:t>Електрозварювальна </a:t>
            </a:r>
            <a:r>
              <a:rPr lang="uk-UA" dirty="0"/>
              <a:t>установка на весь час роботи повинна бути заземлена. </a:t>
            </a:r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 smtClean="0"/>
              <a:t>Над </a:t>
            </a:r>
            <a:r>
              <a:rPr lang="uk-UA" dirty="0"/>
              <a:t>переносними й пересувними електрозварювальними установками, які використовуються на відкритому повітрі, повинні бути споруджені навіси з негорючих матеріалів для захисту від атмосферних опадів.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2440384" cy="132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" t="20558" r="75355" b="51161"/>
          <a:stretch/>
        </p:blipFill>
        <p:spPr bwMode="auto">
          <a:xfrm>
            <a:off x="6488453" y="3933056"/>
            <a:ext cx="2642973" cy="2540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21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2"/>
            <a:ext cx="3024187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836712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uk-UA" b="1" u="sng" dirty="0"/>
              <a:t>ВИМОГИ  БЕЗПЕКИ  ПІД  ЧАС  ВИКОНАННЯ  </a:t>
            </a:r>
            <a:r>
              <a:rPr lang="uk-UA" b="1" u="sng" dirty="0" smtClean="0"/>
              <a:t>РОБІТ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045" y="3140819"/>
            <a:ext cx="7315200" cy="3539527"/>
          </a:xfrm>
        </p:spPr>
        <p:txBody>
          <a:bodyPr/>
          <a:lstStyle/>
          <a:p>
            <a:r>
              <a:rPr lang="uk-UA" dirty="0"/>
              <a:t>Вогневі роботи дозволяється починати тільки після виконання у повному обсязі підготовчих робіт, отримання наряду-допуску та за відсутності </a:t>
            </a:r>
            <a:r>
              <a:rPr lang="uk-UA" dirty="0" err="1"/>
              <a:t>вибухопожежонебезпечних</a:t>
            </a:r>
            <a:r>
              <a:rPr lang="uk-UA" dirty="0"/>
              <a:t> та вибухонебезпечних речовин у повітряному середовищі або якщо концентрації їх не перевищують гранично допустимі вибухонебезпечні концентрації.</a:t>
            </a:r>
            <a:endParaRPr lang="ru-RU" dirty="0"/>
          </a:p>
          <a:p>
            <a:r>
              <a:rPr lang="uk-UA" dirty="0"/>
              <a:t>Під час проведення вогневих робіт повинен здійснюватися контроль за станом повітряного середовища в апаратах, комунікаціях, на яких проводяться вказані роботи, та в небезпечній зоні.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28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9" t="56735" r="38026"/>
          <a:stretch/>
        </p:blipFill>
        <p:spPr bwMode="auto">
          <a:xfrm>
            <a:off x="6070089" y="11679"/>
            <a:ext cx="3039312" cy="372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3"/>
            <a:ext cx="5832648" cy="2222140"/>
          </a:xfrm>
        </p:spPr>
        <p:txBody>
          <a:bodyPr>
            <a:normAutofit/>
          </a:bodyPr>
          <a:lstStyle/>
          <a:p>
            <a:r>
              <a:rPr lang="uk-UA" b="1" u="sng" dirty="0"/>
              <a:t>ВИМОГИ  БЕЗПЕКИ  ПІД  ЧАС  ВИКОНАННЯ  РОБІТ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401616"/>
            <a:ext cx="6321896" cy="3456384"/>
          </a:xfrm>
        </p:spPr>
        <p:txBody>
          <a:bodyPr/>
          <a:lstStyle/>
          <a:p>
            <a:r>
              <a:rPr lang="uk-UA" dirty="0"/>
              <a:t>Роботи під час дощу, снігопаду, сильного вітру повинні проводитись під спеціальним укриттям</a:t>
            </a:r>
            <a:r>
              <a:rPr lang="uk-UA" dirty="0" smtClean="0"/>
              <a:t>.</a:t>
            </a:r>
          </a:p>
          <a:p>
            <a:r>
              <a:rPr lang="uk-UA" dirty="0" smtClean="0"/>
              <a:t>При </a:t>
            </a:r>
            <a:r>
              <a:rPr lang="uk-UA" dirty="0"/>
              <a:t>виконанні вогневих робіт на резервуарах, ємностях, колодязях, апаратах, у середині апарата, ємності, резервуару, колодязі дозволяється перебувати тільки одному працівнику. Якщо потрібно, щоб роботу виконували одночасно два працівники і більше, то слід розробити додаткові заходи безпеки і записати їх у наряді-допуску.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8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u="sng" dirty="0"/>
              <a:t>ВИМОГИ  БЕЗПЕКИ  ПІСЛЯ  ЗАКІНЧЕННЯ 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Після закінчення вогневих робіт виконавець зобов’язаний ретельно оглянути місце їх проведення упродовж двох годин після їх закінчення, привести їх у </a:t>
            </a:r>
            <a:r>
              <a:rPr lang="uk-UA" dirty="0" err="1"/>
              <a:t>вибухопожежонебезпечний</a:t>
            </a:r>
            <a:r>
              <a:rPr lang="uk-UA" dirty="0"/>
              <a:t> стан і зробити відповідні позначки в наряді-допуску.</a:t>
            </a:r>
            <a:endParaRPr lang="ru-RU" dirty="0"/>
          </a:p>
          <a:p>
            <a:r>
              <a:rPr lang="uk-UA" dirty="0" smtClean="0"/>
              <a:t>Для </a:t>
            </a:r>
            <a:r>
              <a:rPr lang="uk-UA" dirty="0"/>
              <a:t>унеможливлення пожежі чи вибуху після закінчення вогневих робіт треба забезпечити необхідні протипожежні заходи.</a:t>
            </a:r>
            <a:endParaRPr lang="ru-RU" dirty="0"/>
          </a:p>
          <a:p>
            <a:r>
              <a:rPr lang="uk-UA" dirty="0" smtClean="0"/>
              <a:t>Обладнання </a:t>
            </a:r>
            <a:r>
              <a:rPr lang="uk-UA" dirty="0"/>
              <a:t>та комунікації після проведення на них вогневих робіт повинні пройти достроковий технічний огляд у встановленому порядку.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617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1"/>
            <a:ext cx="8050088" cy="1152127"/>
          </a:xfrm>
        </p:spPr>
        <p:txBody>
          <a:bodyPr>
            <a:normAutofit fontScale="90000"/>
          </a:bodyPr>
          <a:lstStyle/>
          <a:p>
            <a:r>
              <a:rPr lang="uk-UA" b="1" u="sng" dirty="0"/>
              <a:t>ВИМОГИ  БЕЗПЕКИ  ПІСЛЯ  ЗАКІНЧЕННЯ 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7"/>
            <a:ext cx="5472608" cy="4896584"/>
          </a:xfrm>
        </p:spPr>
        <p:txBody>
          <a:bodyPr/>
          <a:lstStyle/>
          <a:p>
            <a:r>
              <a:rPr lang="uk-UA" dirty="0"/>
              <a:t>Оббивку шлаку і бризів металу виконувати тільки в захисних окулярах з безбарвним склом.</a:t>
            </a:r>
            <a:endParaRPr lang="ru-RU" dirty="0"/>
          </a:p>
          <a:p>
            <a:r>
              <a:rPr lang="uk-UA" dirty="0" smtClean="0"/>
              <a:t>Відключити </a:t>
            </a:r>
            <a:r>
              <a:rPr lang="uk-UA" dirty="0"/>
              <a:t>джерело струму, від’єднати від джерела і забрати зварювальний провід. Упорядкувати робоче місце, ретельно перевірити відсутність джерел пожежі.</a:t>
            </a:r>
            <a:endParaRPr lang="ru-RU" dirty="0"/>
          </a:p>
          <a:p>
            <a:r>
              <a:rPr lang="uk-UA" dirty="0" smtClean="0"/>
              <a:t>Перекрити </a:t>
            </a:r>
            <a:r>
              <a:rPr lang="uk-UA" dirty="0"/>
              <a:t>подачу ацетилену (пропан-бутану) і закрити вентиль кисневого балона, випустити ацетилен із шланга, прибрати балони і генератор у призначене для збереження місце.</a:t>
            </a:r>
            <a:endParaRPr lang="ru-RU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53"/>
          <a:stretch/>
        </p:blipFill>
        <p:spPr bwMode="auto">
          <a:xfrm>
            <a:off x="6084168" y="1268760"/>
            <a:ext cx="2727837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92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u="sng" dirty="0"/>
              <a:t>ВИМОГИ  БЕЗПЕКИ  ПІСЛЯ  ЗАКІНЧЕННЯ  РОБОТИ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769833"/>
            <a:ext cx="4521696" cy="3539527"/>
          </a:xfrm>
        </p:spPr>
        <p:txBody>
          <a:bodyPr/>
          <a:lstStyle/>
          <a:p>
            <a:r>
              <a:rPr lang="uk-UA" dirty="0"/>
              <a:t>Інструменти, пристосування і засоби індивідуального захисту очистити й укласти в призначене місце.</a:t>
            </a:r>
            <a:endParaRPr lang="ru-RU" dirty="0"/>
          </a:p>
          <a:p>
            <a:r>
              <a:rPr lang="uk-UA" dirty="0" smtClean="0"/>
              <a:t>Вимити </a:t>
            </a:r>
            <a:r>
              <a:rPr lang="uk-UA" dirty="0"/>
              <a:t>руки й лице з милом, при можливості прийняти душ.</a:t>
            </a:r>
            <a:endParaRPr lang="ru-RU" dirty="0"/>
          </a:p>
          <a:p>
            <a:r>
              <a:rPr lang="uk-UA" dirty="0" smtClean="0"/>
              <a:t>Повідомити </a:t>
            </a:r>
            <a:r>
              <a:rPr lang="uk-UA" dirty="0"/>
              <a:t>майстра про закінчення роботи і про відхилення під час роботи.</a:t>
            </a:r>
            <a:endParaRPr lang="ru-RU" dirty="0"/>
          </a:p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40968"/>
            <a:ext cx="3323861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94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980728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uk-UA" b="1" u="sng" dirty="0"/>
              <a:t>ВИМОГИ  БЕЗПЕКИ  В  АВАРІЙНИХ  СИТУАЦІЯХ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3047520"/>
              </p:ext>
            </p:extLst>
          </p:nvPr>
        </p:nvGraphicFramePr>
        <p:xfrm>
          <a:off x="914400" y="2769833"/>
          <a:ext cx="7978080" cy="3539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693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76673"/>
            <a:ext cx="7315200" cy="936103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Дайте відповіді  на питання: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484785"/>
            <a:ext cx="7315200" cy="4824576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arenR"/>
            </a:pPr>
            <a:r>
              <a:rPr lang="uk-UA" dirty="0" smtClean="0"/>
              <a:t>Які небезпечні та шкідливі виробничі фактори можуть діяти на електрогазозварника під час роботи?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 smtClean="0"/>
              <a:t>Опишіть засоби індивідуального захисту електрогазозварника.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 smtClean="0"/>
              <a:t>Які засоби колективного захисту повинні використовуватись під час здійснення зварювальних робіт?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 smtClean="0"/>
              <a:t>Які заходи безпеки повинен вжити електрогазозварник перед початком роботи?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 smtClean="0"/>
              <a:t>Опишіть особливості проведення газозварювальних робіт.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/>
              <a:t>Опишіть особливості проведення </a:t>
            </a:r>
            <a:r>
              <a:rPr lang="uk-UA" dirty="0" smtClean="0"/>
              <a:t>електрозварювальних </a:t>
            </a:r>
            <a:r>
              <a:rPr lang="uk-UA" dirty="0"/>
              <a:t>робіт</a:t>
            </a:r>
            <a:r>
              <a:rPr lang="uk-UA" dirty="0" smtClean="0"/>
              <a:t>.</a:t>
            </a:r>
          </a:p>
          <a:p>
            <a:pPr marL="502920" indent="-457200">
              <a:buFont typeface="+mj-lt"/>
              <a:buAutoNum type="arabicParenR"/>
            </a:pPr>
            <a:r>
              <a:rPr lang="uk-UA" dirty="0" smtClean="0"/>
              <a:t>Які вимоги безпеки після закінчення робіт?</a:t>
            </a:r>
          </a:p>
          <a:p>
            <a:pPr marL="502920" indent="-457200">
              <a:buFont typeface="+mj-lt"/>
              <a:buAutoNum type="arabicParenR"/>
            </a:pPr>
            <a:endParaRPr lang="uk-UA" dirty="0" smtClean="0"/>
          </a:p>
          <a:p>
            <a:pPr marL="502920" indent="-457200">
              <a:buFont typeface="+mj-lt"/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36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6864" cy="1154097"/>
          </a:xfrm>
        </p:spPr>
        <p:txBody>
          <a:bodyPr>
            <a:normAutofit/>
          </a:bodyPr>
          <a:lstStyle/>
          <a:p>
            <a:r>
              <a:rPr lang="uk-UA" sz="3200" b="1" i="1" dirty="0" smtClean="0"/>
              <a:t>Складіть запитання до кросворду:</a:t>
            </a:r>
            <a:endParaRPr lang="uk-UA" sz="32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4663053"/>
              </p:ext>
            </p:extLst>
          </p:nvPr>
        </p:nvGraphicFramePr>
        <p:xfrm>
          <a:off x="395539" y="1844825"/>
          <a:ext cx="8352924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677432">
                  <a:extLst>
                    <a:ext uri="{9D8B030D-6E8A-4147-A177-3AD203B41FA5}">
                      <a16:colId xmlns:a16="http://schemas.microsoft.com/office/drawing/2014/main" val="1286668488"/>
                    </a:ext>
                  </a:extLst>
                </a:gridCol>
                <a:gridCol w="579921">
                  <a:extLst>
                    <a:ext uri="{9D8B030D-6E8A-4147-A177-3AD203B41FA5}">
                      <a16:colId xmlns:a16="http://schemas.microsoft.com/office/drawing/2014/main" val="3241655451"/>
                    </a:ext>
                  </a:extLst>
                </a:gridCol>
                <a:gridCol w="550155">
                  <a:extLst>
                    <a:ext uri="{9D8B030D-6E8A-4147-A177-3AD203B41FA5}">
                      <a16:colId xmlns:a16="http://schemas.microsoft.com/office/drawing/2014/main" val="3583510075"/>
                    </a:ext>
                  </a:extLst>
                </a:gridCol>
                <a:gridCol w="566579">
                  <a:extLst>
                    <a:ext uri="{9D8B030D-6E8A-4147-A177-3AD203B41FA5}">
                      <a16:colId xmlns:a16="http://schemas.microsoft.com/office/drawing/2014/main" val="3804337966"/>
                    </a:ext>
                  </a:extLst>
                </a:gridCol>
                <a:gridCol w="550155">
                  <a:extLst>
                    <a:ext uri="{9D8B030D-6E8A-4147-A177-3AD203B41FA5}">
                      <a16:colId xmlns:a16="http://schemas.microsoft.com/office/drawing/2014/main" val="2301438480"/>
                    </a:ext>
                  </a:extLst>
                </a:gridCol>
                <a:gridCol w="583000">
                  <a:extLst>
                    <a:ext uri="{9D8B030D-6E8A-4147-A177-3AD203B41FA5}">
                      <a16:colId xmlns:a16="http://schemas.microsoft.com/office/drawing/2014/main" val="695436914"/>
                    </a:ext>
                  </a:extLst>
                </a:gridCol>
                <a:gridCol w="594291">
                  <a:extLst>
                    <a:ext uri="{9D8B030D-6E8A-4147-A177-3AD203B41FA5}">
                      <a16:colId xmlns:a16="http://schemas.microsoft.com/office/drawing/2014/main" val="2367833164"/>
                    </a:ext>
                  </a:extLst>
                </a:gridCol>
                <a:gridCol w="594291">
                  <a:extLst>
                    <a:ext uri="{9D8B030D-6E8A-4147-A177-3AD203B41FA5}">
                      <a16:colId xmlns:a16="http://schemas.microsoft.com/office/drawing/2014/main" val="1739002559"/>
                    </a:ext>
                  </a:extLst>
                </a:gridCol>
                <a:gridCol w="579921">
                  <a:extLst>
                    <a:ext uri="{9D8B030D-6E8A-4147-A177-3AD203B41FA5}">
                      <a16:colId xmlns:a16="http://schemas.microsoft.com/office/drawing/2014/main" val="3102984094"/>
                    </a:ext>
                  </a:extLst>
                </a:gridCol>
                <a:gridCol w="579921">
                  <a:extLst>
                    <a:ext uri="{9D8B030D-6E8A-4147-A177-3AD203B41FA5}">
                      <a16:colId xmlns:a16="http://schemas.microsoft.com/office/drawing/2014/main" val="2314846429"/>
                    </a:ext>
                  </a:extLst>
                </a:gridCol>
                <a:gridCol w="563500">
                  <a:extLst>
                    <a:ext uri="{9D8B030D-6E8A-4147-A177-3AD203B41FA5}">
                      <a16:colId xmlns:a16="http://schemas.microsoft.com/office/drawing/2014/main" val="2607509251"/>
                    </a:ext>
                  </a:extLst>
                </a:gridCol>
                <a:gridCol w="572738">
                  <a:extLst>
                    <a:ext uri="{9D8B030D-6E8A-4147-A177-3AD203B41FA5}">
                      <a16:colId xmlns:a16="http://schemas.microsoft.com/office/drawing/2014/main" val="2374581103"/>
                    </a:ext>
                  </a:extLst>
                </a:gridCol>
                <a:gridCol w="680510">
                  <a:extLst>
                    <a:ext uri="{9D8B030D-6E8A-4147-A177-3AD203B41FA5}">
                      <a16:colId xmlns:a16="http://schemas.microsoft.com/office/drawing/2014/main" val="4065397404"/>
                    </a:ext>
                  </a:extLst>
                </a:gridCol>
                <a:gridCol w="680510">
                  <a:extLst>
                    <a:ext uri="{9D8B030D-6E8A-4147-A177-3AD203B41FA5}">
                      <a16:colId xmlns:a16="http://schemas.microsoft.com/office/drawing/2014/main" val="2991827231"/>
                    </a:ext>
                  </a:extLst>
                </a:gridCol>
              </a:tblGrid>
              <a:tr h="68683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б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9119172"/>
                  </a:ext>
                </a:extLst>
              </a:tr>
              <a:tr h="66839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р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у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ц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і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1100773"/>
                  </a:ext>
                </a:extLst>
              </a:tr>
              <a:tr h="686835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ц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л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5585146"/>
                  </a:ext>
                </a:extLst>
              </a:tr>
              <a:tr h="6683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л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р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о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5403321"/>
                  </a:ext>
                </a:extLst>
              </a:tr>
              <a:tr h="686835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і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р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у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1790567"/>
                  </a:ext>
                </a:extLst>
              </a:tr>
              <a:tr h="668396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б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у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х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497836"/>
                  </a:ext>
                </a:extLst>
              </a:tr>
              <a:tr h="686835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4156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554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1836</Words>
  <Application>Microsoft Office PowerPoint</Application>
  <PresentationFormat>Экран (4:3)</PresentationFormat>
  <Paragraphs>241</Paragraphs>
  <Slides>34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Times New Roman</vt:lpstr>
      <vt:lpstr>Wingdings</vt:lpstr>
      <vt:lpstr>Перспектива</vt:lpstr>
      <vt:lpstr>Особливості охорони праці електрогазозварника </vt:lpstr>
      <vt:lpstr>Мета уроку:</vt:lpstr>
      <vt:lpstr>Актуалізація знань </vt:lpstr>
      <vt:lpstr>Електрогазозварник</vt:lpstr>
      <vt:lpstr>Допуск до роботи</vt:lpstr>
      <vt:lpstr>Презентация PowerPoint</vt:lpstr>
      <vt:lpstr>Електрогазозварник зобов’язаний: </vt:lpstr>
      <vt:lpstr>Електрогазозварник зобов’язаний:</vt:lpstr>
      <vt:lpstr>Електрозварювальні роботи відносяться до вогневих робіт.</vt:lpstr>
      <vt:lpstr>Вогневі роботи на постійних місцях проводяться без оформлення наряду-допуску. Огороджуючі конструкції в цих місцях ( перегородки, перекриття, підлоги) повинні бути з негорючих матеріалів. </vt:lpstr>
      <vt:lpstr>Всі тимчасові вогневі роботи (крім аварійних) повинні проводитися з оформленням наряду-допуску на виконання вогневих робіт</vt:lpstr>
      <vt:lpstr>Шкідливі й небезпечні виробничі фактори, що діють на електрогазозварника:</vt:lpstr>
      <vt:lpstr>Шкідливі й небезпечні виробничі фактори, що діють на електрогазозварника:</vt:lpstr>
      <vt:lpstr>Шкідливі й небезпечні виробничі фактори, що діють на електрогазозварника:</vt:lpstr>
      <vt:lpstr>Засоби індивідуального захисту:</vt:lpstr>
      <vt:lpstr>Місце проведення вогневих робіт необхідно очистити від горючих речовин і матеріалів у радіусі:</vt:lpstr>
      <vt:lpstr>Презентация PowerPoint</vt:lpstr>
      <vt:lpstr>Презентация PowerPoint</vt:lpstr>
      <vt:lpstr>       Газозварювальні роботи </vt:lpstr>
      <vt:lpstr>Газозварювальні роботи</vt:lpstr>
      <vt:lpstr>Забороняється: </vt:lpstr>
      <vt:lpstr>Забороняється: </vt:lpstr>
      <vt:lpstr>Забороняється: </vt:lpstr>
      <vt:lpstr>Електрозварювальні  роботи</vt:lpstr>
      <vt:lpstr>Електрозварювальні  роботи</vt:lpstr>
      <vt:lpstr>Електрозварювальні  роботи</vt:lpstr>
      <vt:lpstr>ВИМОГИ  БЕЗПЕКИ  ПІД  ЧАС  ВИКОНАННЯ  РОБІТ</vt:lpstr>
      <vt:lpstr>ВИМОГИ  БЕЗПЕКИ  ПІД  ЧАС  ВИКОНАННЯ  РОБІТ</vt:lpstr>
      <vt:lpstr>ВИМОГИ  БЕЗПЕКИ  ПІСЛЯ  ЗАКІНЧЕННЯ  РОБОТИ</vt:lpstr>
      <vt:lpstr>ВИМОГИ  БЕЗПЕКИ  ПІСЛЯ  ЗАКІНЧЕННЯ  РОБОТИ</vt:lpstr>
      <vt:lpstr>ВИМОГИ  БЕЗПЕКИ  ПІСЛЯ  ЗАКІНЧЕННЯ  РОБОТИ</vt:lpstr>
      <vt:lpstr>ВИМОГИ  БЕЗПЕКИ  В  АВАРІЙНИХ  СИТУАЦІЯХ</vt:lpstr>
      <vt:lpstr>Дайте відповіді  на питання:</vt:lpstr>
      <vt:lpstr>Складіть запитання до кросворду: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охорони праці електрогазозварника </dc:title>
  <dc:creator>Galya Pogoretska</dc:creator>
  <cp:lastModifiedBy>Пользователь Windows</cp:lastModifiedBy>
  <cp:revision>71</cp:revision>
  <dcterms:created xsi:type="dcterms:W3CDTF">2016-12-10T09:52:42Z</dcterms:created>
  <dcterms:modified xsi:type="dcterms:W3CDTF">2019-09-28T11:08:23Z</dcterms:modified>
</cp:coreProperties>
</file>