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269" r:id="rId3"/>
    <p:sldId id="257" r:id="rId4"/>
    <p:sldId id="271" r:id="rId5"/>
    <p:sldId id="277" r:id="rId6"/>
    <p:sldId id="256" r:id="rId7"/>
    <p:sldId id="276" r:id="rId8"/>
    <p:sldId id="258" r:id="rId9"/>
    <p:sldId id="259" r:id="rId10"/>
    <p:sldId id="273" r:id="rId11"/>
    <p:sldId id="278" r:id="rId12"/>
    <p:sldId id="279" r:id="rId13"/>
    <p:sldId id="280" r:id="rId14"/>
    <p:sldId id="27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0541-7903-496A-8C25-29D9642B9E36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BDE5C-6F74-48BE-BCD0-ACA46EA26B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837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CBDE5C-6F74-48BE-BCD0-ACA46EA26B4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552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CBDE5C-6F74-48BE-BCD0-ACA46EA26B4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013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62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077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53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490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149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5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459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674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794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906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42F79-393D-468E-8AEB-7103B755E957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94778-C1DD-479A-94D2-24C3EDD40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79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9434" y="545910"/>
            <a:ext cx="1130034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 НА ТЕМУ:</a:t>
            </a:r>
          </a:p>
          <a:p>
            <a:pPr algn="ctr"/>
            <a:r>
              <a:rPr lang="uk-UA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АРХІТЕКТУРНІ ЕЛЕМЕНТИ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Ð ÐµÐ·ÑÐ»ÑÑÐ°Ñ Ð¿Ð¾ÑÑÐºÑ Ð·Ð¾Ð±ÑÐ°Ð¶ÐµÐ½Ñ Ð·Ð° Ð·Ð°Ð¿Ð¸ÑÐ¾Ð¼ &quot;Ð¤ÐÐ¡ÐÐÐÐÐ ÐÐÐÐÐ 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725" y="3958063"/>
            <a:ext cx="3812275" cy="289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Ð ÐµÐ·ÑÐ»ÑÑÐ°Ñ Ð¿Ð¾ÑÑÐºÑ Ð·Ð¾Ð±ÑÐ°Ð¶ÐµÐ½Ñ Ð·Ð° Ð·Ð°Ð¿Ð¸ÑÐ¾Ð¼ &quot;Ð¤ÐÐ¡ÐÐÐÐÐ ÐÐÐÐÐ 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8063"/>
            <a:ext cx="3170828" cy="317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Ð ÐµÐ·ÑÐ»ÑÑÐ°Ñ Ð¿Ð¾ÑÑÐºÑ Ð·Ð¾Ð±ÑÐ°Ð¶ÐµÐ½Ñ Ð·Ð° Ð·Ð°Ð¿Ð¸ÑÐ¾Ð¼ &quot;Ð¤ÐÐ¡ÐÐÐÐÐ ÐÐÐÐÐ 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476" y="4449171"/>
            <a:ext cx="2252661" cy="230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52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110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©Ð¾ ÑÐ°ÐºÐµ Ð¼Ð¾Ð»Ð´Ð¸Ð½Ð³: Ð²Ð¸Ð´Ð¸, Ð·Ð°ÑÑÐ¾ÑÑÐ²Ð°Ð½Ð½Ñ ÑÐ° ÑÐ¾ÑÐ¾ Ð· Ð²Ð°ÑÑÐ°Ð½ÑÐ°Ð¼Ð¸ Ð´ÐµÐºÐ¾ÑÑ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21854"/>
          <a:stretch/>
        </p:blipFill>
        <p:spPr bwMode="auto">
          <a:xfrm>
            <a:off x="6214281" y="1459552"/>
            <a:ext cx="5959522" cy="53984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25597"/>
            <a:ext cx="62142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ookman Old Style" panose="02050604050505020204" pitchFamily="18" charset="0"/>
              </a:rPr>
              <a:t>Декоративне </a:t>
            </a:r>
            <a:r>
              <a:rPr lang="ru-RU" sz="3200" dirty="0" err="1" smtClean="0">
                <a:latin typeface="Bookman Old Style" panose="02050604050505020204" pitchFamily="18" charset="0"/>
              </a:rPr>
              <a:t>контрастне</a:t>
            </a:r>
            <a:r>
              <a:rPr lang="ru-RU" sz="3200" dirty="0" smtClean="0">
                <a:latin typeface="Bookman Old Style" panose="02050604050505020204" pitchFamily="18" charset="0"/>
              </a:rPr>
              <a:t> або </a:t>
            </a:r>
            <a:r>
              <a:rPr lang="ru-RU" sz="3200" dirty="0" err="1" smtClean="0">
                <a:latin typeface="Bookman Old Style" panose="02050604050505020204" pitchFamily="18" charset="0"/>
              </a:rPr>
              <a:t>однотонне</a:t>
            </a:r>
            <a:r>
              <a:rPr lang="ru-RU" sz="3200" dirty="0" smtClean="0">
                <a:latin typeface="Bookman Old Style" panose="02050604050505020204" pitchFamily="18" charset="0"/>
              </a:rPr>
              <a:t> </a:t>
            </a:r>
            <a:r>
              <a:rPr lang="ru-RU" sz="3200" dirty="0" err="1" smtClean="0">
                <a:latin typeface="Bookman Old Style" panose="02050604050505020204" pitchFamily="18" charset="0"/>
              </a:rPr>
              <a:t>обрамлення</a:t>
            </a:r>
            <a:r>
              <a:rPr lang="ru-RU" sz="3200" dirty="0" smtClean="0">
                <a:latin typeface="Bookman Old Style" panose="02050604050505020204" pitchFamily="18" charset="0"/>
              </a:rPr>
              <a:t> </a:t>
            </a:r>
            <a:r>
              <a:rPr lang="ru-RU" sz="3200" dirty="0" err="1" smtClean="0">
                <a:latin typeface="Bookman Old Style" panose="02050604050505020204" pitchFamily="18" charset="0"/>
              </a:rPr>
              <a:t>прорізів</a:t>
            </a:r>
            <a:r>
              <a:rPr lang="ru-RU" sz="3200" dirty="0" smtClean="0">
                <a:latin typeface="Bookman Old Style" panose="02050604050505020204" pitchFamily="18" charset="0"/>
              </a:rPr>
              <a:t> і </a:t>
            </a:r>
            <a:r>
              <a:rPr lang="ru-RU" sz="3200" dirty="0" err="1" smtClean="0">
                <a:latin typeface="Bookman Old Style" panose="02050604050505020204" pitchFamily="18" charset="0"/>
              </a:rPr>
              <a:t>окремих</a:t>
            </a:r>
            <a:r>
              <a:rPr lang="ru-RU" sz="3200" dirty="0" smtClean="0">
                <a:latin typeface="Bookman Old Style" panose="02050604050505020204" pitchFamily="18" charset="0"/>
              </a:rPr>
              <a:t> зон, </a:t>
            </a:r>
            <a:r>
              <a:rPr lang="ru-RU" sz="3200" dirty="0" err="1" smtClean="0">
                <a:latin typeface="Bookman Old Style" panose="02050604050505020204" pitchFamily="18" charset="0"/>
              </a:rPr>
              <a:t>вузькі</a:t>
            </a:r>
            <a:r>
              <a:rPr lang="ru-RU" sz="3200" dirty="0" smtClean="0">
                <a:latin typeface="Bookman Old Style" panose="02050604050505020204" pitchFamily="18" charset="0"/>
              </a:rPr>
              <a:t> або </a:t>
            </a:r>
            <a:r>
              <a:rPr lang="ru-RU" sz="3200" dirty="0" err="1" smtClean="0">
                <a:latin typeface="Bookman Old Style" panose="02050604050505020204" pitchFamily="18" charset="0"/>
              </a:rPr>
              <a:t>широкі</a:t>
            </a:r>
            <a:r>
              <a:rPr lang="ru-RU" sz="3200" dirty="0" smtClean="0">
                <a:latin typeface="Bookman Old Style" panose="02050604050505020204" pitchFamily="18" charset="0"/>
              </a:rPr>
              <a:t> </a:t>
            </a:r>
            <a:r>
              <a:rPr lang="ru-RU" sz="3200" dirty="0" err="1" smtClean="0">
                <a:latin typeface="Bookman Old Style" panose="02050604050505020204" pitchFamily="18" charset="0"/>
              </a:rPr>
              <a:t>підлогові</a:t>
            </a:r>
            <a:r>
              <a:rPr lang="ru-RU" sz="3200" dirty="0" smtClean="0">
                <a:latin typeface="Bookman Old Style" panose="02050604050505020204" pitchFamily="18" charset="0"/>
              </a:rPr>
              <a:t> і </a:t>
            </a:r>
            <a:r>
              <a:rPr lang="ru-RU" sz="3200" dirty="0" err="1" smtClean="0">
                <a:latin typeface="Bookman Old Style" panose="02050604050505020204" pitchFamily="18" charset="0"/>
              </a:rPr>
              <a:t>стельові</a:t>
            </a:r>
            <a:r>
              <a:rPr lang="ru-RU" sz="3200" dirty="0" smtClean="0">
                <a:latin typeface="Bookman Old Style" panose="02050604050505020204" pitchFamily="18" charset="0"/>
              </a:rPr>
              <a:t> </a:t>
            </a:r>
            <a:r>
              <a:rPr lang="ru-RU" sz="3200" dirty="0" err="1" smtClean="0">
                <a:latin typeface="Bookman Old Style" panose="02050604050505020204" pitchFamily="18" charset="0"/>
              </a:rPr>
              <a:t>плінтуси</a:t>
            </a:r>
            <a:r>
              <a:rPr lang="ru-RU" sz="3200" dirty="0" smtClean="0">
                <a:latin typeface="Bookman Old Style" panose="02050604050505020204" pitchFamily="18" charset="0"/>
              </a:rPr>
              <a:t>, </a:t>
            </a:r>
            <a:r>
              <a:rPr lang="ru-RU" sz="3200" dirty="0" err="1" smtClean="0">
                <a:latin typeface="Bookman Old Style" panose="02050604050505020204" pitchFamily="18" charset="0"/>
              </a:rPr>
              <a:t>багети</a:t>
            </a:r>
            <a:r>
              <a:rPr lang="ru-RU" sz="3200" dirty="0" smtClean="0">
                <a:latin typeface="Bookman Old Style" panose="02050604050505020204" pitchFamily="18" charset="0"/>
              </a:rPr>
              <a:t> –</a:t>
            </a:r>
            <a:r>
              <a:rPr lang="ru-RU" sz="3200" b="1" dirty="0" err="1" smtClean="0">
                <a:latin typeface="Bookman Old Style" panose="02050604050505020204" pitchFamily="18" charset="0"/>
              </a:rPr>
              <a:t>змінюють</a:t>
            </a:r>
            <a:r>
              <a:rPr lang="ru-RU" sz="3200" b="1" dirty="0" smtClean="0">
                <a:latin typeface="Bookman Old Style" panose="02050604050505020204" pitchFamily="18" charset="0"/>
              </a:rPr>
              <a:t> </a:t>
            </a:r>
            <a:r>
              <a:rPr lang="ru-RU" sz="3200" b="1" dirty="0" err="1" smtClean="0">
                <a:latin typeface="Bookman Old Style" panose="02050604050505020204" pitchFamily="18" charset="0"/>
              </a:rPr>
              <a:t>сприйняття</a:t>
            </a:r>
            <a:r>
              <a:rPr lang="ru-RU" sz="3200" b="1" dirty="0" smtClean="0">
                <a:latin typeface="Bookman Old Style" panose="02050604050505020204" pitchFamily="18" charset="0"/>
              </a:rPr>
              <a:t>     </a:t>
            </a:r>
          </a:p>
          <a:p>
            <a:r>
              <a:rPr lang="ru-RU" sz="3200" dirty="0" smtClean="0">
                <a:latin typeface="Bookman Old Style" panose="02050604050505020204" pitchFamily="18" charset="0"/>
              </a:rPr>
              <a:t>простору, створюють </a:t>
            </a:r>
          </a:p>
          <a:p>
            <a:r>
              <a:rPr lang="ru-RU" sz="3200" b="1" dirty="0" err="1" smtClean="0">
                <a:latin typeface="Bookman Old Style" panose="02050604050505020204" pitchFamily="18" charset="0"/>
              </a:rPr>
              <a:t>акценти</a:t>
            </a:r>
            <a:r>
              <a:rPr lang="ru-RU" sz="3200" dirty="0" smtClean="0">
                <a:latin typeface="Bookman Old Style" panose="02050604050505020204" pitchFamily="18" charset="0"/>
              </a:rPr>
              <a:t> і </a:t>
            </a:r>
            <a:r>
              <a:rPr lang="ru-RU" sz="3200" dirty="0" err="1" smtClean="0">
                <a:latin typeface="Bookman Old Style" panose="02050604050505020204" pitchFamily="18" charset="0"/>
              </a:rPr>
              <a:t>приховують</a:t>
            </a:r>
            <a:r>
              <a:rPr lang="ru-RU" sz="3200" dirty="0" smtClean="0">
                <a:latin typeface="Bookman Old Style" panose="02050604050505020204" pitchFamily="18" charset="0"/>
              </a:rPr>
              <a:t> </a:t>
            </a:r>
            <a:r>
              <a:rPr lang="ru-RU" sz="3200" b="1" dirty="0" err="1" smtClean="0">
                <a:latin typeface="Bookman Old Style" panose="02050604050505020204" pitchFamily="18" charset="0"/>
              </a:rPr>
              <a:t>похибки</a:t>
            </a:r>
            <a:r>
              <a:rPr lang="ru-RU" sz="3200" dirty="0" smtClean="0">
                <a:latin typeface="Bookman Old Style" panose="02050604050505020204" pitchFamily="18" charset="0"/>
              </a:rPr>
              <a:t>.</a:t>
            </a:r>
            <a:endParaRPr lang="ru-RU" sz="3200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125" y="155180"/>
            <a:ext cx="117780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З допомогою </a:t>
            </a:r>
            <a:r>
              <a:rPr lang="ru-RU" sz="3200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молдинга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 різних форм, </a:t>
            </a:r>
            <a:r>
              <a:rPr lang="ru-RU" sz="3200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розмірів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 і </a:t>
            </a:r>
            <a:r>
              <a:rPr lang="ru-RU" sz="3200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кольорів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 можна 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кардинально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 </a:t>
            </a:r>
            <a:r>
              <a:rPr lang="ru-RU" sz="3200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змінити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 інтер’єр </a:t>
            </a:r>
            <a:r>
              <a:rPr lang="ru-RU" sz="3200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кімнати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 під час ремонту.</a:t>
            </a:r>
            <a:endParaRPr lang="ru-RU" sz="3200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11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772" y="272955"/>
            <a:ext cx="6359857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Bookman Old Style" panose="02050604050505020204" pitchFamily="18" charset="0"/>
              </a:rPr>
              <a:t>При </a:t>
            </a:r>
            <a:r>
              <a:rPr lang="ru-RU" sz="3200" dirty="0" err="1">
                <a:latin typeface="Bookman Old Style" panose="02050604050505020204" pitchFamily="18" charset="0"/>
              </a:rPr>
              <a:t>виробництві</a:t>
            </a:r>
            <a:r>
              <a:rPr lang="ru-RU" sz="3200" dirty="0">
                <a:latin typeface="Bookman Old Style" panose="02050604050505020204" pitchFamily="18" charset="0"/>
              </a:rPr>
              <a:t> будівельних </a:t>
            </a:r>
            <a:r>
              <a:rPr lang="ru-RU" sz="3200" dirty="0" smtClean="0">
                <a:latin typeface="Bookman Old Style" panose="02050604050505020204" pitchFamily="18" charset="0"/>
              </a:rPr>
              <a:t>робіт </a:t>
            </a:r>
            <a:r>
              <a:rPr lang="ru-RU" sz="3200" dirty="0">
                <a:latin typeface="Bookman Old Style" panose="02050604050505020204" pitchFamily="18" charset="0"/>
              </a:rPr>
              <a:t>з допомогою </a:t>
            </a:r>
            <a:r>
              <a:rPr lang="ru-RU" sz="3200" b="1" dirty="0" err="1" smtClean="0">
                <a:latin typeface="Bookman Old Style" panose="02050604050505020204" pitchFamily="18" charset="0"/>
              </a:rPr>
              <a:t>молдинга</a:t>
            </a:r>
            <a:r>
              <a:rPr lang="ru-RU" sz="3200" b="1" dirty="0" smtClean="0">
                <a:latin typeface="Bookman Old Style" panose="02050604050505020204" pitchFamily="18" charset="0"/>
              </a:rPr>
              <a:t> </a:t>
            </a:r>
            <a:r>
              <a:rPr lang="ru-RU" sz="3200" dirty="0" smtClean="0">
                <a:latin typeface="Bookman Old Style" panose="02050604050505020204" pitchFamily="18" charset="0"/>
              </a:rPr>
              <a:t>можна </a:t>
            </a:r>
            <a:r>
              <a:rPr lang="ru-RU" sz="3200" dirty="0" err="1" smtClean="0">
                <a:latin typeface="Bookman Old Style" panose="02050604050505020204" pitchFamily="18" charset="0"/>
              </a:rPr>
              <a:t>повністю</a:t>
            </a:r>
            <a:r>
              <a:rPr lang="ru-RU" sz="3200" dirty="0">
                <a:latin typeface="Bookman Old Style" panose="02050604050505020204" pitchFamily="18" charset="0"/>
              </a:rPr>
              <a:t> </a:t>
            </a:r>
            <a:endParaRPr lang="ru-RU" sz="3200" dirty="0" smtClean="0">
              <a:latin typeface="Bookman Old Style" panose="02050604050505020204" pitchFamily="18" charset="0"/>
            </a:endParaRPr>
          </a:p>
          <a:p>
            <a:r>
              <a:rPr lang="ru-RU" sz="3200" b="1" dirty="0" err="1" smtClean="0">
                <a:latin typeface="Bookman Old Style" panose="02050604050505020204" pitchFamily="18" charset="0"/>
              </a:rPr>
              <a:t>перетворити</a:t>
            </a:r>
            <a:r>
              <a:rPr lang="ru-RU" sz="3200" b="1" dirty="0" smtClean="0">
                <a:latin typeface="Bookman Old Style" panose="02050604050505020204" pitchFamily="18" charset="0"/>
              </a:rPr>
              <a:t> </a:t>
            </a:r>
            <a:r>
              <a:rPr lang="ru-RU" sz="3200" b="1" dirty="0">
                <a:latin typeface="Bookman Old Style" panose="02050604050505020204" pitchFamily="18" charset="0"/>
              </a:rPr>
              <a:t>фасад </a:t>
            </a:r>
            <a:r>
              <a:rPr lang="ru-RU" sz="3200" b="1" dirty="0" err="1">
                <a:latin typeface="Bookman Old Style" panose="02050604050505020204" pitchFamily="18" charset="0"/>
              </a:rPr>
              <a:t>будинку</a:t>
            </a:r>
            <a:r>
              <a:rPr lang="ru-RU" sz="3200" dirty="0">
                <a:latin typeface="Bookman Old Style" panose="02050604050505020204" pitchFamily="18" charset="0"/>
              </a:rPr>
              <a:t>. </a:t>
            </a:r>
            <a:r>
              <a:rPr lang="ru-RU" sz="3200" dirty="0" err="1">
                <a:latin typeface="Bookman Old Style" panose="02050604050505020204" pitchFamily="18" charset="0"/>
              </a:rPr>
              <a:t>Властивості</a:t>
            </a:r>
            <a:r>
              <a:rPr lang="ru-RU" sz="3200" dirty="0">
                <a:latin typeface="Bookman Old Style" panose="02050604050505020204" pitchFamily="18" charset="0"/>
              </a:rPr>
              <a:t> </a:t>
            </a:r>
            <a:r>
              <a:rPr lang="ru-RU" sz="3200" dirty="0" smtClean="0">
                <a:latin typeface="Bookman Old Style" panose="02050604050505020204" pitchFamily="18" charset="0"/>
              </a:rPr>
              <a:t>матеріалу </a:t>
            </a:r>
            <a:r>
              <a:rPr lang="ru-RU" sz="3200" dirty="0" err="1">
                <a:latin typeface="Bookman Old Style" panose="02050604050505020204" pitchFamily="18" charset="0"/>
              </a:rPr>
              <a:t>дозволяють</a:t>
            </a:r>
            <a:r>
              <a:rPr lang="ru-RU" sz="3200" dirty="0">
                <a:latin typeface="Bookman Old Style" panose="02050604050505020204" pitchFamily="18" charset="0"/>
              </a:rPr>
              <a:t> </a:t>
            </a:r>
            <a:r>
              <a:rPr lang="ru-RU" sz="3200" dirty="0" err="1">
                <a:latin typeface="Bookman Old Style" panose="02050604050505020204" pitchFamily="18" charset="0"/>
              </a:rPr>
              <a:t>надавати</a:t>
            </a:r>
            <a:r>
              <a:rPr lang="ru-RU" sz="3200" dirty="0">
                <a:latin typeface="Bookman Old Style" panose="02050604050505020204" pitchFamily="18" charset="0"/>
              </a:rPr>
              <a:t> </a:t>
            </a:r>
            <a:r>
              <a:rPr lang="ru-RU" sz="3200" dirty="0" err="1">
                <a:latin typeface="Bookman Old Style" panose="02050604050505020204" pitchFamily="18" charset="0"/>
              </a:rPr>
              <a:t>йому</a:t>
            </a:r>
            <a:r>
              <a:rPr lang="ru-RU" sz="3200" dirty="0">
                <a:latin typeface="Bookman Old Style" panose="02050604050505020204" pitchFamily="18" charset="0"/>
              </a:rPr>
              <a:t> вид </a:t>
            </a:r>
            <a:r>
              <a:rPr lang="ru-RU" sz="3200" dirty="0" err="1">
                <a:latin typeface="Bookman Old Style" panose="02050604050505020204" pitchFamily="18" charset="0"/>
              </a:rPr>
              <a:t>гіпсу</a:t>
            </a:r>
            <a:r>
              <a:rPr lang="ru-RU" sz="3200" dirty="0">
                <a:latin typeface="Bookman Old Style" panose="02050604050505020204" pitchFamily="18" charset="0"/>
              </a:rPr>
              <a:t>, бетону, природного каменю, дерева. Тому рівні і </a:t>
            </a:r>
            <a:r>
              <a:rPr lang="ru-RU" sz="3200" i="1" dirty="0" err="1">
                <a:latin typeface="Bookman Old Style" panose="02050604050505020204" pitchFamily="18" charset="0"/>
              </a:rPr>
              <a:t>фігурні</a:t>
            </a:r>
            <a:r>
              <a:rPr lang="ru-RU" sz="3200" i="1" dirty="0">
                <a:latin typeface="Bookman Old Style" panose="02050604050505020204" pitchFamily="18" charset="0"/>
              </a:rPr>
              <a:t> наличники</a:t>
            </a:r>
            <a:r>
              <a:rPr lang="ru-RU" sz="3200" dirty="0">
                <a:latin typeface="Bookman Old Style" panose="02050604050505020204" pitchFamily="18" charset="0"/>
              </a:rPr>
              <a:t>, </a:t>
            </a:r>
            <a:r>
              <a:rPr lang="ru-RU" sz="3200" i="1" dirty="0" err="1">
                <a:latin typeface="Bookman Old Style" panose="02050604050505020204" pitchFamily="18" charset="0"/>
              </a:rPr>
              <a:t>напівколони</a:t>
            </a:r>
            <a:r>
              <a:rPr lang="ru-RU" sz="3200" i="1" dirty="0">
                <a:latin typeface="Bookman Old Style" panose="02050604050505020204" pitchFamily="18" charset="0"/>
              </a:rPr>
              <a:t>, цоколь, </a:t>
            </a:r>
            <a:r>
              <a:rPr lang="ru-RU" sz="3200" i="1" dirty="0" err="1">
                <a:latin typeface="Bookman Old Style" panose="02050604050505020204" pitchFamily="18" charset="0"/>
              </a:rPr>
              <a:t>карнизи</a:t>
            </a:r>
            <a:r>
              <a:rPr lang="ru-RU" sz="3200" i="1" dirty="0">
                <a:latin typeface="Bookman Old Style" panose="02050604050505020204" pitchFamily="18" charset="0"/>
              </a:rPr>
              <a:t> </a:t>
            </a:r>
            <a:r>
              <a:rPr lang="ru-RU" sz="3200" dirty="0" err="1" smtClean="0">
                <a:latin typeface="Bookman Old Style" panose="02050604050505020204" pitchFamily="18" charset="0"/>
              </a:rPr>
              <a:t>виглядають</a:t>
            </a:r>
            <a:r>
              <a:rPr lang="ru-RU" sz="3200" dirty="0">
                <a:latin typeface="Bookman Old Style" panose="02050604050505020204" pitchFamily="18" charset="0"/>
              </a:rPr>
              <a:t> </a:t>
            </a:r>
            <a:r>
              <a:rPr lang="ru-RU" sz="3200" b="1" dirty="0" err="1">
                <a:latin typeface="Bookman Old Style" panose="02050604050505020204" pitchFamily="18" charset="0"/>
              </a:rPr>
              <a:t>природно</a:t>
            </a:r>
            <a:r>
              <a:rPr lang="ru-RU" sz="3200" dirty="0">
                <a:latin typeface="Bookman Old Style" panose="02050604050505020204" pitchFamily="18" charset="0"/>
              </a:rPr>
              <a:t> на </a:t>
            </a:r>
            <a:r>
              <a:rPr lang="ru-RU" sz="3200" dirty="0" err="1">
                <a:latin typeface="Bookman Old Style" panose="02050604050505020204" pitchFamily="18" charset="0"/>
              </a:rPr>
              <a:t>тлі</a:t>
            </a:r>
            <a:r>
              <a:rPr lang="ru-RU" sz="3200" dirty="0">
                <a:latin typeface="Bookman Old Style" panose="02050604050505020204" pitchFamily="18" charset="0"/>
              </a:rPr>
              <a:t> різних </a:t>
            </a:r>
            <a:r>
              <a:rPr lang="ru-RU" sz="3200" dirty="0" err="1">
                <a:latin typeface="Bookman Old Style" panose="02050604050505020204" pitchFamily="18" charset="0"/>
              </a:rPr>
              <a:t>зовнішніх</a:t>
            </a:r>
            <a:r>
              <a:rPr lang="ru-RU" sz="3200" dirty="0">
                <a:latin typeface="Bookman Old Style" panose="02050604050505020204" pitchFamily="18" charset="0"/>
              </a:rPr>
              <a:t> </a:t>
            </a:r>
            <a:r>
              <a:rPr lang="ru-RU" sz="3200" dirty="0" err="1">
                <a:latin typeface="Bookman Old Style" panose="02050604050505020204" pitchFamily="18" charset="0"/>
              </a:rPr>
              <a:t>покриттів</a:t>
            </a:r>
            <a:r>
              <a:rPr lang="ru-RU" sz="3200" dirty="0">
                <a:latin typeface="Bookman Old Style" panose="02050604050505020204" pitchFamily="18" charset="0"/>
              </a:rPr>
              <a:t>.</a:t>
            </a:r>
          </a:p>
        </p:txBody>
      </p:sp>
      <p:pic>
        <p:nvPicPr>
          <p:cNvPr id="3074" name="Picture 2" descr="Ð©Ð¾ ÑÐ°ÐºÐµ Ð¼Ð¾Ð»Ð´Ð¸Ð½Ð³: Ð²Ð¸Ð´Ð¸, Ð·Ð°ÑÑÐ¾ÑÑÐ²Ð°Ð½Ð½Ñ ÑÐ° ÑÐ¾ÑÐ¾ Ð· Ð²Ð°ÑÑÐ°Ð½ÑÐ°Ð¼Ð¸ Ð´ÐµÐºÐ¾ÑÑ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" r="7713"/>
          <a:stretch/>
        </p:blipFill>
        <p:spPr bwMode="auto">
          <a:xfrm>
            <a:off x="6317921" y="1258935"/>
            <a:ext cx="5773996" cy="45221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498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363" y="0"/>
            <a:ext cx="1197363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Bookman Old Style" panose="02050604050505020204" pitchFamily="18" charset="0"/>
              </a:rPr>
              <a:t>Сфера </a:t>
            </a:r>
            <a:r>
              <a:rPr lang="ru-RU" sz="2000" b="1" dirty="0" smtClean="0">
                <a:latin typeface="Bookman Old Style" panose="02050604050505020204" pitchFamily="18" charset="0"/>
              </a:rPr>
              <a:t>використання</a:t>
            </a:r>
            <a:r>
              <a:rPr lang="ru-RU" sz="2000" dirty="0" smtClean="0">
                <a:latin typeface="Bookman Old Style" panose="02050604050505020204" pitchFamily="18" charset="0"/>
              </a:rPr>
              <a:t> різних </a:t>
            </a:r>
            <a:r>
              <a:rPr lang="ru-RU" sz="2000" dirty="0" err="1" smtClean="0">
                <a:latin typeface="Bookman Old Style" panose="02050604050505020204" pitchFamily="18" charset="0"/>
              </a:rPr>
              <a:t>видів</a:t>
            </a:r>
            <a:r>
              <a:rPr lang="ru-RU" sz="2000" dirty="0" smtClean="0">
                <a:latin typeface="Bookman Old Style" panose="02050604050505020204" pitchFamily="18" charset="0"/>
              </a:rPr>
              <a:t> </a:t>
            </a:r>
            <a:r>
              <a:rPr lang="ru-RU" sz="2000" b="1" dirty="0" err="1" smtClean="0">
                <a:latin typeface="Bookman Old Style" panose="02050604050505020204" pitchFamily="18" charset="0"/>
              </a:rPr>
              <a:t>молдинга</a:t>
            </a:r>
            <a:r>
              <a:rPr lang="ru-RU" sz="2000" b="1" dirty="0" smtClean="0">
                <a:latin typeface="Bookman Old Style" panose="02050604050505020204" pitchFamily="18" charset="0"/>
              </a:rPr>
              <a:t> </a:t>
            </a:r>
            <a:r>
              <a:rPr lang="ru-RU" sz="2000" dirty="0" err="1" smtClean="0">
                <a:latin typeface="Bookman Old Style" panose="02050604050505020204" pitchFamily="18" charset="0"/>
              </a:rPr>
              <a:t>обумовлена</a:t>
            </a:r>
            <a:r>
              <a:rPr lang="ru-RU" sz="2000" dirty="0" smtClean="0">
                <a:latin typeface="Bookman Old Style" panose="02050604050505020204" pitchFamily="18" charset="0"/>
              </a:rPr>
              <a:t> характеристиками</a:t>
            </a:r>
            <a:r>
              <a:rPr lang="ru-RU" sz="2000" b="1" dirty="0" smtClean="0">
                <a:latin typeface="Bookman Old Style" panose="02050604050505020204" pitchFamily="18" charset="0"/>
              </a:rPr>
              <a:t> </a:t>
            </a:r>
            <a:r>
              <a:rPr lang="ru-RU" sz="2000" dirty="0" smtClean="0">
                <a:latin typeface="Bookman Old Style" panose="02050604050505020204" pitchFamily="18" charset="0"/>
              </a:rPr>
              <a:t>матеріалу, з якого </a:t>
            </a:r>
            <a:r>
              <a:rPr lang="ru-RU" sz="2000" dirty="0" err="1" smtClean="0">
                <a:latin typeface="Bookman Old Style" panose="02050604050505020204" pitchFamily="18" charset="0"/>
              </a:rPr>
              <a:t>він</a:t>
            </a:r>
            <a:r>
              <a:rPr lang="ru-RU" sz="2000" dirty="0" smtClean="0">
                <a:latin typeface="Bookman Old Style" panose="02050604050505020204" pitchFamily="18" charset="0"/>
              </a:rPr>
              <a:t> </a:t>
            </a:r>
            <a:r>
              <a:rPr lang="ru-RU" sz="2000" dirty="0" err="1" smtClean="0">
                <a:latin typeface="Bookman Old Style" panose="02050604050505020204" pitchFamily="18" charset="0"/>
              </a:rPr>
              <a:t>виготовлений</a:t>
            </a:r>
            <a:r>
              <a:rPr lang="ru-RU" sz="2000" dirty="0" smtClean="0">
                <a:latin typeface="Bookman Old Style" panose="02050604050505020204" pitchFamily="18" charset="0"/>
              </a:rPr>
              <a:t>:</a:t>
            </a:r>
            <a:endParaRPr lang="ru-RU" sz="2000" dirty="0">
              <a:latin typeface="Bookman Old Style" panose="020506040505050202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err="1">
                <a:latin typeface="Bookman Old Style" panose="02050604050505020204" pitchFamily="18" charset="0"/>
              </a:rPr>
              <a:t>Тендітні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легкі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b="1" dirty="0">
                <a:latin typeface="Bookman Old Style" panose="02050604050505020204" pitchFamily="18" charset="0"/>
              </a:rPr>
              <a:t>елементи з </a:t>
            </a:r>
            <a:r>
              <a:rPr lang="ru-RU" sz="2000" b="1" dirty="0" err="1">
                <a:latin typeface="Bookman Old Style" panose="02050604050505020204" pitchFamily="18" charset="0"/>
              </a:rPr>
              <a:t>пінопласту</a:t>
            </a:r>
            <a:r>
              <a:rPr lang="ru-RU" sz="2000" dirty="0">
                <a:latin typeface="Bookman Old Style" panose="02050604050505020204" pitchFamily="18" charset="0"/>
              </a:rPr>
              <a:t> і </a:t>
            </a:r>
            <a:r>
              <a:rPr lang="ru-RU" sz="2000" dirty="0" err="1">
                <a:latin typeface="Bookman Old Style" panose="02050604050505020204" pitchFamily="18" charset="0"/>
              </a:rPr>
              <a:t>пінополістиролу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монтують</a:t>
            </a:r>
            <a:r>
              <a:rPr lang="ru-RU" sz="2000" dirty="0">
                <a:latin typeface="Bookman Old Style" panose="02050604050505020204" pitchFamily="18" charset="0"/>
              </a:rPr>
              <a:t> у </a:t>
            </a:r>
            <a:r>
              <a:rPr lang="ru-RU" sz="2000" dirty="0" err="1">
                <a:latin typeface="Bookman Old Style" panose="02050604050505020204" pitchFamily="18" charset="0"/>
              </a:rPr>
              <a:t>верхній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частині</a:t>
            </a:r>
            <a:r>
              <a:rPr lang="ru-RU" sz="2000" dirty="0">
                <a:latin typeface="Bookman Old Style" panose="02050604050505020204" pitchFamily="18" charset="0"/>
              </a:rPr>
              <a:t> приміщення в якості </a:t>
            </a:r>
            <a:r>
              <a:rPr lang="ru-RU" sz="2000" b="1" dirty="0">
                <a:latin typeface="Bookman Old Style" panose="02050604050505020204" pitchFamily="18" charset="0"/>
              </a:rPr>
              <a:t>галтелей</a:t>
            </a:r>
            <a:r>
              <a:rPr lang="ru-RU" sz="2000" dirty="0">
                <a:latin typeface="Bookman Old Style" panose="02050604050505020204" pitchFamily="18" charset="0"/>
              </a:rPr>
              <a:t> (</a:t>
            </a:r>
            <a:r>
              <a:rPr lang="ru-RU" sz="2000" dirty="0" err="1">
                <a:latin typeface="Bookman Old Style" panose="02050604050505020204" pitchFamily="18" charset="0"/>
              </a:rPr>
              <a:t>стельового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плінтуса</a:t>
            </a:r>
            <a:r>
              <a:rPr lang="ru-RU" sz="2000" dirty="0">
                <a:latin typeface="Bookman Old Style" panose="02050604050505020204" pitchFamily="18" charset="0"/>
              </a:rPr>
              <a:t>) або </a:t>
            </a:r>
            <a:r>
              <a:rPr lang="ru-RU" sz="2000" b="1" dirty="0">
                <a:latin typeface="Bookman Old Style" panose="02050604050505020204" pitchFamily="18" charset="0"/>
              </a:rPr>
              <a:t>імітації </a:t>
            </a:r>
            <a:r>
              <a:rPr lang="ru-RU" sz="2000" b="1" dirty="0" err="1">
                <a:latin typeface="Bookman Old Style" panose="02050604050505020204" pitchFamily="18" charset="0"/>
              </a:rPr>
              <a:t>ліпнини</a:t>
            </a:r>
            <a:r>
              <a:rPr lang="ru-RU" sz="2000" dirty="0">
                <a:latin typeface="Bookman Old Style" panose="02050604050505020204" pitchFamily="18" charset="0"/>
              </a:rPr>
              <a:t> на </a:t>
            </a:r>
            <a:r>
              <a:rPr lang="ru-RU" sz="2000" dirty="0" err="1">
                <a:latin typeface="Bookman Old Style" panose="02050604050505020204" pitchFamily="18" charset="0"/>
              </a:rPr>
              <a:t>стелі</a:t>
            </a:r>
            <a:r>
              <a:rPr lang="ru-RU" sz="20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latin typeface="Bookman Old Style" panose="02050604050505020204" pitchFamily="18" charset="0"/>
              </a:rPr>
              <a:t>Гіпсові</a:t>
            </a:r>
            <a:r>
              <a:rPr lang="ru-RU" sz="2000" b="1" dirty="0">
                <a:latin typeface="Bookman Old Style" panose="02050604050505020204" pitchFamily="18" charset="0"/>
              </a:rPr>
              <a:t> молдинги</a:t>
            </a:r>
            <a:r>
              <a:rPr lang="ru-RU" sz="2000" dirty="0">
                <a:latin typeface="Bookman Old Style" panose="02050604050505020204" pitchFamily="18" charset="0"/>
              </a:rPr>
              <a:t> у </a:t>
            </a:r>
            <a:r>
              <a:rPr lang="ru-RU" sz="2000" dirty="0" err="1">
                <a:latin typeface="Bookman Old Style" panose="02050604050505020204" pitchFamily="18" charset="0"/>
              </a:rPr>
              <a:t>вигляді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напівколон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різьблених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багетів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підстельових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карнизів</a:t>
            </a:r>
            <a:r>
              <a:rPr lang="ru-RU" sz="2000" dirty="0">
                <a:latin typeface="Bookman Old Style" panose="02050604050505020204" pitchFamily="18" charset="0"/>
              </a:rPr>
              <a:t> використовують для оформлення стель і стін в </a:t>
            </a:r>
            <a:r>
              <a:rPr lang="ru-RU" sz="2000" b="1" dirty="0" err="1">
                <a:latin typeface="Bookman Old Style" panose="02050604050505020204" pitchFamily="18" charset="0"/>
              </a:rPr>
              <a:t>класичному</a:t>
            </a:r>
            <a:r>
              <a:rPr lang="ru-RU" sz="2000" b="1" dirty="0"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latin typeface="Bookman Old Style" panose="02050604050505020204" pitchFamily="18" charset="0"/>
              </a:rPr>
              <a:t>стилі</a:t>
            </a:r>
            <a:r>
              <a:rPr lang="ru-RU" sz="20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atin typeface="Bookman Old Style" panose="02050604050505020204" pitchFamily="18" charset="0"/>
              </a:rPr>
              <a:t>Пластик</a:t>
            </a:r>
            <a:r>
              <a:rPr lang="ru-RU" sz="2000" dirty="0">
                <a:latin typeface="Bookman Old Style" panose="02050604050505020204" pitchFamily="18" charset="0"/>
              </a:rPr>
              <a:t> застосовують, як </a:t>
            </a:r>
            <a:r>
              <a:rPr lang="ru-RU" sz="2000" b="1" dirty="0" err="1">
                <a:latin typeface="Bookman Old Style" panose="02050604050505020204" pitchFamily="18" charset="0"/>
              </a:rPr>
              <a:t>підлоговий</a:t>
            </a:r>
            <a:r>
              <a:rPr lang="ru-RU" sz="2000" b="1" dirty="0"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latin typeface="Bookman Old Style" panose="02050604050505020204" pitchFamily="18" charset="0"/>
              </a:rPr>
              <a:t>плінтус</a:t>
            </a:r>
            <a:r>
              <a:rPr lang="ru-RU" sz="2000" dirty="0">
                <a:latin typeface="Bookman Old Style" panose="02050604050505020204" pitchFamily="18" charset="0"/>
              </a:rPr>
              <a:t>, внутрішні </a:t>
            </a:r>
            <a:r>
              <a:rPr lang="ru-RU" sz="2000" b="1" dirty="0" err="1">
                <a:latin typeface="Bookman Old Style" panose="02050604050505020204" pitchFamily="18" charset="0"/>
              </a:rPr>
              <a:t>лиштви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dirty="0" err="1">
                <a:latin typeface="Bookman Old Style" panose="02050604050505020204" pitchFamily="18" charset="0"/>
              </a:rPr>
              <a:t>віконних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прорізів</a:t>
            </a:r>
            <a:r>
              <a:rPr lang="ru-RU" sz="2000" dirty="0">
                <a:latin typeface="Bookman Old Style" panose="02050604050505020204" pitchFamily="18" charset="0"/>
              </a:rPr>
              <a:t> і </a:t>
            </a:r>
            <a:r>
              <a:rPr lang="ru-RU" sz="2000" dirty="0" err="1">
                <a:latin typeface="Bookman Old Style" panose="02050604050505020204" pitchFamily="18" charset="0"/>
              </a:rPr>
              <a:t>кутові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профілі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приміщеннях</a:t>
            </a:r>
            <a:r>
              <a:rPr lang="ru-RU" sz="2000" dirty="0">
                <a:latin typeface="Bookman Old Style" panose="02050604050505020204" pitchFamily="18" charset="0"/>
              </a:rPr>
              <a:t> з </a:t>
            </a:r>
            <a:r>
              <a:rPr lang="ru-RU" sz="2000" b="1" dirty="0" err="1">
                <a:latin typeface="Bookman Old Style" panose="02050604050505020204" pitchFamily="18" charset="0"/>
              </a:rPr>
              <a:t>підвищеною</a:t>
            </a:r>
            <a:r>
              <a:rPr lang="ru-RU" sz="2000" b="1" dirty="0"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latin typeface="Bookman Old Style" panose="02050604050505020204" pitchFamily="18" charset="0"/>
              </a:rPr>
              <a:t>вологістю</a:t>
            </a:r>
            <a:r>
              <a:rPr lang="ru-RU" sz="2000" dirty="0">
                <a:latin typeface="Bookman Old Style" panose="02050604050505020204" pitchFamily="18" charset="0"/>
              </a:rPr>
              <a:t>. </a:t>
            </a:r>
            <a:r>
              <a:rPr lang="ru-RU" sz="2000" b="1" dirty="0">
                <a:latin typeface="Bookman Old Style" panose="02050604050505020204" pitchFamily="18" charset="0"/>
              </a:rPr>
              <a:t>У </a:t>
            </a:r>
            <a:r>
              <a:rPr lang="ru-RU" sz="2000" b="1" dirty="0" err="1">
                <a:latin typeface="Bookman Old Style" panose="02050604050505020204" pitchFamily="18" charset="0"/>
              </a:rPr>
              <a:t>ванних</a:t>
            </a:r>
            <a:r>
              <a:rPr lang="ru-RU" sz="2000" b="1" dirty="0"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latin typeface="Bookman Old Style" panose="02050604050505020204" pitchFamily="18" charset="0"/>
              </a:rPr>
              <a:t>кімнатах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dirty="0" err="1">
                <a:latin typeface="Bookman Old Style" panose="02050604050505020204" pitchFamily="18" charset="0"/>
              </a:rPr>
              <a:t>пластиковий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молдинг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встановлюють</a:t>
            </a:r>
            <a:r>
              <a:rPr lang="ru-RU" sz="2000" dirty="0">
                <a:latin typeface="Bookman Old Style" panose="02050604050505020204" pitchFamily="18" charset="0"/>
              </a:rPr>
              <a:t> у </a:t>
            </a:r>
            <a:r>
              <a:rPr lang="ru-RU" sz="2000" dirty="0" err="1">
                <a:latin typeface="Bookman Old Style" panose="02050604050505020204" pitchFamily="18" charset="0"/>
              </a:rPr>
              <a:t>місцях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примикання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сантехнічних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приладів</a:t>
            </a:r>
            <a:r>
              <a:rPr lang="ru-RU" sz="2000" dirty="0">
                <a:latin typeface="Bookman Old Style" panose="02050604050505020204" pitchFamily="18" charset="0"/>
              </a:rPr>
              <a:t> до стін, по </a:t>
            </a:r>
            <a:r>
              <a:rPr lang="ru-RU" sz="2000" dirty="0" err="1">
                <a:latin typeface="Bookman Old Style" panose="02050604050505020204" pitchFamily="18" charset="0"/>
              </a:rPr>
              <a:t>верхньому</a:t>
            </a:r>
            <a:r>
              <a:rPr lang="ru-RU" sz="2000" dirty="0">
                <a:latin typeface="Bookman Old Style" panose="02050604050505020204" pitchFamily="18" charset="0"/>
              </a:rPr>
              <a:t> краю </a:t>
            </a:r>
            <a:r>
              <a:rPr lang="ru-RU" sz="2000" dirty="0" err="1">
                <a:latin typeface="Bookman Old Style" panose="02050604050505020204" pitchFamily="18" charset="0"/>
              </a:rPr>
              <a:t>керамічної</a:t>
            </a:r>
            <a:r>
              <a:rPr lang="ru-RU" sz="2000" dirty="0">
                <a:latin typeface="Bookman Old Style" panose="02050604050505020204" pitchFamily="18" charset="0"/>
              </a:rPr>
              <a:t> плитки, як </a:t>
            </a:r>
            <a:r>
              <a:rPr lang="ru-RU" sz="2000" dirty="0" err="1">
                <a:latin typeface="Bookman Old Style" panose="02050604050505020204" pitchFamily="18" charset="0"/>
              </a:rPr>
              <a:t>обрамлення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дзеркала</a:t>
            </a:r>
            <a:r>
              <a:rPr lang="ru-RU" sz="2000" dirty="0">
                <a:latin typeface="Bookman Old Style" panose="02050604050505020204" pitchFamily="18" charset="0"/>
              </a:rPr>
              <a:t> або </a:t>
            </a:r>
            <a:r>
              <a:rPr lang="ru-RU" sz="2000" dirty="0" err="1">
                <a:latin typeface="Bookman Old Style" panose="02050604050505020204" pitchFamily="18" charset="0"/>
              </a:rPr>
              <a:t>рельєфного</a:t>
            </a:r>
            <a:r>
              <a:rPr lang="ru-RU" sz="2000" dirty="0">
                <a:latin typeface="Bookman Old Style" panose="02050604050505020204" pitchFamily="18" charset="0"/>
              </a:rPr>
              <a:t> панно;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latin typeface="Bookman Old Style" panose="02050604050505020204" pitchFamily="18" charset="0"/>
              </a:rPr>
              <a:t>Поліуретановий</a:t>
            </a:r>
            <a:r>
              <a:rPr lang="ru-RU" sz="2000" b="1" dirty="0"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latin typeface="Bookman Old Style" panose="02050604050505020204" pitchFamily="18" charset="0"/>
              </a:rPr>
              <a:t>молдинг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dirty="0" err="1">
                <a:latin typeface="Bookman Old Style" panose="02050604050505020204" pitchFamily="18" charset="0"/>
              </a:rPr>
              <a:t>затребуваний</a:t>
            </a:r>
            <a:r>
              <a:rPr lang="ru-RU" sz="2000" dirty="0">
                <a:latin typeface="Bookman Old Style" panose="02050604050505020204" pitchFamily="18" charset="0"/>
              </a:rPr>
              <a:t> при </a:t>
            </a:r>
            <a:r>
              <a:rPr lang="ru-RU" sz="2000" dirty="0" err="1">
                <a:latin typeface="Bookman Old Style" panose="02050604050505020204" pitchFamily="18" charset="0"/>
              </a:rPr>
              <a:t>оформленні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b="1" dirty="0">
                <a:latin typeface="Bookman Old Style" panose="02050604050505020204" pitchFamily="18" charset="0"/>
              </a:rPr>
              <a:t>інтер’єру </a:t>
            </a:r>
            <a:r>
              <a:rPr lang="ru-RU" sz="2000" b="1" dirty="0" err="1">
                <a:latin typeface="Bookman Old Style" panose="02050604050505020204" pitchFamily="18" charset="0"/>
              </a:rPr>
              <a:t>кімнат</a:t>
            </a:r>
            <a:r>
              <a:rPr lang="ru-RU" sz="2000" dirty="0">
                <a:latin typeface="Bookman Old Style" panose="02050604050505020204" pitchFamily="18" charset="0"/>
              </a:rPr>
              <a:t>, у фасадному </a:t>
            </a:r>
            <a:r>
              <a:rPr lang="ru-RU" sz="2000" dirty="0" err="1">
                <a:latin typeface="Bookman Old Style" panose="02050604050505020204" pitchFamily="18" charset="0"/>
              </a:rPr>
              <a:t>дизайні</a:t>
            </a:r>
            <a:r>
              <a:rPr lang="ru-RU" sz="2000" dirty="0">
                <a:latin typeface="Bookman Old Style" panose="02050604050505020204" pitchFamily="18" charset="0"/>
              </a:rPr>
              <a:t> і в </a:t>
            </a:r>
            <a:r>
              <a:rPr lang="ru-RU" sz="2000" dirty="0" err="1">
                <a:latin typeface="Bookman Old Style" panose="02050604050505020204" pitchFamily="18" charset="0"/>
              </a:rPr>
              <a:t>декоруванні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меблів</a:t>
            </a:r>
            <a:r>
              <a:rPr lang="ru-RU" sz="2000" dirty="0">
                <a:latin typeface="Bookman Old Style" panose="02050604050505020204" pitchFamily="18" charset="0"/>
              </a:rPr>
              <a:t>. </a:t>
            </a:r>
            <a:r>
              <a:rPr lang="ru-RU" sz="2000" b="1" dirty="0" err="1">
                <a:latin typeface="Bookman Old Style" panose="02050604050505020204" pitchFamily="18" charset="0"/>
              </a:rPr>
              <a:t>Гнучкі</a:t>
            </a:r>
            <a:r>
              <a:rPr lang="ru-RU" sz="2000" dirty="0">
                <a:latin typeface="Bookman Old Style" panose="02050604050505020204" pitchFamily="18" charset="0"/>
              </a:rPr>
              <a:t> елементи з </a:t>
            </a:r>
            <a:r>
              <a:rPr lang="ru-RU" sz="2000" dirty="0" err="1">
                <a:latin typeface="Bookman Old Style" panose="02050604050505020204" pitchFamily="18" charset="0"/>
              </a:rPr>
              <a:t>поліуретану</a:t>
            </a:r>
            <a:r>
              <a:rPr lang="ru-RU" sz="2000" dirty="0">
                <a:latin typeface="Bookman Old Style" panose="02050604050505020204" pitchFamily="18" charset="0"/>
              </a:rPr>
              <a:t> використовують для </a:t>
            </a:r>
            <a:r>
              <a:rPr lang="ru-RU" sz="2000" dirty="0" err="1">
                <a:latin typeface="Bookman Old Style" panose="02050604050505020204" pitchFamily="18" charset="0"/>
              </a:rPr>
              <a:t>обрамлення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b="1" dirty="0" err="1">
                <a:latin typeface="Bookman Old Style" panose="02050604050505020204" pitchFamily="18" charset="0"/>
              </a:rPr>
              <a:t>арочних</a:t>
            </a:r>
            <a:r>
              <a:rPr lang="ru-RU" sz="2000" b="1" dirty="0"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latin typeface="Bookman Old Style" panose="02050604050505020204" pitchFamily="18" charset="0"/>
              </a:rPr>
              <a:t>прорізів</a:t>
            </a:r>
            <a:r>
              <a:rPr lang="ru-RU" sz="2000" dirty="0">
                <a:latin typeface="Bookman Old Style" panose="02050604050505020204" pitchFamily="18" charset="0"/>
              </a:rPr>
              <a:t> і </a:t>
            </a:r>
            <a:r>
              <a:rPr lang="ru-RU" sz="2000" dirty="0" err="1">
                <a:latin typeface="Bookman Old Style" panose="02050604050505020204" pitchFamily="18" charset="0"/>
              </a:rPr>
              <a:t>складних</a:t>
            </a:r>
            <a:r>
              <a:rPr lang="ru-RU" sz="2000" dirty="0">
                <a:latin typeface="Bookman Old Style" panose="02050604050505020204" pitchFamily="18" charset="0"/>
              </a:rPr>
              <a:t> конструкцій;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atin typeface="Bookman Old Style" panose="02050604050505020204" pitchFamily="18" charset="0"/>
              </a:rPr>
              <a:t>Металеві </a:t>
            </a:r>
            <a:r>
              <a:rPr lang="ru-RU" sz="2000" b="1" dirty="0" err="1">
                <a:latin typeface="Bookman Old Style" panose="02050604050505020204" pitchFamily="18" charset="0"/>
              </a:rPr>
              <a:t>профілі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dirty="0" err="1">
                <a:latin typeface="Bookman Old Style" panose="02050604050505020204" pitchFamily="18" charset="0"/>
              </a:rPr>
              <a:t>встановлюють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b="1" dirty="0">
                <a:latin typeface="Bookman Old Style" panose="02050604050505020204" pitchFamily="18" charset="0"/>
              </a:rPr>
              <a:t>на порогах</a:t>
            </a:r>
            <a:r>
              <a:rPr lang="ru-RU" sz="2000" dirty="0">
                <a:latin typeface="Bookman Old Style" panose="02050604050505020204" pitchFamily="18" charset="0"/>
              </a:rPr>
              <a:t>, для </a:t>
            </a:r>
            <a:r>
              <a:rPr lang="ru-RU" sz="2000" dirty="0" err="1">
                <a:latin typeface="Bookman Old Style" panose="02050604050505020204" pitchFamily="18" charset="0"/>
              </a:rPr>
              <a:t>зміцнення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сходинок</a:t>
            </a:r>
            <a:r>
              <a:rPr lang="ru-RU" sz="2000" dirty="0">
                <a:latin typeface="Bookman Old Style" panose="02050604050505020204" pitchFamily="18" charset="0"/>
              </a:rPr>
              <a:t>, в </a:t>
            </a:r>
            <a:r>
              <a:rPr lang="ru-RU" sz="2000" dirty="0" err="1">
                <a:latin typeface="Bookman Old Style" panose="02050604050505020204" pitchFamily="18" charset="0"/>
              </a:rPr>
              <a:t>місцях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примикання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кухонних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меблів</a:t>
            </a:r>
            <a:r>
              <a:rPr lang="ru-RU" sz="2000" dirty="0">
                <a:latin typeface="Bookman Old Style" panose="02050604050505020204" pitchFamily="18" charset="0"/>
              </a:rPr>
              <a:t> до стін, між </a:t>
            </a:r>
            <a:r>
              <a:rPr lang="ru-RU" sz="2000" dirty="0" err="1">
                <a:latin typeface="Bookman Old Style" panose="02050604050505020204" pitchFamily="18" charset="0"/>
              </a:rPr>
              <a:t>варильною</a:t>
            </a:r>
            <a:r>
              <a:rPr lang="ru-RU" sz="2000" dirty="0">
                <a:latin typeface="Bookman Old Style" panose="02050604050505020204" pitchFamily="18" charset="0"/>
              </a:rPr>
              <a:t> плитою і </a:t>
            </a:r>
            <a:r>
              <a:rPr lang="ru-RU" sz="2000" dirty="0" err="1">
                <a:latin typeface="Bookman Old Style" panose="02050604050505020204" pitchFamily="18" charset="0"/>
              </a:rPr>
              <a:t>стільницею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робочої</a:t>
            </a:r>
            <a:r>
              <a:rPr lang="ru-RU" sz="2000" dirty="0">
                <a:latin typeface="Bookman Old Style" panose="02050604050505020204" pitchFamily="18" charset="0"/>
              </a:rPr>
              <a:t> поверхні;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latin typeface="Bookman Old Style" panose="02050604050505020204" pitchFamily="18" charset="0"/>
              </a:rPr>
              <a:t>Гумовий</a:t>
            </a:r>
            <a:r>
              <a:rPr lang="ru-RU" sz="2000" b="1" dirty="0">
                <a:latin typeface="Bookman Old Style" panose="02050604050505020204" pitchFamily="18" charset="0"/>
              </a:rPr>
              <a:t> </a:t>
            </a:r>
            <a:r>
              <a:rPr lang="ru-RU" sz="2000" b="1" dirty="0" err="1">
                <a:latin typeface="Bookman Old Style" panose="02050604050505020204" pitchFamily="18" charset="0"/>
              </a:rPr>
              <a:t>молдинг</a:t>
            </a:r>
            <a:r>
              <a:rPr lang="ru-RU" sz="2000" dirty="0">
                <a:latin typeface="Bookman Old Style" panose="02050604050505020204" pitchFamily="18" charset="0"/>
              </a:rPr>
              <a:t> використовують, </a:t>
            </a:r>
            <a:r>
              <a:rPr lang="ru-RU" sz="2000" b="1" dirty="0">
                <a:latin typeface="Bookman Old Style" panose="02050604050505020204" pitchFamily="18" charset="0"/>
              </a:rPr>
              <a:t>як </a:t>
            </a:r>
            <a:r>
              <a:rPr lang="ru-RU" sz="2000" b="1" dirty="0" err="1">
                <a:latin typeface="Bookman Old Style" panose="02050604050505020204" pitchFamily="18" charset="0"/>
              </a:rPr>
              <a:t>ущільнювач</a:t>
            </a:r>
            <a:r>
              <a:rPr lang="ru-RU" sz="2000" dirty="0">
                <a:latin typeface="Bookman Old Style" panose="02050604050505020204" pitchFamily="18" charset="0"/>
              </a:rPr>
              <a:t>, бордюрную </a:t>
            </a:r>
            <a:r>
              <a:rPr lang="ru-RU" sz="2000" dirty="0" err="1">
                <a:latin typeface="Bookman Old Style" panose="02050604050505020204" pitchFamily="18" charset="0"/>
              </a:rPr>
              <a:t>стрічку</a:t>
            </a:r>
            <a:r>
              <a:rPr lang="ru-RU" sz="2000" dirty="0">
                <a:latin typeface="Bookman Old Style" panose="02050604050505020204" pitchFamily="18" charset="0"/>
              </a:rPr>
              <a:t> і </a:t>
            </a:r>
            <a:r>
              <a:rPr lang="ru-RU" sz="2000" dirty="0" err="1">
                <a:latin typeface="Bookman Old Style" panose="02050604050505020204" pitchFamily="18" charset="0"/>
              </a:rPr>
              <a:t>пазовий</a:t>
            </a:r>
            <a:r>
              <a:rPr lang="ru-RU" sz="2000" dirty="0">
                <a:latin typeface="Bookman Old Style" panose="02050604050505020204" pitchFamily="18" charset="0"/>
              </a:rPr>
              <a:t> декор. </a:t>
            </a:r>
            <a:r>
              <a:rPr lang="ru-RU" sz="2000" dirty="0" err="1">
                <a:latin typeface="Bookman Old Style" panose="02050604050505020204" pitchFamily="18" charset="0"/>
              </a:rPr>
              <a:t>Найчастіше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такий</a:t>
            </a:r>
            <a:r>
              <a:rPr lang="ru-RU" sz="2000" dirty="0">
                <a:latin typeface="Bookman Old Style" panose="02050604050505020204" pitchFamily="18" charset="0"/>
              </a:rPr>
              <a:t> вигляд має </a:t>
            </a:r>
            <a:r>
              <a:rPr lang="ru-RU" sz="2000" b="1" dirty="0">
                <a:latin typeface="Bookman Old Style" panose="02050604050505020204" pitchFamily="18" charset="0"/>
              </a:rPr>
              <a:t>самоклеящуюся</a:t>
            </a:r>
            <a:r>
              <a:rPr lang="ru-RU" sz="2000" dirty="0">
                <a:latin typeface="Bookman Old Style" panose="02050604050505020204" pitchFamily="18" charset="0"/>
              </a:rPr>
              <a:t> основу;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latin typeface="Bookman Old Style" panose="02050604050505020204" pitchFamily="18" charset="0"/>
              </a:rPr>
              <a:t>Дерев’яні</a:t>
            </a:r>
            <a:r>
              <a:rPr lang="ru-RU" sz="2000" b="1" dirty="0">
                <a:latin typeface="Bookman Old Style" panose="02050604050505020204" pitchFamily="18" charset="0"/>
              </a:rPr>
              <a:t> планки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куточки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плінтуси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галтелі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багети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b="1" dirty="0" err="1">
                <a:latin typeface="Bookman Old Style" panose="02050604050505020204" pitchFamily="18" charset="0"/>
              </a:rPr>
              <a:t>облагороджують</a:t>
            </a:r>
            <a:r>
              <a:rPr lang="ru-RU" sz="2000" dirty="0">
                <a:latin typeface="Bookman Old Style" panose="02050604050505020204" pitchFamily="18" charset="0"/>
              </a:rPr>
              <a:t> </a:t>
            </a:r>
            <a:r>
              <a:rPr lang="ru-RU" sz="2000" dirty="0" err="1">
                <a:latin typeface="Bookman Old Style" panose="02050604050505020204" pitchFamily="18" charset="0"/>
              </a:rPr>
              <a:t>класичний</a:t>
            </a:r>
            <a:r>
              <a:rPr lang="ru-RU" sz="2000" dirty="0">
                <a:latin typeface="Bookman Old Style" panose="02050604050505020204" pitchFamily="18" charset="0"/>
              </a:rPr>
              <a:t> інтер’єр. </a:t>
            </a:r>
            <a:r>
              <a:rPr lang="ru-RU" sz="2000" b="1" dirty="0">
                <a:latin typeface="Bookman Old Style" panose="02050604050505020204" pitchFamily="18" charset="0"/>
              </a:rPr>
              <a:t>Натуральний</a:t>
            </a:r>
            <a:r>
              <a:rPr lang="ru-RU" sz="2000" dirty="0">
                <a:latin typeface="Bookman Old Style" panose="02050604050505020204" pitchFamily="18" charset="0"/>
              </a:rPr>
              <a:t> матеріал служить </a:t>
            </a:r>
            <a:r>
              <a:rPr lang="ru-RU" sz="2000" dirty="0" err="1">
                <a:latin typeface="Bookman Old Style" panose="02050604050505020204" pitchFamily="18" charset="0"/>
              </a:rPr>
              <a:t>обрамленням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дерев’яних</a:t>
            </a:r>
            <a:r>
              <a:rPr lang="ru-RU" sz="2000" dirty="0">
                <a:latin typeface="Bookman Old Style" panose="02050604050505020204" pitchFamily="18" charset="0"/>
              </a:rPr>
              <a:t> панелей, картин, </a:t>
            </a:r>
            <a:r>
              <a:rPr lang="ru-RU" sz="2000" dirty="0" err="1">
                <a:latin typeface="Bookman Old Style" panose="02050604050505020204" pitchFamily="18" charset="0"/>
              </a:rPr>
              <a:t>дзеркал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гобеленових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медальйонів</a:t>
            </a:r>
            <a:r>
              <a:rPr lang="ru-RU" sz="2000" dirty="0">
                <a:latin typeface="Bookman Old Style" panose="02050604050505020204" pitchFamily="18" charset="0"/>
              </a:rPr>
              <a:t>, </a:t>
            </a:r>
            <a:r>
              <a:rPr lang="ru-RU" sz="2000" dirty="0" err="1">
                <a:latin typeface="Bookman Old Style" panose="02050604050505020204" pitchFamily="18" charset="0"/>
              </a:rPr>
              <a:t>віконних</a:t>
            </a:r>
            <a:r>
              <a:rPr lang="ru-RU" sz="2000" dirty="0">
                <a:latin typeface="Bookman Old Style" panose="02050604050505020204" pitchFamily="18" charset="0"/>
              </a:rPr>
              <a:t> і </a:t>
            </a:r>
            <a:r>
              <a:rPr lang="ru-RU" sz="2000" dirty="0" err="1">
                <a:latin typeface="Bookman Old Style" panose="02050604050505020204" pitchFamily="18" charset="0"/>
              </a:rPr>
              <a:t>дверних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прорізів</a:t>
            </a:r>
            <a:r>
              <a:rPr lang="ru-RU" sz="2000" dirty="0">
                <a:latin typeface="Bookman Old Style" panose="02050604050505020204" pitchFamily="18" charset="0"/>
              </a:rPr>
              <a:t>. </a:t>
            </a:r>
            <a:r>
              <a:rPr lang="ru-RU" sz="2000" dirty="0" err="1">
                <a:latin typeface="Bookman Old Style" panose="02050604050505020204" pitchFamily="18" charset="0"/>
              </a:rPr>
              <a:t>Розкриті</a:t>
            </a:r>
            <a:r>
              <a:rPr lang="ru-RU" sz="2000" dirty="0">
                <a:latin typeface="Bookman Old Style" panose="02050604050505020204" pitchFamily="18" charset="0"/>
              </a:rPr>
              <a:t> лаком поверхні чудово </a:t>
            </a:r>
            <a:r>
              <a:rPr lang="ru-RU" sz="2000" b="1" dirty="0" err="1">
                <a:latin typeface="Bookman Old Style" panose="02050604050505020204" pitchFamily="18" charset="0"/>
              </a:rPr>
              <a:t>поєднуються</a:t>
            </a:r>
            <a:r>
              <a:rPr lang="ru-RU" sz="2000" dirty="0">
                <a:latin typeface="Bookman Old Style" panose="02050604050505020204" pitchFamily="18" charset="0"/>
              </a:rPr>
              <a:t> з дорогими тканинами </a:t>
            </a:r>
            <a:r>
              <a:rPr lang="ru-RU" sz="2000" dirty="0" err="1">
                <a:latin typeface="Bookman Old Style" panose="02050604050505020204" pitchFamily="18" charset="0"/>
              </a:rPr>
              <a:t>портьєрної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драпірування</a:t>
            </a:r>
            <a:r>
              <a:rPr lang="ru-RU" sz="2000" dirty="0">
                <a:latin typeface="Bookman Old Style" panose="02050604050505020204" pitchFamily="18" charset="0"/>
              </a:rPr>
              <a:t> і </a:t>
            </a:r>
            <a:r>
              <a:rPr lang="ru-RU" sz="2000" dirty="0" err="1">
                <a:latin typeface="Bookman Old Style" panose="02050604050505020204" pitchFamily="18" charset="0"/>
              </a:rPr>
              <a:t>оббивкою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err="1">
                <a:latin typeface="Bookman Old Style" panose="02050604050505020204" pitchFamily="18" charset="0"/>
              </a:rPr>
              <a:t>меблів</a:t>
            </a:r>
            <a:r>
              <a:rPr lang="ru-RU" sz="2000" dirty="0">
                <a:solidFill>
                  <a:srgbClr val="333333"/>
                </a:solidFill>
                <a:latin typeface="Bookman Old Style" panose="02050604050505020204" pitchFamily="18" charset="0"/>
              </a:rPr>
              <a:t>.</a:t>
            </a:r>
            <a:endParaRPr lang="ru-RU" sz="2000" b="0" i="0" dirty="0">
              <a:solidFill>
                <a:srgbClr val="333333"/>
              </a:solidFill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43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899" y="4020157"/>
            <a:ext cx="2734101" cy="273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Ð ÐµÐ·ÑÐ»ÑÑÐ°Ñ Ð¿Ð¾ÑÑÐºÑ Ð·Ð¾Ð±ÑÐ°Ð¶ÐµÐ½Ñ Ð·Ð° Ð·Ð°Ð¿Ð¸ÑÐ¾Ð¼ &quot;ÐÐÐÐÐÐÐ§ÐÐ ÐÐ ÐÐÐÐ¡Ð£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27"/>
          <a:stretch/>
        </p:blipFill>
        <p:spPr bwMode="auto">
          <a:xfrm>
            <a:off x="182872" y="193911"/>
            <a:ext cx="3091418" cy="245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2573" y="1323833"/>
            <a:ext cx="797029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115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0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" y="0"/>
            <a:ext cx="117461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Декоративні елементи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що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прикрашають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фасади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інтер'єри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будівель,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найчастіше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виготовляються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пінополістиролу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поліуретану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склопластику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пінопласту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гіпсу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або </a:t>
            </a:r>
            <a:r>
              <a:rPr lang="ru-RU" sz="32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пластмаси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чи дерева.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Такі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елементи, як </a:t>
            </a: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молдинги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ru-RU" sz="32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фризи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сандрики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або </a:t>
            </a:r>
            <a:r>
              <a:rPr lang="ru-RU" sz="32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карнизи</a:t>
            </a: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пілястри</a:t>
            </a: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фільонки</a:t>
            </a: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укоси</a:t>
            </a:r>
            <a:r>
              <a:rPr lang="ru-RU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багато іншого – все це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допоможе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стати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будинку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оригінальним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неповторним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 descr="ÐÐµÐºÐ¾ÑÐ°ÑÐ¸Ð²Ð½Ñ ÐµÐ»ÐµÐ¼ÐµÐ½ÑÐ¸ ÑÐ°ÑÐ°Ð´ÑÐ²   Ð²Ð¸Ð´Ð¸, Ð²Ð¸ÐºÐ¾ÑÐ¸ÑÑÐ¾Ð²ÑÐ²Ð°Ð½Ñ Ð¼Ð°ÑÐµÑÑÐ°Ð»Ð¸ Ñ ÑÑÐ½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41" y="3507476"/>
            <a:ext cx="11627889" cy="307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983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16" t="22866" r="2506" b="9709"/>
          <a:stretch/>
        </p:blipFill>
        <p:spPr bwMode="auto">
          <a:xfrm>
            <a:off x="218364" y="900753"/>
            <a:ext cx="11859905" cy="5527343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57952" y="126347"/>
            <a:ext cx="9491701" cy="6497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180340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ФАСАДНИЙ АРХІТЕКТУРНИЙ ДЕКОР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8490" y="3125337"/>
            <a:ext cx="197892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ЗАМКИ ФАСАДНІ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6848" y="3125337"/>
            <a:ext cx="203351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КАРНИЗИ ФАСАДНІ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99797" y="3125337"/>
            <a:ext cx="191068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ПІДВІКОННЯ ФАСАДНЕ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42746" y="3125337"/>
            <a:ext cx="180150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МОЛДІНГИ ФАСАДНІ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53685" y="3125337"/>
            <a:ext cx="206081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БОСАЖИ ФАСАДНІ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28048" y="5996252"/>
            <a:ext cx="26340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Bookman Old Style" panose="02050604050505020204" pitchFamily="18" charset="0"/>
              </a:rPr>
              <a:t>ПІЛЯСТРИ ФАСАДНІ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9546" y="5996252"/>
            <a:ext cx="242930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Bookman Old Style" panose="02050604050505020204" pitchFamily="18" charset="0"/>
              </a:rPr>
              <a:t>КОЛОНИ ФАСАДНІ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0794" y="5996252"/>
            <a:ext cx="324816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Bookman Old Style" panose="02050604050505020204" pitchFamily="18" charset="0"/>
              </a:rPr>
              <a:t>НАПІВКОЛОНИ ФАСАДНІ</a:t>
            </a: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584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1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687" y="374260"/>
            <a:ext cx="393965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latin typeface="Bookman Old Style" panose="02050604050505020204" pitchFamily="18" charset="0"/>
              </a:rPr>
              <a:t>Декоративнийелемент</a:t>
            </a:r>
            <a:r>
              <a:rPr lang="ru-RU" sz="3600" dirty="0" smtClean="0">
                <a:latin typeface="Bookman Old Style" panose="02050604050505020204" pitchFamily="18" charset="0"/>
              </a:rPr>
              <a:t> </a:t>
            </a:r>
            <a:r>
              <a:rPr lang="ru-RU" sz="3600" dirty="0">
                <a:latin typeface="Bookman Old Style" panose="02050604050505020204" pitchFamily="18" charset="0"/>
              </a:rPr>
              <a:t>у </a:t>
            </a:r>
            <a:r>
              <a:rPr lang="ru-RU" sz="3600" dirty="0" err="1">
                <a:latin typeface="Bookman Old Style" panose="02050604050505020204" pitchFamily="18" charset="0"/>
              </a:rPr>
              <a:t>вигляді</a:t>
            </a:r>
            <a:r>
              <a:rPr lang="ru-RU" sz="3600" dirty="0">
                <a:latin typeface="Bookman Old Style" panose="02050604050505020204" pitchFamily="18" charset="0"/>
              </a:rPr>
              <a:t> </a:t>
            </a:r>
            <a:r>
              <a:rPr lang="ru-RU" sz="3600" dirty="0" err="1">
                <a:latin typeface="Bookman Old Style" panose="02050604050505020204" pitchFamily="18" charset="0"/>
              </a:rPr>
              <a:t>накладної</a:t>
            </a:r>
            <a:r>
              <a:rPr lang="ru-RU" sz="3600" dirty="0">
                <a:latin typeface="Bookman Old Style" panose="02050604050505020204" pitchFamily="18" charset="0"/>
              </a:rPr>
              <a:t> </a:t>
            </a:r>
            <a:r>
              <a:rPr lang="ru-RU" sz="3600" dirty="0" err="1">
                <a:latin typeface="Bookman Old Style" panose="02050604050505020204" pitchFamily="18" charset="0"/>
              </a:rPr>
              <a:t>жорсткою</a:t>
            </a:r>
            <a:r>
              <a:rPr lang="ru-RU" sz="3600" dirty="0">
                <a:latin typeface="Bookman Old Style" panose="02050604050505020204" pitchFamily="18" charset="0"/>
              </a:rPr>
              <a:t> чи </a:t>
            </a:r>
            <a:r>
              <a:rPr lang="ru-RU" sz="3600" dirty="0" err="1">
                <a:latin typeface="Bookman Old Style" panose="02050604050505020204" pitchFamily="18" charset="0"/>
              </a:rPr>
              <a:t>гнучкою</a:t>
            </a:r>
            <a:r>
              <a:rPr lang="ru-RU" sz="3600" dirty="0">
                <a:latin typeface="Bookman Old Style" panose="02050604050505020204" pitchFamily="18" charset="0"/>
              </a:rPr>
              <a:t> планки </a:t>
            </a:r>
            <a:r>
              <a:rPr lang="ru-RU" sz="3600" dirty="0" err="1">
                <a:latin typeface="Bookman Old Style" panose="02050604050505020204" pitchFamily="18" charset="0"/>
              </a:rPr>
              <a:t>різного</a:t>
            </a:r>
            <a:r>
              <a:rPr lang="ru-RU" sz="3600" dirty="0">
                <a:latin typeface="Bookman Old Style" panose="02050604050505020204" pitchFamily="18" charset="0"/>
              </a:rPr>
              <a:t> перерізу </a:t>
            </a:r>
            <a:r>
              <a:rPr lang="ru-RU" sz="3600" dirty="0" err="1">
                <a:latin typeface="Bookman Old Style" panose="02050604050505020204" pitchFamily="18" charset="0"/>
              </a:rPr>
              <a:t>називають</a:t>
            </a:r>
            <a:r>
              <a:rPr lang="ru-RU" sz="3600" dirty="0">
                <a:latin typeface="Bookman Old Style" panose="02050604050505020204" pitchFamily="18" charset="0"/>
              </a:rPr>
              <a:t> </a:t>
            </a:r>
            <a:r>
              <a:rPr lang="ru-RU" sz="3600" dirty="0" err="1">
                <a:latin typeface="Bookman Old Style" panose="02050604050505020204" pitchFamily="18" charset="0"/>
              </a:rPr>
              <a:t>будівельним</a:t>
            </a:r>
            <a:r>
              <a:rPr lang="ru-RU" sz="3600" dirty="0">
                <a:latin typeface="Bookman Old Style" panose="02050604050505020204" pitchFamily="18" charset="0"/>
              </a:rPr>
              <a:t> </a:t>
            </a:r>
            <a:r>
              <a:rPr lang="ru-RU" sz="3600" dirty="0" smtClean="0">
                <a:latin typeface="Bookman Old Style" panose="02050604050505020204" pitchFamily="18" charset="0"/>
              </a:rPr>
              <a:t>   </a:t>
            </a:r>
            <a:r>
              <a:rPr lang="ru-RU" sz="3600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молдінгом</a:t>
            </a:r>
            <a:r>
              <a:rPr lang="ru-RU" sz="3600" dirty="0">
                <a:solidFill>
                  <a:srgbClr val="FF0000"/>
                </a:solidFill>
                <a:latin typeface="Bookman Old Style" panose="02050604050505020204" pitchFamily="18" charset="0"/>
              </a:rPr>
              <a:t>.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30283" t="11853" r="14199" b="23426"/>
          <a:stretch/>
        </p:blipFill>
        <p:spPr bwMode="auto">
          <a:xfrm>
            <a:off x="4230806" y="147121"/>
            <a:ext cx="7823039" cy="6413448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13643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3"/>
          <a:srcRect l="1333" t="44439" r="2479" b="19966"/>
          <a:stretch/>
        </p:blipFill>
        <p:spPr bwMode="auto">
          <a:xfrm>
            <a:off x="389447" y="3227218"/>
            <a:ext cx="11417054" cy="3424418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6986" y="5807679"/>
            <a:ext cx="2069995" cy="6655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dirty="0" smtClean="0">
                <a:latin typeface="Bookman Old Style" panose="02050604050505020204" pitchFamily="18" charset="0"/>
              </a:rPr>
              <a:t>КАРНИЗИ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94520" y="5792126"/>
            <a:ext cx="2107877" cy="7221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uk-UA" sz="2400" dirty="0" smtClean="0">
                <a:latin typeface="Bookman Old Style" panose="02050604050505020204" pitchFamily="18" charset="0"/>
              </a:rPr>
              <a:t>МОЛДІНГИ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0646" y="5734518"/>
            <a:ext cx="1654655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latin typeface="Bookman Old Style" panose="02050604050505020204" pitchFamily="18" charset="0"/>
              </a:rPr>
              <a:t>ПАНЕЛІ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89095" y="5560204"/>
            <a:ext cx="2230707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Bookman Old Style" panose="02050604050505020204" pitchFamily="18" charset="0"/>
              </a:rPr>
              <a:t>КУТОВІ МОЛДІНГИ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55907" y="5795449"/>
            <a:ext cx="2114488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latin typeface="Bookman Old Style" panose="02050604050505020204" pitchFamily="18" charset="0"/>
              </a:rPr>
              <a:t>ПЛІНТУСИ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9448" y="251310"/>
            <a:ext cx="1141705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Це поняття </a:t>
            </a:r>
            <a:r>
              <a:rPr lang="ru-RU" sz="3200" b="1" dirty="0" err="1" smtClean="0">
                <a:solidFill>
                  <a:prstClr val="black"/>
                </a:solidFill>
                <a:latin typeface="Bookman Old Style" panose="02050604050505020204" pitchFamily="18" charset="0"/>
              </a:rPr>
              <a:t>об’єднує</a:t>
            </a:r>
            <a:r>
              <a:rPr lang="ru-RU" sz="32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dirty="0" err="1" smtClean="0">
                <a:solidFill>
                  <a:prstClr val="black"/>
                </a:solidFill>
                <a:latin typeface="Bookman Old Style" panose="02050604050505020204" pitchFamily="18" charset="0"/>
              </a:rPr>
              <a:t>профільні</a:t>
            </a:r>
            <a:r>
              <a:rPr lang="ru-RU" sz="32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вироби, які використовують </a:t>
            </a:r>
            <a:r>
              <a:rPr lang="ru-RU" sz="32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для оформлення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 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інтер’єрів</a:t>
            </a:r>
            <a:r>
              <a:rPr lang="ru-RU" sz="3200" dirty="0">
                <a:solidFill>
                  <a:srgbClr val="FF0000"/>
                </a:solidFill>
                <a:latin typeface="Bookman Old Style" panose="02050604050505020204" pitchFamily="18" charset="0"/>
              </a:rPr>
              <a:t> 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та </a:t>
            </a: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фасадів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будівель</a:t>
            </a:r>
            <a:r>
              <a:rPr lang="ru-RU" sz="3200" dirty="0">
                <a:solidFill>
                  <a:srgbClr val="FF0000"/>
                </a:solidFill>
                <a:latin typeface="Bookman Old Style" panose="02050604050505020204" pitchFamily="18" charset="0"/>
              </a:rPr>
              <a:t> 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–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ліпні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і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різьблені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прикраси</a:t>
            </a:r>
            <a:r>
              <a:rPr lang="ru-RU" sz="3200" dirty="0">
                <a:solidFill>
                  <a:prstClr val="black"/>
                </a:solidFill>
                <a:latin typeface="Bookman Old Style" panose="02050604050505020204" pitchFamily="18" charset="0"/>
              </a:rPr>
              <a:t>,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карнизи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,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ригелі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,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багети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,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плінтуси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,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ущільнювачі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,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розподільчі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та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з’єднувальні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деталі</a:t>
            </a:r>
            <a:r>
              <a:rPr lang="ru-RU" sz="3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.</a:t>
            </a:r>
            <a:endParaRPr lang="ru-RU" sz="32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03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Ð©Ð¾ ÑÐ°ÐºÐµ Ð¼Ð¾Ð»Ð´Ð¸Ð½Ð³: Ð²Ð¸Ð´Ð¸, Ð·Ð°ÑÑÐ¾ÑÑÐ²Ð°Ð½Ð½Ñ ÑÐ° ÑÐ¾ÑÐ¾ Ð· Ð²Ð°ÑÑÐ°Ð½ÑÐ°Ð¼Ð¸ Ð´ÐµÐºÐ¾ÑÑ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125" y="3773606"/>
            <a:ext cx="4144876" cy="30843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©Ð¾ ÑÐ°ÐºÐµ Ð¼Ð¾Ð»Ð´Ð¸Ð½Ð³: Ð²Ð¸Ð´Ð¸, Ð·Ð°ÑÑÐ¾ÑÑÐ²Ð°Ð½Ð½Ñ ÑÐ° ÑÐ¾ÑÐ¾ Ð· Ð²Ð°ÑÑÐ°Ð½ÑÐ°Ð¼Ð¸ Ð´ÐµÐºÐ¾ÑÑ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124" y="0"/>
            <a:ext cx="4144875" cy="279779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8364" y="117693"/>
            <a:ext cx="86663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Bookman Old Style" panose="02050604050505020204" pitchFamily="18" charset="0"/>
              </a:rPr>
              <a:t>Різноманіття</a:t>
            </a:r>
            <a:r>
              <a:rPr lang="ru-RU" sz="2400" dirty="0">
                <a:latin typeface="Bookman Old Style" panose="02050604050505020204" pitchFamily="18" charset="0"/>
              </a:rPr>
              <a:t> форм і </a:t>
            </a:r>
            <a:r>
              <a:rPr lang="ru-RU" sz="2400" dirty="0" err="1">
                <a:latin typeface="Bookman Old Style" panose="02050604050505020204" pitchFamily="18" charset="0"/>
              </a:rPr>
              <a:t>розмірів</a:t>
            </a:r>
            <a:r>
              <a:rPr lang="ru-RU" sz="2400" dirty="0">
                <a:latin typeface="Bookman Old Style" panose="02050604050505020204" pitchFamily="18" charset="0"/>
              </a:rPr>
              <a:t>, а </a:t>
            </a:r>
            <a:r>
              <a:rPr lang="ru-RU" sz="2400" dirty="0" err="1">
                <a:latin typeface="Bookman Old Style" panose="02050604050505020204" pitchFamily="18" charset="0"/>
              </a:rPr>
              <a:t>також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різна</a:t>
            </a:r>
            <a:r>
              <a:rPr lang="ru-RU" sz="2400" dirty="0">
                <a:latin typeface="Bookman Old Style" panose="02050604050505020204" pitchFamily="18" charset="0"/>
              </a:rPr>
              <a:t> </a:t>
            </a:r>
            <a:r>
              <a:rPr lang="ru-RU" sz="2400" b="1" dirty="0" err="1">
                <a:latin typeface="Bookman Old Style" panose="02050604050505020204" pitchFamily="18" charset="0"/>
              </a:rPr>
              <a:t>щільність</a:t>
            </a:r>
            <a:r>
              <a:rPr lang="ru-RU" sz="2400" dirty="0">
                <a:latin typeface="Bookman Old Style" panose="02050604050505020204" pitchFamily="18" charset="0"/>
              </a:rPr>
              <a:t> і </a:t>
            </a:r>
            <a:r>
              <a:rPr lang="ru-RU" sz="2400" b="1" dirty="0">
                <a:latin typeface="Bookman Old Style" panose="02050604050505020204" pitchFamily="18" charset="0"/>
              </a:rPr>
              <a:t>структура</a:t>
            </a:r>
            <a:r>
              <a:rPr lang="ru-RU" sz="2400" dirty="0">
                <a:latin typeface="Bookman Old Style" panose="02050604050505020204" pitchFamily="18" charset="0"/>
              </a:rPr>
              <a:t> матеріалів дає </a:t>
            </a:r>
            <a:r>
              <a:rPr lang="ru-RU" sz="2400" dirty="0" err="1">
                <a:latin typeface="Bookman Old Style" panose="02050604050505020204" pitchFamily="18" charset="0"/>
              </a:rPr>
              <a:t>можливість</a:t>
            </a:r>
            <a:r>
              <a:rPr lang="ru-RU" sz="2400" dirty="0">
                <a:latin typeface="Bookman Old Style" panose="02050604050505020204" pitchFamily="18" charset="0"/>
              </a:rPr>
              <a:t> </a:t>
            </a:r>
            <a:r>
              <a:rPr lang="ru-RU" sz="2400" b="1" dirty="0" err="1">
                <a:latin typeface="Bookman Old Style" panose="02050604050505020204" pitchFamily="18" charset="0"/>
              </a:rPr>
              <a:t>використовувати</a:t>
            </a:r>
            <a:r>
              <a:rPr lang="ru-RU" sz="2400" dirty="0">
                <a:latin typeface="Bookman Old Style" panose="02050604050505020204" pitchFamily="18" charset="0"/>
              </a:rPr>
              <a:t> </a:t>
            </a:r>
            <a:r>
              <a:rPr lang="ru-RU" sz="2400" dirty="0" err="1">
                <a:latin typeface="Bookman Old Style" panose="02050604050505020204" pitchFamily="18" charset="0"/>
              </a:rPr>
              <a:t>молдинг</a:t>
            </a:r>
            <a:r>
              <a:rPr lang="ru-RU" sz="2400" dirty="0">
                <a:latin typeface="Bookman Old Style" panose="02050604050505020204" pitchFamily="18" charset="0"/>
              </a:rPr>
              <a:t> </a:t>
            </a:r>
            <a:r>
              <a:rPr lang="ru-RU" sz="2400" b="1" dirty="0">
                <a:latin typeface="Bookman Old Style" panose="02050604050505020204" pitchFamily="18" charset="0"/>
              </a:rPr>
              <a:t>як</a:t>
            </a:r>
            <a:r>
              <a:rPr lang="ru-RU" sz="2400" dirty="0">
                <a:latin typeface="Bookman Old Style" panose="020506040505050202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Bookman Old Style" panose="02050604050505020204" pitchFamily="18" charset="0"/>
              </a:rPr>
              <a:t>Художніх</a:t>
            </a:r>
            <a:r>
              <a:rPr lang="ru-RU" sz="2400" b="1" dirty="0">
                <a:latin typeface="Bookman Old Style" panose="02050604050505020204" pitchFamily="18" charset="0"/>
              </a:rPr>
              <a:t> елементів</a:t>
            </a:r>
            <a:r>
              <a:rPr lang="ru-RU" sz="2400" dirty="0">
                <a:latin typeface="Bookman Old Style" panose="02050604050505020204" pitchFamily="18" charset="0"/>
              </a:rPr>
              <a:t> на </a:t>
            </a:r>
            <a:r>
              <a:rPr lang="ru-RU" sz="2400" dirty="0" err="1">
                <a:latin typeface="Bookman Old Style" panose="02050604050505020204" pitchFamily="18" charset="0"/>
              </a:rPr>
              <a:t>внутрішніх</a:t>
            </a:r>
            <a:r>
              <a:rPr lang="ru-RU" sz="2400" dirty="0">
                <a:latin typeface="Bookman Old Style" panose="02050604050505020204" pitchFamily="18" charset="0"/>
              </a:rPr>
              <a:t> і </a:t>
            </a:r>
            <a:r>
              <a:rPr lang="ru-RU" sz="2400" dirty="0" err="1">
                <a:latin typeface="Bookman Old Style" panose="02050604050505020204" pitchFamily="18" charset="0"/>
              </a:rPr>
              <a:t>зовнішніх</a:t>
            </a:r>
            <a:r>
              <a:rPr lang="ru-RU" sz="2400" dirty="0">
                <a:latin typeface="Bookman Old Style" panose="02050604050505020204" pitchFamily="18" charset="0"/>
              </a:rPr>
              <a:t> </a:t>
            </a:r>
            <a:r>
              <a:rPr lang="ru-RU" sz="2400" b="1" dirty="0" err="1">
                <a:latin typeface="Bookman Old Style" panose="02050604050505020204" pitchFamily="18" charset="0"/>
              </a:rPr>
              <a:t>стінах</a:t>
            </a:r>
            <a:r>
              <a:rPr lang="ru-RU" sz="2400" b="1" dirty="0">
                <a:latin typeface="Bookman Old Style" panose="02050604050505020204" pitchFamily="18" charset="0"/>
              </a:rPr>
              <a:t> </a:t>
            </a:r>
            <a:r>
              <a:rPr lang="ru-RU" sz="2400" b="1" dirty="0" err="1">
                <a:latin typeface="Bookman Old Style" panose="02050604050505020204" pitchFamily="18" charset="0"/>
              </a:rPr>
              <a:t>будинку</a:t>
            </a:r>
            <a:r>
              <a:rPr lang="ru-RU" sz="2400" dirty="0">
                <a:latin typeface="Bookman Old Style" panose="02050604050505020204" pitchFamily="18" charset="0"/>
              </a:rPr>
              <a:t>, </a:t>
            </a:r>
            <a:r>
              <a:rPr lang="ru-RU" sz="2400" b="1" dirty="0" err="1">
                <a:latin typeface="Bookman Old Style" panose="02050604050505020204" pitchFamily="18" charset="0"/>
              </a:rPr>
              <a:t>стелях</a:t>
            </a:r>
            <a:r>
              <a:rPr lang="ru-RU" sz="2400" dirty="0">
                <a:latin typeface="Bookman Old Style" panose="02050604050505020204" pitchFamily="18" charset="0"/>
              </a:rPr>
              <a:t>, гладких </a:t>
            </a:r>
            <a:r>
              <a:rPr lang="ru-RU" sz="2400" dirty="0" smtClean="0">
                <a:latin typeface="Bookman Old Style" panose="02050604050505020204" pitchFamily="18" charset="0"/>
              </a:rPr>
              <a:t> полотнах </a:t>
            </a:r>
            <a:r>
              <a:rPr lang="ru-RU" sz="2400" dirty="0" err="1">
                <a:latin typeface="Bookman Old Style" panose="02050604050505020204" pitchFamily="18" charset="0"/>
              </a:rPr>
              <a:t>міжкімнатних</a:t>
            </a:r>
            <a:r>
              <a:rPr lang="ru-RU" sz="2400" dirty="0">
                <a:latin typeface="Bookman Old Style" panose="02050604050505020204" pitchFamily="18" charset="0"/>
              </a:rPr>
              <a:t> </a:t>
            </a:r>
            <a:r>
              <a:rPr lang="ru-RU" sz="2400" b="1" dirty="0">
                <a:latin typeface="Bookman Old Style" panose="02050604050505020204" pitchFamily="18" charset="0"/>
              </a:rPr>
              <a:t>дверей</a:t>
            </a:r>
            <a:r>
              <a:rPr lang="ru-RU" sz="2400" dirty="0">
                <a:latin typeface="Bookman Old Style" panose="02050604050505020204" pitchFamily="18" charset="0"/>
              </a:rPr>
              <a:t>, фасадах </a:t>
            </a:r>
            <a:r>
              <a:rPr lang="ru-RU" sz="2400" dirty="0" err="1">
                <a:latin typeface="Bookman Old Style" panose="02050604050505020204" pitchFamily="18" charset="0"/>
              </a:rPr>
              <a:t>меблів</a:t>
            </a:r>
            <a:r>
              <a:rPr lang="ru-RU" sz="24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Bookman Old Style" panose="02050604050505020204" pitchFamily="18" charset="0"/>
              </a:rPr>
              <a:t>Декоративного та </a:t>
            </a:r>
            <a:r>
              <a:rPr lang="ru-RU" sz="2400" dirty="0" err="1">
                <a:latin typeface="Bookman Old Style" panose="02050604050505020204" pitchFamily="18" charset="0"/>
              </a:rPr>
              <a:t>захисного</a:t>
            </a:r>
            <a:r>
              <a:rPr lang="ru-RU" sz="2400" dirty="0">
                <a:latin typeface="Bookman Old Style" panose="02050604050505020204" pitchFamily="18" charset="0"/>
              </a:rPr>
              <a:t> </a:t>
            </a:r>
            <a:r>
              <a:rPr lang="ru-RU" sz="2400" b="1" dirty="0">
                <a:latin typeface="Bookman Old Style" panose="02050604050505020204" pitchFamily="18" charset="0"/>
              </a:rPr>
              <a:t>обробки швів</a:t>
            </a:r>
            <a:r>
              <a:rPr lang="ru-RU" sz="2400" dirty="0">
                <a:latin typeface="Bookman Old Style" panose="02050604050505020204" pitchFamily="18" charset="0"/>
              </a:rPr>
              <a:t> і </a:t>
            </a:r>
            <a:r>
              <a:rPr lang="ru-RU" sz="2400" dirty="0" smtClean="0">
                <a:latin typeface="Bookman Old Style" panose="02050604050505020204" pitchFamily="18" charset="0"/>
              </a:rPr>
              <a:t>     </a:t>
            </a:r>
            <a:r>
              <a:rPr lang="ru-RU" sz="2400" dirty="0" err="1" smtClean="0">
                <a:latin typeface="Bookman Old Style" panose="02050604050505020204" pitchFamily="18" charset="0"/>
              </a:rPr>
              <a:t>стиків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  <a:r>
              <a:rPr lang="ru-RU" sz="2400" dirty="0">
                <a:latin typeface="Bookman Old Style" panose="02050604050505020204" pitchFamily="18" charset="0"/>
              </a:rPr>
              <a:t>між </a:t>
            </a:r>
            <a:r>
              <a:rPr lang="ru-RU" sz="2400" dirty="0" err="1">
                <a:latin typeface="Bookman Old Style" panose="02050604050505020204" pitchFamily="18" charset="0"/>
              </a:rPr>
              <a:t>стінами</a:t>
            </a:r>
            <a:r>
              <a:rPr lang="ru-RU" sz="2400" dirty="0">
                <a:latin typeface="Bookman Old Style" panose="02050604050505020204" pitchFamily="18" charset="0"/>
              </a:rPr>
              <a:t>, </a:t>
            </a:r>
            <a:r>
              <a:rPr lang="ru-RU" sz="2400" dirty="0" err="1">
                <a:latin typeface="Bookman Old Style" panose="02050604050505020204" pitchFamily="18" charset="0"/>
              </a:rPr>
              <a:t>меблями</a:t>
            </a:r>
            <a:r>
              <a:rPr lang="ru-RU" sz="2400" dirty="0">
                <a:latin typeface="Bookman Old Style" panose="02050604050505020204" pitchFamily="18" charset="0"/>
              </a:rPr>
              <a:t>, </a:t>
            </a:r>
            <a:r>
              <a:rPr lang="ru-RU" sz="2400" dirty="0" err="1">
                <a:latin typeface="Bookman Old Style" panose="02050604050505020204" pitchFamily="18" charset="0"/>
              </a:rPr>
              <a:t>сантехнікою</a:t>
            </a:r>
            <a:r>
              <a:rPr lang="ru-RU" sz="24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Bookman Old Style" panose="02050604050505020204" pitchFamily="18" charset="0"/>
              </a:rPr>
              <a:t>Каналів</a:t>
            </a:r>
            <a:r>
              <a:rPr lang="ru-RU" sz="2400" b="1" dirty="0">
                <a:latin typeface="Bookman Old Style" panose="02050604050505020204" pitchFamily="18" charset="0"/>
              </a:rPr>
              <a:t> для </a:t>
            </a:r>
            <a:r>
              <a:rPr lang="ru-RU" sz="2400" b="1" dirty="0" err="1">
                <a:latin typeface="Bookman Old Style" panose="02050604050505020204" pitchFamily="18" charset="0"/>
              </a:rPr>
              <a:t>електропроводки</a:t>
            </a:r>
            <a:r>
              <a:rPr lang="ru-RU" sz="2400" b="1" dirty="0">
                <a:latin typeface="Bookman Old Style" panose="02050604050505020204" pitchFamily="18" charset="0"/>
              </a:rPr>
              <a:t> і </a:t>
            </a:r>
            <a:r>
              <a:rPr lang="ru-RU" sz="2400" b="1" dirty="0" err="1">
                <a:latin typeface="Bookman Old Style" panose="02050604050505020204" pitchFamily="18" charset="0"/>
              </a:rPr>
              <a:t>телекомунікацій</a:t>
            </a:r>
            <a:r>
              <a:rPr lang="ru-RU" sz="24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Bookman Old Style" panose="02050604050505020204" pitchFamily="18" charset="0"/>
              </a:rPr>
              <a:t>Обрамлення</a:t>
            </a:r>
            <a:r>
              <a:rPr lang="ru-RU" sz="2400" b="1" dirty="0">
                <a:latin typeface="Bookman Old Style" panose="02050604050505020204" pitchFamily="18" charset="0"/>
              </a:rPr>
              <a:t> і </a:t>
            </a:r>
            <a:r>
              <a:rPr lang="ru-RU" sz="2400" b="1" dirty="0" err="1">
                <a:latin typeface="Bookman Old Style" panose="02050604050505020204" pitchFamily="18" charset="0"/>
              </a:rPr>
              <a:t>виділення</a:t>
            </a:r>
            <a:r>
              <a:rPr lang="ru-RU" sz="2400" b="1" dirty="0">
                <a:latin typeface="Bookman Old Style" panose="02050604050505020204" pitchFamily="18" charset="0"/>
              </a:rPr>
              <a:t> </a:t>
            </a:r>
            <a:r>
              <a:rPr lang="ru-RU" sz="2400" b="1" dirty="0" err="1">
                <a:latin typeface="Bookman Old Style" panose="02050604050505020204" pitchFamily="18" charset="0"/>
              </a:rPr>
              <a:t>окремих</a:t>
            </a:r>
            <a:r>
              <a:rPr lang="ru-RU" sz="2400" b="1" dirty="0">
                <a:latin typeface="Bookman Old Style" panose="02050604050505020204" pitchFamily="18" charset="0"/>
              </a:rPr>
              <a:t> зон</a:t>
            </a:r>
            <a:r>
              <a:rPr lang="ru-RU" sz="2400" dirty="0">
                <a:latin typeface="Bookman Old Style" panose="02050604050505020204" pitchFamily="18" charset="0"/>
              </a:rPr>
              <a:t>, </a:t>
            </a:r>
            <a:r>
              <a:rPr lang="ru-RU" sz="2400" dirty="0" err="1">
                <a:latin typeface="Bookman Old Style" panose="02050604050505020204" pitchFamily="18" charset="0"/>
              </a:rPr>
              <a:t>прорізів</a:t>
            </a:r>
            <a:r>
              <a:rPr lang="ru-RU" sz="2400" dirty="0">
                <a:latin typeface="Bookman Old Style" panose="02050604050505020204" pitchFamily="18" charset="0"/>
              </a:rPr>
              <a:t>, </a:t>
            </a:r>
            <a:r>
              <a:rPr lang="ru-RU" sz="2400" dirty="0" err="1">
                <a:latin typeface="Bookman Old Style" panose="02050604050505020204" pitchFamily="18" charset="0"/>
              </a:rPr>
              <a:t>дзеркал</a:t>
            </a:r>
            <a:r>
              <a:rPr lang="ru-RU" sz="2400" dirty="0">
                <a:latin typeface="Bookman Old Style" panose="02050604050505020204" pitchFamily="18" charset="0"/>
              </a:rPr>
              <a:t>, картин та </a:t>
            </a:r>
            <a:r>
              <a:rPr lang="ru-RU" sz="2400" dirty="0" err="1">
                <a:latin typeface="Bookman Old Style" panose="02050604050505020204" pitchFamily="18" charset="0"/>
              </a:rPr>
              <a:t>ін</a:t>
            </a:r>
            <a:r>
              <a:rPr lang="ru-RU" sz="24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Bookman Old Style" panose="02050604050505020204" pitchFamily="18" charset="0"/>
              </a:rPr>
              <a:t>Сполучних</a:t>
            </a:r>
            <a:r>
              <a:rPr lang="ru-RU" sz="2400" b="1" dirty="0">
                <a:latin typeface="Bookman Old Style" panose="02050604050505020204" pitchFamily="18" charset="0"/>
              </a:rPr>
              <a:t> </a:t>
            </a:r>
            <a:r>
              <a:rPr lang="ru-RU" sz="2400" b="1" dirty="0" err="1">
                <a:latin typeface="Bookman Old Style" panose="02050604050505020204" pitchFamily="18" charset="0"/>
              </a:rPr>
              <a:t>профілів</a:t>
            </a:r>
            <a:r>
              <a:rPr lang="ru-RU" sz="2400" dirty="0">
                <a:latin typeface="Bookman Old Style" panose="02050604050505020204" pitchFamily="18" charset="0"/>
              </a:rPr>
              <a:t> між панелями, плитами, </a:t>
            </a:r>
            <a:r>
              <a:rPr lang="ru-RU" sz="2400" dirty="0" err="1">
                <a:latin typeface="Bookman Old Style" panose="02050604050505020204" pitchFamily="18" charset="0"/>
              </a:rPr>
              <a:t>лінолеумом</a:t>
            </a:r>
            <a:r>
              <a:rPr lang="ru-RU" sz="24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Bookman Old Style" panose="02050604050505020204" pitchFamily="18" charset="0"/>
              </a:rPr>
              <a:t>Ущільнювачів</a:t>
            </a:r>
            <a:r>
              <a:rPr lang="ru-RU" sz="2400" dirty="0">
                <a:latin typeface="Bookman Old Style" panose="02050604050505020204" pitchFamily="18" charset="0"/>
              </a:rPr>
              <a:t> і </a:t>
            </a:r>
            <a:r>
              <a:rPr lang="ru-RU" sz="2400" b="1" dirty="0" err="1">
                <a:latin typeface="Bookman Old Style" panose="02050604050505020204" pitchFamily="18" charset="0"/>
              </a:rPr>
              <a:t>відливів</a:t>
            </a:r>
            <a:r>
              <a:rPr lang="ru-RU" sz="2400" dirty="0">
                <a:latin typeface="Bookman Old Style" panose="02050604050505020204" pitchFamily="18" charset="0"/>
              </a:rPr>
              <a:t> у </a:t>
            </a:r>
            <a:r>
              <a:rPr lang="ru-RU" sz="2400" dirty="0" err="1">
                <a:latin typeface="Bookman Old Style" panose="02050604050505020204" pitchFamily="18" charset="0"/>
              </a:rPr>
              <a:t>приміщеннях</a:t>
            </a:r>
            <a:r>
              <a:rPr lang="ru-RU" sz="2400" dirty="0">
                <a:latin typeface="Bookman Old Style" panose="02050604050505020204" pitchFamily="18" charset="0"/>
              </a:rPr>
              <a:t> з </a:t>
            </a:r>
            <a:r>
              <a:rPr lang="ru-RU" sz="2400" dirty="0" err="1">
                <a:latin typeface="Bookman Old Style" panose="02050604050505020204" pitchFamily="18" charset="0"/>
              </a:rPr>
              <a:t>підвищеною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вологістю</a:t>
            </a:r>
            <a:r>
              <a:rPr lang="ru-RU" sz="24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Bookman Old Style" panose="02050604050505020204" pitchFamily="18" charset="0"/>
              </a:rPr>
              <a:t>Роздільників</a:t>
            </a:r>
            <a:r>
              <a:rPr lang="ru-RU" sz="2400" dirty="0">
                <a:latin typeface="Bookman Old Style" panose="02050604050505020204" pitchFamily="18" charset="0"/>
              </a:rPr>
              <a:t> між різними матеріалами і </a:t>
            </a:r>
            <a:r>
              <a:rPr lang="ru-RU" sz="2400" dirty="0" err="1">
                <a:latin typeface="Bookman Old Style" panose="02050604050505020204" pitchFamily="18" charset="0"/>
              </a:rPr>
              <a:t>поверхнями</a:t>
            </a:r>
            <a:r>
              <a:rPr lang="ru-RU" sz="2400" dirty="0">
                <a:latin typeface="Bookman Old Style" panose="020506040505050202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err="1">
                <a:latin typeface="Bookman Old Style" panose="02050604050505020204" pitchFamily="18" charset="0"/>
              </a:rPr>
              <a:t>Захисних</a:t>
            </a:r>
            <a:r>
              <a:rPr lang="ru-RU" sz="2400" b="1" dirty="0">
                <a:latin typeface="Bookman Old Style" panose="02050604050505020204" pitchFamily="18" charset="0"/>
              </a:rPr>
              <a:t> планок</a:t>
            </a:r>
            <a:r>
              <a:rPr lang="ru-RU" sz="2400" dirty="0">
                <a:latin typeface="Bookman Old Style" panose="02050604050505020204" pitchFamily="18" charset="0"/>
              </a:rPr>
              <a:t> на </a:t>
            </a:r>
            <a:r>
              <a:rPr lang="ru-RU" sz="2400" dirty="0" err="1">
                <a:latin typeface="Bookman Old Style" panose="02050604050505020204" pitchFamily="18" charset="0"/>
              </a:rPr>
              <a:t>кузові</a:t>
            </a:r>
            <a:r>
              <a:rPr lang="ru-RU" sz="2400" dirty="0">
                <a:latin typeface="Bookman Old Style" panose="02050604050505020204" pitchFamily="18" charset="0"/>
              </a:rPr>
              <a:t> </a:t>
            </a:r>
            <a:r>
              <a:rPr lang="ru-RU" sz="2400" dirty="0" err="1">
                <a:latin typeface="Bookman Old Style" panose="02050604050505020204" pitchFamily="18" charset="0"/>
              </a:rPr>
              <a:t>автомобіля</a:t>
            </a:r>
            <a:r>
              <a:rPr lang="ru-RU" sz="2400" dirty="0">
                <a:latin typeface="Bookman Old Style" panose="02050604050505020204" pitchFamily="18" charset="0"/>
              </a:rPr>
              <a:t>.</a:t>
            </a:r>
            <a:endParaRPr lang="ru-RU" sz="2400" b="0" i="0" dirty="0"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102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3"/>
          <a:srcRect l="1090" t="24030" r="2278" b="5451"/>
          <a:stretch/>
        </p:blipFill>
        <p:spPr bwMode="auto">
          <a:xfrm>
            <a:off x="116004" y="661495"/>
            <a:ext cx="11969087" cy="5486400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899" y="2729132"/>
            <a:ext cx="2006220" cy="3684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КАРНИЗИ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2251" y="2774455"/>
            <a:ext cx="15376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МОЛДІНГИ ГІПСОВІ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83790" y="2774455"/>
            <a:ext cx="2033516" cy="8762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dirty="0" smtClean="0">
                <a:latin typeface="Bookman Old Style" panose="02050604050505020204" pitchFamily="18" charset="0"/>
              </a:rPr>
              <a:t>ТОЧКОВІ СВІТИЛЬНИКИ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8971" y="2729132"/>
            <a:ext cx="2013045" cy="8762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dirty="0" smtClean="0">
                <a:latin typeface="Bookman Old Style" panose="02050604050505020204" pitchFamily="18" charset="0"/>
              </a:rPr>
              <a:t>КОЛОНИ ТА НАПІВКОЛОНИ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42393" y="2840279"/>
            <a:ext cx="1774209" cy="460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latin typeface="Bookman Old Style" panose="02050604050505020204" pitchFamily="18" charset="0"/>
              </a:rPr>
              <a:t>ОРНАМЕНТИ 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899" y="5765814"/>
            <a:ext cx="200622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РОЗЕТКИ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942252" y="5779462"/>
            <a:ext cx="153762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ПІЛЯСТРИ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81433" y="5778563"/>
            <a:ext cx="213587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ДЕКОР ДВЕРЕЙ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03907" y="5781203"/>
            <a:ext cx="227917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latin typeface="Bookman Old Style" panose="02050604050505020204" pitchFamily="18" charset="0"/>
              </a:rPr>
              <a:t>КУТОВІ ЕЛЕМЕНТИ</a:t>
            </a:r>
            <a:endParaRPr lang="ru-RU" sz="1600" dirty="0">
              <a:latin typeface="Bookman Old Style" panose="0205060405050502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08523" y="5778563"/>
            <a:ext cx="13511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Bookman Old Style" panose="02050604050505020204" pitchFamily="18" charset="0"/>
              </a:rPr>
              <a:t>КОНСОЛІ</a:t>
            </a: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460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1307" t="22088" r="2935" b="5058"/>
          <a:stretch/>
        </p:blipFill>
        <p:spPr bwMode="auto">
          <a:xfrm>
            <a:off x="341194" y="896114"/>
            <a:ext cx="11518710" cy="5613868"/>
          </a:xfrm>
          <a:prstGeom prst="rect">
            <a:avLst/>
          </a:prstGeom>
          <a:ln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331" y="3002507"/>
            <a:ext cx="162408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КАРНИЗИ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8860" y="3002507"/>
            <a:ext cx="169232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МОЛДІНГИ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0866" y="3002507"/>
            <a:ext cx="150125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ПЛІНТУС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01803" y="3002507"/>
            <a:ext cx="150125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КУТОВІ ЕЛЕМЕНТИ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12740" y="3071756"/>
            <a:ext cx="1869743" cy="5078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КРОНШТЕЙНИ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9337" y="5691116"/>
            <a:ext cx="139207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РОЗЕТКИ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9678" y="5691116"/>
            <a:ext cx="193798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НАПІВКОЛОНИ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87376" y="5691116"/>
            <a:ext cx="114524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uk-UA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КОЛОНИ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06519" y="5691116"/>
            <a:ext cx="146031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ПІЛЯСТРИ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21922" y="5755229"/>
            <a:ext cx="176056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СВІТИЛЬНИКИ ТА ПОЛИЦІ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9513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180</Words>
  <Application>Microsoft Office PowerPoint</Application>
  <PresentationFormat>Широкоэкранный</PresentationFormat>
  <Paragraphs>65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Bookman Old Style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48</cp:revision>
  <dcterms:created xsi:type="dcterms:W3CDTF">2019-02-12T18:44:42Z</dcterms:created>
  <dcterms:modified xsi:type="dcterms:W3CDTF">2019-02-14T13:43:56Z</dcterms:modified>
</cp:coreProperties>
</file>