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7" r:id="rId1"/>
  </p:sldMasterIdLst>
  <p:notesMasterIdLst>
    <p:notesMasterId r:id="rId14"/>
  </p:notesMasterIdLst>
  <p:sldIdLst>
    <p:sldId id="256" r:id="rId2"/>
    <p:sldId id="266" r:id="rId3"/>
    <p:sldId id="268" r:id="rId4"/>
    <p:sldId id="26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109" d="100"/>
          <a:sy n="109" d="100"/>
        </p:scale>
        <p:origin x="168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56C66F-617B-4BD1-BEF0-827A4D701F85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0178EB-D0FB-4223-925A-B694EC97584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313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 фотографі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755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5817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7114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029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946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колонки з малю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5765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4461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565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573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798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6066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1523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149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153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6136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458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627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8" r:id="rId1"/>
    <p:sldLayoutId id="2147484059" r:id="rId2"/>
    <p:sldLayoutId id="2147484060" r:id="rId3"/>
    <p:sldLayoutId id="2147484061" r:id="rId4"/>
    <p:sldLayoutId id="2147484062" r:id="rId5"/>
    <p:sldLayoutId id="2147484063" r:id="rId6"/>
    <p:sldLayoutId id="2147484064" r:id="rId7"/>
    <p:sldLayoutId id="2147484065" r:id="rId8"/>
    <p:sldLayoutId id="2147484066" r:id="rId9"/>
    <p:sldLayoutId id="2147484067" r:id="rId10"/>
    <p:sldLayoutId id="2147484068" r:id="rId11"/>
    <p:sldLayoutId id="2147484069" r:id="rId12"/>
    <p:sldLayoutId id="2147484070" r:id="rId13"/>
    <p:sldLayoutId id="2147484071" r:id="rId14"/>
    <p:sldLayoutId id="2147484072" r:id="rId15"/>
    <p:sldLayoutId id="2147484073" r:id="rId16"/>
    <p:sldLayoutId id="2147484074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"/>
            <a:ext cx="7704856" cy="2348880"/>
          </a:xfrm>
        </p:spPr>
        <p:txBody>
          <a:bodyPr>
            <a:normAutofit/>
          </a:bodyPr>
          <a:lstStyle/>
          <a:p>
            <a:r>
              <a:rPr lang="uk-UA" sz="4000" b="1" i="1" dirty="0">
                <a:solidFill>
                  <a:schemeClr val="accent4">
                    <a:lumMod val="50000"/>
                  </a:schemeClr>
                </a:solidFill>
              </a:rPr>
              <a:t>“Технологія приготування бісквітних мусових тістечок з дзеркальною глазур’ю ”</a:t>
            </a:r>
            <a:endParaRPr lang="uk-UA" sz="4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2302810" y="9340250"/>
            <a:ext cx="4312888" cy="564931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4" name="Прямокутник 3"/>
          <p:cNvSpPr/>
          <p:nvPr/>
        </p:nvSpPr>
        <p:spPr>
          <a:xfrm>
            <a:off x="5462464" y="5301208"/>
            <a:ext cx="3574032" cy="13464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Майстер виробничого навчання </a:t>
            </a:r>
          </a:p>
          <a:p>
            <a:pPr algn="ctr"/>
            <a:r>
              <a:rPr lang="uk-UA" dirty="0" smtClean="0"/>
              <a:t>Ганна Мацаєнко</a:t>
            </a:r>
            <a:endParaRPr lang="uk-UA" dirty="0"/>
          </a:p>
        </p:txBody>
      </p:sp>
      <p:pic>
        <p:nvPicPr>
          <p:cNvPr id="1032" name="Picture 8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34267"/>
            <a:ext cx="5138936" cy="359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3283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323528" y="116632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Кулí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(фр.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сoulis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–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ягідний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або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фруктовий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соус,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яким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як правило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поливають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готові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десерти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 Але в тортах – 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це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однорідні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частіше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односкладні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прошарки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пюре,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які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загущують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желатином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або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пектином.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Прошарки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із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фруктово-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ягідних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кулі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надають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тортам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оригінальні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свіжі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акценти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та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легку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кислинку.</a:t>
            </a:r>
            <a:endParaRPr lang="uk-UA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 descr="http://technol.donnuet.edu.ua/images/foto_materialy/Kond_likbez/Kuli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96952"/>
            <a:ext cx="5040560" cy="3456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93897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79512" y="116632"/>
            <a:ext cx="87129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Курд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(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англ.curd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–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англійський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десертний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заварний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крем,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приготований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основі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ягід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або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фруктів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 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Його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також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можна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використовувати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як начинку. 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Найвідоміший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курд – </a:t>
            </a:r>
            <a:r>
              <a:rPr lang="ru-RU" sz="3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лимонний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uk-UA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172" name="Picture 4" descr="Результат пошуку зображень за запитом &quot;фото лимонного курда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78735"/>
            <a:ext cx="4752528" cy="32396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Пов’язане зображенн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760" y="4005064"/>
            <a:ext cx="4129668" cy="27531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35306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79512" y="1"/>
            <a:ext cx="87849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Спонж-бісквіт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бісквітний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мох, </a:t>
            </a: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спонж-кейк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–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дуже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пористий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як правило,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різнобарвний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рахунок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додавання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харчових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барвників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бісквіт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схожий на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повітряний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 мох.  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Вважається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молекулярним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бісквітом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оскільки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традиційно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ця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повітряна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пористість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надається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рахунок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пропускання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бісквітної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маси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через сифон перед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випічкою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На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сьогодні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існує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також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більш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простий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та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зручний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спосіб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приготування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спонжу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у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мікрохвильовій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печі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Спонжі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використовується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для декору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тортів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або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як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прошарок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 десертах.</a:t>
            </a:r>
            <a:endParaRPr lang="uk-UA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 descr="http://technol.donnuet.edu.ua/images/foto_materialy/Kond_likbez/Sponj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416321"/>
            <a:ext cx="4824536" cy="316835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0881708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езультат пошуку зображень за запитом &quot;технологія приготування мусових тістечок&quot;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573016"/>
            <a:ext cx="4464496" cy="317442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кутник 2"/>
          <p:cNvSpPr/>
          <p:nvPr/>
        </p:nvSpPr>
        <p:spPr>
          <a:xfrm>
            <a:off x="179512" y="116632"/>
            <a:ext cx="8784976" cy="3234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Мусові тістечка зараз надзвичайно популярні, маленькі, смачні і чарівні, вони здатні прикрасити будь-який, навіть </a:t>
            </a:r>
            <a:r>
              <a:rPr lang="uk-UA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найвишуканіший</a:t>
            </a: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стіл. Завдяки сучасним технологіям та інноваційним </a:t>
            </a:r>
            <a:r>
              <a:rPr lang="uk-UA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інгридієнтам</a:t>
            </a: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кондитерської промисловості, ці ласощі можна зробити просто незрівняними. Але для того щоб навчитися готувати такий десерт, необхідні базові знання з якими ми поділимося прямо зараз. Отже </a:t>
            </a:r>
            <a:r>
              <a:rPr lang="uk-UA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мусове</a:t>
            </a:r>
            <a:r>
              <a:rPr lang="uk-U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тістечко в ідеалі повинно складатися з кількох важливих </a:t>
            </a:r>
            <a:r>
              <a:rPr lang="uk-U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шарів.</a:t>
            </a:r>
            <a:endParaRPr lang="uk-UA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554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79512" y="116633"/>
            <a:ext cx="8784976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Основа</a:t>
            </a:r>
            <a:endParaRPr lang="uk-UA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Мус</a:t>
            </a:r>
            <a:endParaRPr lang="uk-UA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Начинка</a:t>
            </a:r>
            <a:endParaRPr lang="uk-UA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Покриття (дзеркальна </a:t>
            </a:r>
            <a:r>
              <a:rPr lang="uk-UA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глазурь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або велюрове покриття)</a:t>
            </a:r>
            <a:endParaRPr lang="uk-UA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Результат пошуку зображень за запитом &quot;технологія приготування мусових тістечок&quot;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28180"/>
            <a:ext cx="3384376" cy="151278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кутник 3"/>
          <p:cNvSpPr/>
          <p:nvPr/>
        </p:nvSpPr>
        <p:spPr>
          <a:xfrm>
            <a:off x="179512" y="3212976"/>
            <a:ext cx="8856984" cy="3343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Запитання, відповіді….</a:t>
            </a:r>
            <a:endParaRPr lang="uk-UA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Що таке основа?</a:t>
            </a:r>
            <a:endParaRPr lang="uk-UA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Основою бісквітних тістечок є бісквітний пласт різноманітної форми: прямокутної, трикутної, квадратної та  у вигляді рулету.</a:t>
            </a:r>
            <a:endParaRPr lang="uk-UA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Що таке мус?</a:t>
            </a:r>
            <a:endParaRPr lang="uk-UA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Мус – переклад «Піна»- це різновид крему, що має повітряну структуру. Муси найчастіше бувають шоколадні, хоча в якості основи використовують збиті у </a:t>
            </a:r>
            <a:r>
              <a:rPr lang="uk-UA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блендері</a:t>
            </a:r>
            <a:r>
              <a:rPr lang="uk-UA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ягоди або фрукти. Також готують на основі желатину із збитих жовтків.</a:t>
            </a:r>
            <a:endParaRPr lang="uk-UA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 чого складається начинка?</a:t>
            </a:r>
            <a:endParaRPr lang="uk-UA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uk-UA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Начинка-з фруктово-ягідним пюре, цукром і </a:t>
            </a:r>
            <a:r>
              <a:rPr lang="uk-UA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желюючим</a:t>
            </a:r>
            <a:r>
              <a:rPr lang="uk-UA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компонентом.</a:t>
            </a:r>
            <a:endParaRPr lang="uk-UA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Які види покриття?</a:t>
            </a:r>
            <a:endParaRPr lang="uk-UA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Times New Roman" panose="02020603050405020304" pitchFamily="18" charset="0"/>
              <a:buChar char="-"/>
            </a:pPr>
            <a:r>
              <a:rPr lang="uk-UA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Покриття-дзеркальна </a:t>
            </a:r>
            <a:r>
              <a:rPr lang="uk-UA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глазурь</a:t>
            </a:r>
            <a:r>
              <a:rPr lang="uk-UA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або велюрове покриття.</a:t>
            </a:r>
            <a:endParaRPr lang="uk-UA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6161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uk-UA" sz="2000" b="1" dirty="0" smtClean="0"/>
              <a:t>Читаючи описи мусових тістечок та тортів, вперше, кожен новачок стикається з масою незрозумілих слів:</a:t>
            </a:r>
            <a:br>
              <a:rPr lang="uk-UA" sz="2000" b="1" dirty="0" smtClean="0"/>
            </a:br>
            <a:r>
              <a:rPr lang="uk-UA" sz="2000" b="1" dirty="0" smtClean="0"/>
              <a:t>- Конфі</a:t>
            </a:r>
            <a:br>
              <a:rPr lang="uk-UA" sz="2000" b="1" dirty="0" smtClean="0"/>
            </a:br>
            <a:r>
              <a:rPr lang="uk-UA" sz="2000" b="1" dirty="0" smtClean="0"/>
              <a:t>- Кулі і так далі…</a:t>
            </a:r>
            <a:br>
              <a:rPr lang="uk-UA" sz="2000" b="1" dirty="0" smtClean="0"/>
            </a:br>
            <a:r>
              <a:rPr lang="uk-UA" sz="2000" b="1" dirty="0" smtClean="0"/>
              <a:t>Давайте з'ясуємо , що за дивожна смакота стоїть за цими словами:</a:t>
            </a:r>
            <a:endParaRPr lang="uk-UA" sz="2000" b="1" dirty="0"/>
          </a:p>
        </p:txBody>
      </p:sp>
      <p:pic>
        <p:nvPicPr>
          <p:cNvPr id="8196" name="Picture 4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76872"/>
            <a:ext cx="3177953" cy="2465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Пов’язане зображенн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564904"/>
            <a:ext cx="3035886" cy="382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Пов’язане зображенн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434" y="4426065"/>
            <a:ext cx="3140968" cy="209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7447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79512" y="404664"/>
            <a:ext cx="871296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/>
              <a:t>Кондитерський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лікбес</a:t>
            </a:r>
            <a:endParaRPr lang="ru-RU" sz="3200" b="1" dirty="0" smtClean="0"/>
          </a:p>
          <a:p>
            <a:r>
              <a:rPr lang="ru-RU" sz="2400" b="1" dirty="0" err="1" smtClean="0"/>
              <a:t>Дзеркальна</a:t>
            </a:r>
            <a:r>
              <a:rPr lang="ru-RU" sz="2400" b="1" dirty="0" smtClean="0"/>
              <a:t> </a:t>
            </a:r>
            <a:r>
              <a:rPr lang="ru-RU" sz="2400" b="1" dirty="0"/>
              <a:t>глазурь,</a:t>
            </a:r>
            <a:r>
              <a:rPr lang="ru-RU" sz="2400" dirty="0"/>
              <a:t> </a:t>
            </a:r>
            <a:r>
              <a:rPr lang="ru-RU" sz="2400" dirty="0" err="1"/>
              <a:t>або</a:t>
            </a:r>
            <a:r>
              <a:rPr lang="ru-RU" sz="2400" dirty="0"/>
              <a:t> як </a:t>
            </a:r>
            <a:r>
              <a:rPr lang="ru-RU" sz="2400" dirty="0" err="1"/>
              <a:t>ще</a:t>
            </a:r>
            <a:r>
              <a:rPr lang="ru-RU" sz="2400" dirty="0"/>
              <a:t> </a:t>
            </a:r>
            <a:r>
              <a:rPr lang="ru-RU" sz="2400" dirty="0" err="1"/>
              <a:t>називають</a:t>
            </a:r>
            <a:r>
              <a:rPr lang="ru-RU" sz="2400" dirty="0"/>
              <a:t> </a:t>
            </a:r>
            <a:r>
              <a:rPr lang="ru-RU" sz="2400" dirty="0" err="1"/>
              <a:t>гляссаж</a:t>
            </a:r>
            <a:r>
              <a:rPr lang="ru-RU" sz="2400" dirty="0"/>
              <a:t>, </a:t>
            </a:r>
            <a:r>
              <a:rPr lang="ru-RU" sz="2400" dirty="0" err="1"/>
              <a:t>готують</a:t>
            </a:r>
            <a:r>
              <a:rPr lang="ru-RU" sz="2400" dirty="0"/>
              <a:t> з </a:t>
            </a:r>
            <a:r>
              <a:rPr lang="ru-RU" sz="2400" dirty="0" err="1"/>
              <a:t>продуктів</a:t>
            </a:r>
            <a:r>
              <a:rPr lang="ru-RU" sz="2400" dirty="0"/>
              <a:t>, </a:t>
            </a:r>
            <a:r>
              <a:rPr lang="ru-RU" sz="2400" dirty="0" err="1"/>
              <a:t>які</a:t>
            </a:r>
            <a:r>
              <a:rPr lang="ru-RU" sz="2400" dirty="0"/>
              <a:t> </a:t>
            </a:r>
            <a:r>
              <a:rPr lang="ru-RU" sz="2400" dirty="0" err="1"/>
              <a:t>можна</a:t>
            </a:r>
            <a:r>
              <a:rPr lang="ru-RU" sz="2400" dirty="0"/>
              <a:t> </a:t>
            </a:r>
            <a:r>
              <a:rPr lang="ru-RU" sz="2400" dirty="0" err="1"/>
              <a:t>купити</a:t>
            </a:r>
            <a:r>
              <a:rPr lang="ru-RU" sz="2400" dirty="0"/>
              <a:t> </a:t>
            </a:r>
            <a:r>
              <a:rPr lang="ru-RU" sz="2400" dirty="0" err="1"/>
              <a:t>майже</a:t>
            </a:r>
            <a:r>
              <a:rPr lang="ru-RU" sz="2400" dirty="0"/>
              <a:t> в будь-</a:t>
            </a:r>
            <a:r>
              <a:rPr lang="ru-RU" sz="2400" dirty="0" err="1"/>
              <a:t>якому</a:t>
            </a:r>
            <a:r>
              <a:rPr lang="ru-RU" sz="2400" dirty="0"/>
              <a:t> </a:t>
            </a:r>
            <a:r>
              <a:rPr lang="ru-RU" sz="2400" dirty="0" err="1"/>
              <a:t>магазині</a:t>
            </a:r>
            <a:r>
              <a:rPr lang="ru-RU" sz="2400" dirty="0"/>
              <a:t>. </a:t>
            </a:r>
            <a:r>
              <a:rPr lang="ru-RU" sz="2400" dirty="0" err="1"/>
              <a:t>Зазвичай</a:t>
            </a:r>
            <a:r>
              <a:rPr lang="ru-RU" sz="2400" dirty="0"/>
              <a:t> </a:t>
            </a:r>
            <a:r>
              <a:rPr lang="ru-RU" sz="2400" dirty="0" err="1"/>
              <a:t>основні</a:t>
            </a:r>
            <a:r>
              <a:rPr lang="ru-RU" sz="2400" dirty="0"/>
              <a:t> </a:t>
            </a:r>
            <a:r>
              <a:rPr lang="ru-RU" sz="2400" dirty="0" err="1"/>
              <a:t>її</a:t>
            </a:r>
            <a:r>
              <a:rPr lang="ru-RU" sz="2400" dirty="0"/>
              <a:t> </a:t>
            </a:r>
            <a:r>
              <a:rPr lang="ru-RU" sz="2400" dirty="0" err="1"/>
              <a:t>складові</a:t>
            </a:r>
            <a:r>
              <a:rPr lang="ru-RU" sz="2400" dirty="0"/>
              <a:t>- </a:t>
            </a:r>
            <a:r>
              <a:rPr lang="ru-RU" sz="2400" dirty="0" err="1"/>
              <a:t>це</a:t>
            </a:r>
            <a:r>
              <a:rPr lang="ru-RU" sz="2400" dirty="0"/>
              <a:t> вода, </a:t>
            </a:r>
            <a:r>
              <a:rPr lang="ru-RU" sz="2400" dirty="0" err="1"/>
              <a:t>цукор</a:t>
            </a:r>
            <a:r>
              <a:rPr lang="ru-RU" sz="2400" dirty="0"/>
              <a:t>, желатин, </a:t>
            </a:r>
            <a:r>
              <a:rPr lang="ru-RU" sz="2400" dirty="0" err="1"/>
              <a:t>глюкозний</a:t>
            </a:r>
            <a:r>
              <a:rPr lang="ru-RU" sz="2400" dirty="0"/>
              <a:t> сироп, шоколад. </a:t>
            </a:r>
            <a:r>
              <a:rPr lang="ru-RU" sz="2400" dirty="0" err="1"/>
              <a:t>Залежно</a:t>
            </a:r>
            <a:r>
              <a:rPr lang="ru-RU" sz="2400" dirty="0"/>
              <a:t> </a:t>
            </a:r>
            <a:r>
              <a:rPr lang="ru-RU" sz="2400" dirty="0" err="1"/>
              <a:t>від</a:t>
            </a:r>
            <a:r>
              <a:rPr lang="ru-RU" sz="2400" dirty="0"/>
              <a:t> виду </a:t>
            </a:r>
            <a:r>
              <a:rPr lang="ru-RU" sz="2400" dirty="0" err="1"/>
              <a:t>глазурі</a:t>
            </a:r>
            <a:r>
              <a:rPr lang="ru-RU" sz="2400" dirty="0"/>
              <a:t> </a:t>
            </a:r>
            <a:r>
              <a:rPr lang="ru-RU" sz="2400" dirty="0" err="1"/>
              <a:t>ще</a:t>
            </a:r>
            <a:r>
              <a:rPr lang="ru-RU" sz="2400" dirty="0"/>
              <a:t> </a:t>
            </a:r>
            <a:r>
              <a:rPr lang="ru-RU" sz="2400" dirty="0" err="1"/>
              <a:t>додають</a:t>
            </a:r>
            <a:r>
              <a:rPr lang="ru-RU" sz="2400" dirty="0"/>
              <a:t> </a:t>
            </a:r>
            <a:r>
              <a:rPr lang="ru-RU" sz="2400" dirty="0" err="1"/>
              <a:t>барвники</a:t>
            </a:r>
            <a:r>
              <a:rPr lang="ru-RU" sz="2400" dirty="0"/>
              <a:t>, какао, </a:t>
            </a:r>
            <a:r>
              <a:rPr lang="ru-RU" sz="2400" dirty="0" err="1"/>
              <a:t>ваніль</a:t>
            </a:r>
            <a:r>
              <a:rPr lang="ru-RU" sz="2400" dirty="0"/>
              <a:t>, </a:t>
            </a:r>
            <a:r>
              <a:rPr lang="ru-RU" sz="2400" dirty="0" err="1"/>
              <a:t>згущене</a:t>
            </a:r>
            <a:r>
              <a:rPr lang="ru-RU" sz="2400" dirty="0"/>
              <a:t> молоко, патоку та </a:t>
            </a:r>
            <a:r>
              <a:rPr lang="ru-RU" sz="2400" dirty="0" err="1"/>
              <a:t>інші</a:t>
            </a:r>
            <a:r>
              <a:rPr lang="ru-RU" sz="2400" dirty="0"/>
              <a:t> </a:t>
            </a:r>
            <a:r>
              <a:rPr lang="ru-RU" sz="2400" dirty="0" err="1"/>
              <a:t>інгридієнти</a:t>
            </a:r>
            <a:r>
              <a:rPr lang="ru-RU" sz="2400" dirty="0"/>
              <a:t>. </a:t>
            </a:r>
            <a:endParaRPr lang="uk-UA" sz="2400" dirty="0"/>
          </a:p>
        </p:txBody>
      </p:sp>
      <p:sp>
        <p:nvSpPr>
          <p:cNvPr id="4" name="AutoShape 2" descr="Результат пошуку зображень за запитом &quot;фото дзеркальної глазурї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054" name="Picture 6" descr="Результат пошуку зображень за запитом &quot;фото дзеркальної глазурї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996" y="2996952"/>
            <a:ext cx="6096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0181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07504" y="116632"/>
            <a:ext cx="8424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Велюр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шоколадне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оксамитове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покриття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тістечка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або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торта, яке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складається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класичному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варіанті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суміші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розтопленого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білого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шоколаду  і какао масла,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пропорції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один до одного. </a:t>
            </a:r>
            <a:endParaRPr lang="uk-UA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074" name="Picture 2" descr="Результат пошуку зображень за запитом &quot;фото сучасного тістечка з велюром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060848"/>
            <a:ext cx="4977132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Пов’язане зображенн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33056"/>
            <a:ext cx="4877750" cy="2691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2569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251520" y="188640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>
              <a:spcAft>
                <a:spcPts val="0"/>
              </a:spcAft>
            </a:pPr>
            <a:r>
              <a:rPr lang="ru-RU" sz="24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Бісквіт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Джоконда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має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назву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честь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знаменитої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Мона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Лізи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–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це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французький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повітряний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бісквіт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основі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мигдалевого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борошна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який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завдяки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своїй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соковитості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та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вологості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не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потребує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подальшого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просочування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Служить основою для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приготування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рулетів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різних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десертів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і для знаменитого торта «Опера».</a:t>
            </a:r>
            <a:endParaRPr lang="uk-UA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 descr="Результат пошуку зображень за запитом &quot;Бісквіт Джоконда&quot;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36912"/>
            <a:ext cx="3816424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0" name="Picture 4" descr="Пов’язане зображенн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61048"/>
            <a:ext cx="426219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761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323528" y="188640"/>
            <a:ext cx="86409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Брауні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–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це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американський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десерт: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вологий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бісквіт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додаванням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шоколаду,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яєць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вершкового масла і з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мінімальною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кількістю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пшеничного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борошна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 При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використанні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 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мусових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тортах в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нього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часто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додають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шматочки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фруктів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або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ягід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uk-UA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122" name="Picture 2" descr="Результат пошуку зображень за запитом &quot;фото брауні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959" y="2564904"/>
            <a:ext cx="5366097" cy="357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3798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79512" y="116632"/>
            <a:ext cx="86409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Глазур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Леопард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–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глазур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основі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нейтрального гелю/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глазурі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води і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барвника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Використовується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для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декорування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торта,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здатна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створити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плямисті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розводи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на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базі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дзеркальної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глазурі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наноситься поверх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базової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глазурі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за </a:t>
            </a:r>
            <a:r>
              <a:rPr lang="ru-RU" sz="2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допомогою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шпателя.</a:t>
            </a:r>
            <a:endParaRPr lang="uk-UA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146" name="Picture 2" descr="Результат пошуку зображень за запитом &quot;глазурь леопард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828" y="2780928"/>
            <a:ext cx="7655133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2114767"/>
      </p:ext>
    </p:extLst>
  </p:cSld>
  <p:clrMapOvr>
    <a:masterClrMapping/>
  </p:clrMapOvr>
</p:sld>
</file>

<file path=ppt/theme/theme1.xml><?xml version="1.0" encoding="utf-8"?>
<a:theme xmlns:a="http://schemas.openxmlformats.org/drawingml/2006/main" name="Краплинка">
  <a:themeElements>
    <a:clrScheme name="Краплинка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раплинка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раплинка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TM04033925[[fn=Краплинка]]</Template>
  <TotalTime>2134</TotalTime>
  <Words>347</Words>
  <Application>Microsoft Office PowerPoint</Application>
  <PresentationFormat>Екран (4:3)</PresentationFormat>
  <Paragraphs>27</Paragraphs>
  <Slides>12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12</vt:i4>
      </vt:variant>
    </vt:vector>
  </HeadingPairs>
  <TitlesOfParts>
    <vt:vector size="17" baseType="lpstr">
      <vt:lpstr>Arial</vt:lpstr>
      <vt:lpstr>Calibri</vt:lpstr>
      <vt:lpstr>Times New Roman</vt:lpstr>
      <vt:lpstr>Tw Cen MT</vt:lpstr>
      <vt:lpstr>Краплинка</vt:lpstr>
      <vt:lpstr>“Технологія приготування бісквітних мусових тістечок з дзеркальною глазур’ю ”</vt:lpstr>
      <vt:lpstr>Презентація PowerPoint</vt:lpstr>
      <vt:lpstr>Презентація PowerPoint</vt:lpstr>
      <vt:lpstr>Читаючи описи мусових тістечок та тортів, вперше, кожен новачок стикається з масою незрозумілих слів: - Конфі - Кулі і так далі… Давайте з'ясуємо , що за дивожна смакота стоїть за цими словами: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Теплове обладнання</dc:title>
  <dc:creator>Lenovo</dc:creator>
  <cp:lastModifiedBy>Solomko</cp:lastModifiedBy>
  <cp:revision>204</cp:revision>
  <cp:lastPrinted>2020-02-04T09:11:38Z</cp:lastPrinted>
  <dcterms:created xsi:type="dcterms:W3CDTF">2014-02-21T17:35:33Z</dcterms:created>
  <dcterms:modified xsi:type="dcterms:W3CDTF">2020-02-04T09:20:03Z</dcterms:modified>
</cp:coreProperties>
</file>