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ДПТНЗ &lt;&lt;БРОВАРСЬКИЙ ПРОФЕСІЙНИЙ ЛІЦЕЙ&gt;&gt;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4400" dirty="0" smtClean="0">
                <a:solidFill>
                  <a:schemeClr val="accent1"/>
                </a:solidFill>
              </a:rPr>
              <a:t>: </a:t>
            </a:r>
            <a:r>
              <a:rPr lang="uk-UA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Приготування </a:t>
            </a:r>
            <a:r>
              <a:rPr lang="uk-UA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страв з смажених </a:t>
            </a:r>
            <a:r>
              <a:rPr lang="uk-UA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овочів</a:t>
            </a:r>
            <a:endParaRPr lang="ru-RU" sz="4400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72200" y="5229200"/>
            <a:ext cx="2555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Профес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кухар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розряду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Підготувала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Викладач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в/к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Лавнікович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Г.М.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7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Технологічна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схема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страви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«Капуста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смажена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»,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Рецептура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365/82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06979"/>
            <a:ext cx="25336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830567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.Цвітну капусту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брусельську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почистити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відокремити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суцвіття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промити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підготовлену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білоголову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капусту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нарізати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шашками.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Воду довести до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кипіння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посолити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.Закласти підготовлену капусту.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.Варити до </a:t>
            </a:r>
            <a:r>
              <a:rPr lang="uk-UA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напівготовності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( 5-10 </a:t>
            </a:r>
            <a:r>
              <a:rPr lang="uk-UA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.Відкинути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сито.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.Охолодити.</a:t>
            </a:r>
            <a:endParaRPr lang="arn-CL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Підготовлену капусту обсмажити на розігрітій із жиром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сковорідці 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(Т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arn-C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C).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Посипати сухарями ( за ІІ варіантом збірника рецептур), а за І варіантом залити яйцем.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Довести до готовності в жаровій шафі ( 3-5 хв.)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.Відпуск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вихід на 1 порцію – 210 грам).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28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5689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страви: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Зовнішній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капуста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зберегла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нарізки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викладена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порційну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сковорідку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залита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яйцями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посипана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сухарями і запечена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жаровій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шафі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відпуску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посипана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подрібненою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зеленню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Смак і запах –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властивий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смаженій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капусті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кірочки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золотистий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розрізі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світло-коричневий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Консистенція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соковита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мяка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не волокниста.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80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Технологічна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схема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баклажанів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кабачків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помідорів,гарбузів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смажених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рецептура « 367/82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83003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933336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Баклажани смажені: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.Баклажани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помити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Почистити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шкірочки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.Нарізати кружальцями товщиною 1 см.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.Посолити і залишити на 10-15 хв.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.Промити.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.Обсушити.</a:t>
            </a:r>
            <a:endParaRPr lang="arn-CL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Запанірувати в борошні.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Обсмажити з обох боків основним способом на розігрітій із жиром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сковороді (Т 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-150°</a:t>
            </a:r>
            <a:r>
              <a:rPr lang="arn-C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C).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Довести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готовності в жаровій шафі ( 3-5 хв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0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564904"/>
            <a:ext cx="82580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     Кабачки смажені 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.Цукіні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помити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Почистити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Нарізати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кружальцями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товщиною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 см.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Посолити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Обсушити.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Запанірувати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борошні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Обсмажити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обох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способом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розігрітій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жиром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сковороді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 -150°C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утворення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румяної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кірочки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Довести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готовності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жаровій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шафі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00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61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875002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Томати смажені: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.Томати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помити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Нарізати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кружальцями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товщиною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 см.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Посолити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Обсмажити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обох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боків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способом на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розігрітій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жиром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сковороді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(Т -150°C) до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утворення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румяної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кірочки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Довести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готовності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жаровій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шафі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4464496" cy="261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2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004" y="1443841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Гарбузи смажені</a:t>
            </a: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.Гарбузи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помити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Почистити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.Видалити насіння.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.Нарізати кружальцями або скибочками товщиною 1 см.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.Посолити.</a:t>
            </a:r>
            <a:endParaRPr lang="uk-UA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Запанірувати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борошні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Обсмажити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 обох боків основним способом на розігрітій із жиром сковороді 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 -150°</a:t>
            </a:r>
            <a:r>
              <a:rPr lang="arn-CL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C).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Довести 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готовності в жаровій шафі ( 3-5 хв.)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316835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9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023958"/>
              </p:ext>
            </p:extLst>
          </p:nvPr>
        </p:nvGraphicFramePr>
        <p:xfrm>
          <a:off x="323528" y="692696"/>
          <a:ext cx="8136903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/>
                <a:gridCol w="2712301"/>
                <a:gridCol w="2712301"/>
              </a:tblGrid>
              <a:tr h="432048"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Причина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Усунення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1.При зберіганні почищені бульби потемніли. Чому?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взаємодії з повітрям вони темніють.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Бульби, які почистили, потрібно відразу покласти в посуд з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холодною водою.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2.При смажені брусочки картоплі злиплися між собою і пристають до дна</a:t>
                      </a:r>
                    </a:p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Сковорідки </a:t>
                      </a:r>
                      <a:r>
                        <a:rPr lang="uk-UA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.Чому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Брусочки картоплі перед смаженням не ретельно промили.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Нарізану картоплю перед обсмажуванням потрібно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ретельно промити холодною водою, щоб видалити з поверхні крохмальні зерна.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3.Цибуля «</a:t>
                      </a:r>
                      <a:r>
                        <a:rPr lang="uk-UA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фрі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» не має золотистої кірочки.</a:t>
                      </a:r>
                    </a:p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Чому?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Паніровані кружальця ріпчастої цибулі опустили в </a:t>
                      </a:r>
                      <a:r>
                        <a:rPr lang="uk-UA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ненагрітий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жир.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Овочі слід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закладати в нагрітий жир до температури 170-180</a:t>
                      </a:r>
                      <a:r>
                        <a:rPr lang="arn-CL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°C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8924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4.Баклажани смажені </a:t>
                      </a:r>
                      <a:r>
                        <a:rPr lang="uk-UA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гірчать.Чому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Підсолені кружальця баклажанів відразу підсмажили.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Підсолені баклажан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залишають на 10-15 хвилин для видалення гіркоти, промивають.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188640"/>
            <a:ext cx="78456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Можливі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проблем під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час приготування страв з смажених овочів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6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дякуємо за уваг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54" y="0"/>
            <a:ext cx="91557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70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59637"/>
            <a:ext cx="864096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Мета уроку :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набути теоретичних знань щодо технології приготування страв із смажених овочів.</a:t>
            </a:r>
          </a:p>
          <a:p>
            <a:r>
              <a:rPr lang="uk-UA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Навчальна:</a:t>
            </a:r>
          </a:p>
          <a:p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Учні повинні зрозуміти та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запам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ятати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Підготовку продуктів для приготування страв зі смажених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овочів;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Температурний режим під час приготування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страв;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Послідовність закладки продуктів;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Технологія приготування страв зі смажених овочів;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Вимоги до відпуску, термін їх реалізації;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Вимоги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 якості страв зі смажених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овочів.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Розвиваюча:</a:t>
            </a:r>
          </a:p>
          <a:p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Учні повинні розвивати: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Професійні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здібності;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Здатність осмислювати та аналізувати отриману інформацію.</a:t>
            </a:r>
          </a:p>
          <a:p>
            <a:r>
              <a:rPr lang="uk-UA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Виховна: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виховувати: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Любов і повагу до обраної професії;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Творче ставлення до праці та навчання;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Відповідальність за якість виготовленої продукції;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Бережне ставлення до сировини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води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електроенергії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часу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/>
          </a:p>
          <a:p>
            <a:pPr marL="285750" indent="-285750">
              <a:buFont typeface="Wingdings" pitchFamily="2" charset="2"/>
              <a:buChar char="v"/>
            </a:pP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7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Загальні правила смаження овочів: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Овочі смажать сирими іноді попередньо зварені.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сирому вигляді смажать овочі, які містять нестійкий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протопектин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і достатню кількість вологи (цибуля,баклажани,томати,кабачки,гарбуз,ріпчаста цибуля).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Овочі, які мають більш стійкий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протопектин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попередньо варять або припускають, подрібнюють а потім смажать (овочі котлети,буряк,морква,капусти). 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Овочі смажать основним способом-у невеликій кількості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жиру (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5-10% від маси напівфабрикату) і у фритюрі - у великій кількості жиру (співвідношення продукту і жиру 1:4).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 смаженні основним способом овочі смажать з обох боків до утворення підсмаженої кірочки, доводять до готовності у жаровій шафі.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фритюрі смажать картоплю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цибулю, зелень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петрушки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білоголову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капусту в тісті,цвітну капусту в тісті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кляр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», вироби з картоплі.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смаження у фритюрі використовують спеціальні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апарати (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фритюрниці) або посуд з потовщеним дном. Фритюрницю наповнюють жиром на половину, оскільки при нагріванні він піниться.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Температура фритюрі повинна бути 175-180</a:t>
            </a:r>
            <a:r>
              <a:rPr lang="arn-CL" dirty="0" smtClean="0"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тривалість смаження 2-8 хвилин. Для смаження у фритюрі краще використовувати суміш рафінованої олії кулінарного жиру.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Смаженні овочі подають як самостійну страву,відпускають із маслом, сметаною , соусами, свіжими і солоними огірками,помідорами і як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гарнір.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6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116632"/>
            <a:ext cx="8496945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Технологічні схеми приготування страв з смажених овочів      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Технологічна схема приготування страви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«Картопля смажена основним способом , рецептура №354/82</a:t>
            </a:r>
          </a:p>
          <a:p>
            <a:pPr algn="ctr"/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.Сиру картоплю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почистити.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.Промити у холодній воді.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.Нарізати відповідної форми (брусочками,часточками,кубиками,скибочками).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Ретельно промити у холодній воді.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Обсушити.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Покласти на сковорідку з розігрітим жиром( Т-150</a:t>
            </a:r>
            <a:r>
              <a:rPr lang="arn-CL" dirty="0" smtClean="0"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 шаром не більше 4-5см.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Смажити, періодично помішуючи, до утворення рум'яної кірочки(15-20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Посолити і смажити до готовності.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Довести до готовності у жаровій шафі,якщо картопля повністю не просмажилась.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Відпуск (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підігрітій тарілці до 40</a:t>
            </a:r>
            <a:r>
              <a:rPr lang="arn-CL" dirty="0" smtClean="0"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полити розтопленим маслом, або сметаною, посипати зеленню, вихід на 1порцію -50/10 з маслом,50/10 з сметаною).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Втрати -31 %.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64517"/>
            <a:ext cx="2808312" cy="1227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12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Вимоги до якості страви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Зовнішній вигляд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– картопля зберегла форму нарізки, на поверхні рум'яна кірочка, полита сметаною або розтопленими вершковим маслом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посипана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зеленю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Смак і запах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- властиві смаженій картоплі, присмак сметани і аромат зелені.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Колір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кірочки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- жовтий або світло-коричневий .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Консистенція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- кірочка хрумка,картопля м'яка.</a:t>
            </a:r>
          </a:p>
        </p:txBody>
      </p:sp>
    </p:spTree>
    <p:extLst>
      <p:ext uri="{BB962C8B-B14F-4D97-AF65-F5344CB8AC3E}">
        <p14:creationId xmlns:p14="http://schemas.microsoft.com/office/powerpoint/2010/main" val="72717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56895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Технологічна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схема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страви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Картопля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смажена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фритюрі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», рецептура № 355/82</a:t>
            </a:r>
          </a:p>
          <a:p>
            <a:pPr algn="ctr"/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Промити у холодній воді.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Обсушити.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Покласти у киплячий жир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 170-180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Смажити до утворення рум'яної  кірочки 8-10 хвилин.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Підготовлену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картоплю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нарізати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брусочками,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соломкою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(пай),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часточками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кубиками(великими,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середніми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маленкими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),стружкою.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Смажену картоплю вийняти шумівкою.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Покласти в друшляк для стікання жиру.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Посипати дрібною сіллю.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Струсити.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Відпуск (на підігрітій тарілці до 40°, полити розтопленим маслом, вихід 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порцію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-200/1 грам).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Втрати – 50%, а картопля «пай»- 60%.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Картопля смаженю називається а у фритюрі, нарізана соломкою називається «пай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». Картоплю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«пай» найчастіше використовують як гарнір до страв з філе птиці, або в складі складного гарніру; до страв з риби.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08720"/>
            <a:ext cx="21955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2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5952" y="409136"/>
            <a:ext cx="784887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страви: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Зовнішній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нарізана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брусочки,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смажений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фритюрі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рум'яна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крочка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Смак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і запах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властивий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смаженій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кірочки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абосвітло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коричневий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Консистенція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кірочка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хрумка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розрізі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м'яка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22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72704"/>
            <a:ext cx="7798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Технологічна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схема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страви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«Цибуля, смажена в фритюрі»,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Рецептура №783/82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19035"/>
            <a:ext cx="2571750" cy="154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2636912"/>
            <a:ext cx="7650108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.Цибулю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очистити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Помити.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.Нарізати кільцями.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.Запанірувати в борошні.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.Струсити від  надлишків борошна.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.Закласти в розігрітий фритюр  (Т-160 -18</a:t>
            </a:r>
            <a:r>
              <a:rPr lang="arn-CL" dirty="0">
                <a:latin typeface="Times New Roman" pitchFamily="18" charset="0"/>
                <a:cs typeface="Times New Roman" pitchFamily="18" charset="0"/>
              </a:rPr>
              <a:t>0°C).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Смажити 1-1.5 хв.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Вийняти  шумівкою.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Дати стекти жиру.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.Не солити.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.Відпуск ( як гарнір до біфштекса, смаженої печінки, домашньої ковбаси).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Втрати - 66%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3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1088" y="764704"/>
            <a:ext cx="77048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страви:</a:t>
            </a:r>
          </a:p>
          <a:p>
            <a:pPr lvl="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Зовнішній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цибуля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нарізана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кільцями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смажена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у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фритюрі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до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рум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яної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кірочки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Смак і запах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властивий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смаженій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цибулі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кірочки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золотистий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абосвітло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коричневий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Консистенція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злегка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хрумка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1346</Words>
  <Application>Microsoft Office PowerPoint</Application>
  <PresentationFormat>Экран (4:3)</PresentationFormat>
  <Paragraphs>210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ДПТНЗ &lt;&lt;БРОВАРСЬКИЙ ПРОФЕСІЙНИЙ ЛІЦЕЙ&gt;&gt;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ДПТНЗ &lt;&lt;БРОВАРСЬКИЙ ПРОФЕСІЙНИЙ ЛІЦЕЙ&gt;&gt; </dc:title>
  <cp:lastModifiedBy>RePack by Diakov</cp:lastModifiedBy>
  <cp:revision>34</cp:revision>
  <dcterms:modified xsi:type="dcterms:W3CDTF">2020-02-18T07:34:18Z</dcterms:modified>
</cp:coreProperties>
</file>