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0F83-72A4-4A84-AF4C-F8495EAA4789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FE34C-39AA-4573-86E1-E9BC2C1F5BE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0F83-72A4-4A84-AF4C-F8495EAA4789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FE34C-39AA-4573-86E1-E9BC2C1F5BE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0F83-72A4-4A84-AF4C-F8495EAA4789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FE34C-39AA-4573-86E1-E9BC2C1F5BE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0F83-72A4-4A84-AF4C-F8495EAA4789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FE34C-39AA-4573-86E1-E9BC2C1F5BE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0F83-72A4-4A84-AF4C-F8495EAA4789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FE34C-39AA-4573-86E1-E9BC2C1F5BE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0F83-72A4-4A84-AF4C-F8495EAA4789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FE34C-39AA-4573-86E1-E9BC2C1F5BE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0F83-72A4-4A84-AF4C-F8495EAA4789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FE34C-39AA-4573-86E1-E9BC2C1F5BE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0F83-72A4-4A84-AF4C-F8495EAA4789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FE34C-39AA-4573-86E1-E9BC2C1F5BE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0F83-72A4-4A84-AF4C-F8495EAA4789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FE34C-39AA-4573-86E1-E9BC2C1F5BE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0F83-72A4-4A84-AF4C-F8495EAA4789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FE34C-39AA-4573-86E1-E9BC2C1F5BE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F0F83-72A4-4A84-AF4C-F8495EAA4789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70FE34C-39AA-4573-86E1-E9BC2C1F5BE9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D0F0F83-72A4-4A84-AF4C-F8495EAA4789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70FE34C-39AA-4573-86E1-E9BC2C1F5BE9}" type="slidenum">
              <a:rPr lang="ru-RU" smtClean="0"/>
              <a:pPr/>
              <a:t>‹№›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340768"/>
            <a:ext cx="7851648" cy="277748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100" dirty="0" smtClean="0">
                <a:solidFill>
                  <a:srgbClr val="002060"/>
                </a:solidFill>
                <a:effectLst/>
              </a:rPr>
              <a:t>Тема інтегрованого уроку:</a:t>
            </a:r>
            <a:br>
              <a:rPr lang="uk-UA" sz="3100" dirty="0" smtClean="0">
                <a:solidFill>
                  <a:srgbClr val="002060"/>
                </a:solidFill>
                <a:effectLst/>
              </a:rPr>
            </a:br>
            <a:r>
              <a:rPr lang="uk-UA" sz="3100" dirty="0" smtClean="0">
                <a:solidFill>
                  <a:srgbClr val="002060"/>
                </a:solidFill>
                <a:effectLst/>
              </a:rPr>
              <a:t>«Основні </a:t>
            </a:r>
            <a:r>
              <a:rPr lang="uk-UA" sz="3100" dirty="0">
                <a:solidFill>
                  <a:srgbClr val="002060"/>
                </a:solidFill>
                <a:effectLst/>
              </a:rPr>
              <a:t>фактори вибору та  конструкційні особливості    модулів оперативної пам’яті. </a:t>
            </a:r>
            <a:r>
              <a:rPr lang="uk-UA" sz="3100" dirty="0" smtClean="0">
                <a:solidFill>
                  <a:srgbClr val="002060"/>
                </a:solidFill>
                <a:effectLst/>
              </a:rPr>
              <a:t>Програми для перевірки й тестування системної</a:t>
            </a:r>
            <a:r>
              <a:rPr lang="ru-RU" sz="3100" dirty="0" smtClean="0">
                <a:solidFill>
                  <a:srgbClr val="002060"/>
                </a:solidFill>
                <a:effectLst/>
              </a:rPr>
              <a:t> </a:t>
            </a:r>
            <a:r>
              <a:rPr lang="ru-RU" sz="3100" dirty="0" err="1" smtClean="0">
                <a:solidFill>
                  <a:srgbClr val="002060"/>
                </a:solidFill>
                <a:effectLst/>
              </a:rPr>
              <a:t>пам'яті</a:t>
            </a:r>
            <a:r>
              <a:rPr lang="ru-RU" sz="3100" dirty="0" smtClean="0">
                <a:solidFill>
                  <a:srgbClr val="002060"/>
                </a:solidFill>
                <a:effectLst/>
              </a:rPr>
              <a:t>»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221088"/>
            <a:ext cx="7854696" cy="1752600"/>
          </a:xfrm>
        </p:spPr>
        <p:txBody>
          <a:bodyPr/>
          <a:lstStyle/>
          <a:p>
            <a:pPr algn="ctr"/>
            <a:r>
              <a:rPr lang="uk-UA" b="1" i="1" dirty="0"/>
              <a:t>Епіграф:</a:t>
            </a:r>
            <a:r>
              <a:rPr lang="uk-UA" dirty="0"/>
              <a:t> «Людина красна розумом, а комп’ютер пам’яттю» </a:t>
            </a:r>
            <a:endParaRPr lang="ru-RU" dirty="0"/>
          </a:p>
          <a:p>
            <a:pPr algn="ctr"/>
            <a:endParaRPr lang="ru-RU" dirty="0"/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354" t="26970" r="8197" b="37487"/>
          <a:stretch/>
        </p:blipFill>
        <p:spPr bwMode="auto">
          <a:xfrm>
            <a:off x="7092279" y="5001150"/>
            <a:ext cx="1771539" cy="16474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143512"/>
            <a:ext cx="2171700" cy="1447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41410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Завдання уроку: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uk-UA" b="1" dirty="0"/>
              <a:t>Характеристика та призначення оперативної пам’яті комп’ютера.</a:t>
            </a:r>
            <a:endParaRPr lang="ru-RU" dirty="0"/>
          </a:p>
          <a:p>
            <a:pPr algn="just">
              <a:buFont typeface="Wingdings" pitchFamily="2" charset="2"/>
              <a:buChar char="Ø"/>
            </a:pPr>
            <a:r>
              <a:rPr lang="uk-UA" b="1" dirty="0"/>
              <a:t>Раціональний вибір оперативної пам’яті залежно від поставленої мети. </a:t>
            </a:r>
            <a:endParaRPr lang="ru-RU" dirty="0"/>
          </a:p>
          <a:p>
            <a:pPr algn="just">
              <a:buFont typeface="Wingdings" pitchFamily="2" charset="2"/>
              <a:buChar char="Ø"/>
            </a:pPr>
            <a:r>
              <a:rPr lang="uk-UA" b="1" dirty="0"/>
              <a:t>Читання технічної документації укр. й англ. мовами та визначення основних характеристик модулів оперативної </a:t>
            </a:r>
            <a:r>
              <a:rPr lang="uk-UA" b="1" dirty="0" err="1"/>
              <a:t>пам</a:t>
            </a:r>
            <a:r>
              <a:rPr lang="ru-RU" b="1" dirty="0"/>
              <a:t>’</a:t>
            </a:r>
            <a:r>
              <a:rPr lang="uk-UA" b="1" dirty="0"/>
              <a:t>яті. </a:t>
            </a:r>
            <a:endParaRPr lang="ru-RU" dirty="0"/>
          </a:p>
          <a:p>
            <a:pPr algn="just">
              <a:buFont typeface="Wingdings" pitchFamily="2" charset="2"/>
              <a:buChar char="Ø"/>
            </a:pPr>
            <a:r>
              <a:rPr lang="uk-UA" b="1" dirty="0"/>
              <a:t>Застосування програмного забезпечення для тестування </a:t>
            </a:r>
            <a:r>
              <a:rPr lang="en-US" b="1" dirty="0"/>
              <a:t>RAM </a:t>
            </a:r>
            <a:r>
              <a:rPr lang="uk-UA" b="1" dirty="0"/>
              <a:t>робочих ноутбуків.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013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061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Watching Video</a:t>
            </a:r>
            <a:endParaRPr lang="ru-RU" b="1" dirty="0"/>
          </a:p>
        </p:txBody>
      </p:sp>
      <p:pic>
        <p:nvPicPr>
          <p:cNvPr id="4" name="ram-explained-random-access-memory_YwDqwfMx_5fht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5536" y="764704"/>
            <a:ext cx="8352928" cy="5904657"/>
          </a:xfrm>
        </p:spPr>
      </p:pic>
    </p:spTree>
    <p:extLst>
      <p:ext uri="{BB962C8B-B14F-4D97-AF65-F5344CB8AC3E}">
        <p14:creationId xmlns:p14="http://schemas.microsoft.com/office/powerpoint/2010/main" xmlns="" val="361918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809" t="31478" r="16532" b="5566"/>
          <a:stretch/>
        </p:blipFill>
        <p:spPr bwMode="auto">
          <a:xfrm>
            <a:off x="0" y="154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9929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17" t="27650" r="11392" b="15562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428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Домашнє завдання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507288" cy="5487888"/>
          </a:xfrm>
        </p:spPr>
        <p:txBody>
          <a:bodyPr/>
          <a:lstStyle/>
          <a:p>
            <a:pPr marL="0" indent="0" algn="ctr">
              <a:buNone/>
            </a:pPr>
            <a:r>
              <a:rPr lang="uk-UA" sz="2000" b="1" i="1" dirty="0" smtClean="0"/>
              <a:t>               Спеціальна технологія ремонту та обслуговування ЛОМ</a:t>
            </a:r>
          </a:p>
          <a:p>
            <a:pPr algn="ctr"/>
            <a:endParaRPr lang="uk-UA" sz="2000" b="1" i="1" dirty="0" smtClean="0"/>
          </a:p>
          <a:p>
            <a:r>
              <a:rPr lang="uk-UA" sz="2000" b="1" u="heavy" dirty="0"/>
              <a:t>Завдання 1:</a:t>
            </a:r>
            <a:r>
              <a:rPr lang="uk-UA" sz="2000" b="1" dirty="0"/>
              <a:t> </a:t>
            </a:r>
            <a:r>
              <a:rPr lang="uk-UA" sz="2000" dirty="0"/>
              <a:t>Складіть порівняльну таблицю зовнішньої та внутрішньої пам’яті комп’ютера за максимальною ємністю та способами запису.</a:t>
            </a:r>
            <a:endParaRPr lang="ru-RU" sz="2000" dirty="0"/>
          </a:p>
          <a:p>
            <a:r>
              <a:rPr lang="uk-UA" sz="2000" b="1" u="heavy" dirty="0" smtClean="0"/>
              <a:t>Завдання </a:t>
            </a:r>
            <a:r>
              <a:rPr lang="uk-UA" sz="2000" b="1" u="heavy" dirty="0"/>
              <a:t>2:</a:t>
            </a:r>
            <a:r>
              <a:rPr lang="uk-UA" sz="2000" b="1" dirty="0"/>
              <a:t> </a:t>
            </a:r>
            <a:r>
              <a:rPr lang="uk-UA" sz="2000" dirty="0"/>
              <a:t>Підготуйте схему класифікації видів пам’яті за тривалістю зберігання даних.</a:t>
            </a:r>
            <a:endParaRPr lang="ru-RU" sz="2000" dirty="0"/>
          </a:p>
          <a:p>
            <a:pPr algn="ctr"/>
            <a:endParaRPr lang="uk-UA" sz="2000" b="1" i="1" dirty="0" smtClean="0"/>
          </a:p>
          <a:p>
            <a:pPr marL="0" indent="0" algn="just">
              <a:buNone/>
            </a:pPr>
            <a:r>
              <a:rPr lang="uk-UA" sz="2000" b="1" i="1" dirty="0" smtClean="0"/>
              <a:t>                  Іноземна </a:t>
            </a:r>
            <a:r>
              <a:rPr lang="uk-UA" sz="2000" b="1" i="1" dirty="0"/>
              <a:t>мова за професійним </a:t>
            </a:r>
            <a:r>
              <a:rPr lang="uk-UA" sz="2000" b="1" i="1" dirty="0" smtClean="0"/>
              <a:t>спрямуванням</a:t>
            </a:r>
          </a:p>
          <a:p>
            <a:pPr marL="0" indent="0" algn="just">
              <a:buNone/>
            </a:pPr>
            <a:endParaRPr lang="uk-UA" sz="2000" b="1" i="1" dirty="0" smtClean="0"/>
          </a:p>
          <a:p>
            <a:pPr algn="just"/>
            <a:r>
              <a:rPr lang="en-US" sz="2000" b="1" u="sng" dirty="0" smtClean="0"/>
              <a:t>Homework</a:t>
            </a:r>
            <a:r>
              <a:rPr lang="uk-UA" sz="2000" b="1" u="sng" dirty="0" smtClean="0"/>
              <a:t>: </a:t>
            </a:r>
            <a:r>
              <a:rPr lang="en-US" sz="2000" dirty="0" smtClean="0"/>
              <a:t>to </a:t>
            </a:r>
            <a:r>
              <a:rPr lang="en-US" sz="2000" dirty="0"/>
              <a:t>solve the clues and complete the puzzle – </a:t>
            </a:r>
            <a:r>
              <a:rPr lang="en-US" sz="2000" b="1" dirty="0" smtClean="0"/>
              <a:t>HANDOUT</a:t>
            </a:r>
            <a:r>
              <a:rPr lang="uk-UA" sz="2000" b="1" dirty="0" smtClean="0"/>
              <a:t> </a:t>
            </a:r>
            <a:r>
              <a:rPr lang="en-US" sz="2400" b="1" dirty="0" smtClean="0"/>
              <a:t>2</a:t>
            </a:r>
            <a:endParaRPr lang="ru-RU" sz="2400" dirty="0"/>
          </a:p>
          <a:p>
            <a:pPr marL="0" indent="0" algn="ctr">
              <a:buNone/>
            </a:pP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xmlns="" val="117478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122</TotalTime>
  <Words>124</Words>
  <Application>Microsoft Office PowerPoint</Application>
  <PresentationFormat>Екран (4:3)</PresentationFormat>
  <Paragraphs>18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6</vt:i4>
      </vt:variant>
    </vt:vector>
  </HeadingPairs>
  <TitlesOfParts>
    <vt:vector size="7" baseType="lpstr">
      <vt:lpstr>Поток</vt:lpstr>
      <vt:lpstr>Тема інтегрованого уроку: «Основні фактори вибору та  конструкційні особливості    модулів оперативної пам’яті. Програми для перевірки й тестування системної пам'яті» </vt:lpstr>
      <vt:lpstr>Завдання уроку:</vt:lpstr>
      <vt:lpstr>Watching Video</vt:lpstr>
      <vt:lpstr>фк</vt:lpstr>
      <vt:lpstr>Слайд 5</vt:lpstr>
      <vt:lpstr>Домашнє завдання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уроку: «Основні фактори вибору та  конструкційні особливості    модулів оперативної пам’яті. Програми для перевірки й тестування системної пам'яті»</dc:title>
  <dc:creator>Admin</dc:creator>
  <cp:lastModifiedBy>Admin</cp:lastModifiedBy>
  <cp:revision>10</cp:revision>
  <dcterms:created xsi:type="dcterms:W3CDTF">2020-02-24T09:56:48Z</dcterms:created>
  <dcterms:modified xsi:type="dcterms:W3CDTF">2020-02-24T16:23:14Z</dcterms:modified>
</cp:coreProperties>
</file>