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0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51520" y="692696"/>
            <a:ext cx="4248472" cy="25202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99992" y="692696"/>
            <a:ext cx="4248472" cy="25202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Варіанти обробки зрізів та швів легкого плечового одягу у виробах без підкладки </a:t>
            </a:r>
          </a:p>
          <a:p>
            <a:pPr algn="ctr"/>
            <a:endParaRPr lang="uk-UA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99992" y="3789040"/>
            <a:ext cx="4248472" cy="25202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Які бувають виточки за місцем розміщення? </a:t>
            </a:r>
            <a:endParaRPr lang="uk-UA" sz="2800" b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3789040"/>
            <a:ext cx="4248472" cy="25202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</a:rPr>
              <a:t>обметування, обкантування, застрочування</a:t>
            </a:r>
            <a:endParaRPr lang="uk-UA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51520" y="692696"/>
            <a:ext cx="4248472" cy="25202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верхніми – плечовими та нагрудними; талієвими та ліктьовими</a:t>
            </a:r>
            <a:endParaRPr lang="uk-UA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99992" y="692696"/>
            <a:ext cx="4248472" cy="25202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Які бувають способи оброблення виточки? </a:t>
            </a:r>
            <a:endParaRPr lang="uk-UA" sz="28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99992" y="3789040"/>
            <a:ext cx="4248472" cy="25202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</a:rPr>
              <a:t>Якою є класифікація кокеток за конструкцією? 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3789040"/>
            <a:ext cx="4248472" cy="25202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i="1" dirty="0" smtClean="0">
                <a:solidFill>
                  <a:srgbClr val="002060"/>
                </a:solidFill>
              </a:rPr>
              <a:t>розрізні та нерозрізні; зшиті із додатковими смугами та без них; розпрасовані та запрасовані; без оздоблювальної строчки та </a:t>
            </a:r>
            <a:r>
              <a:rPr lang="uk-UA" sz="2000" b="1" i="1" dirty="0" err="1" smtClean="0">
                <a:solidFill>
                  <a:srgbClr val="002060"/>
                </a:solidFill>
              </a:rPr>
              <a:t>настрочні</a:t>
            </a:r>
            <a:r>
              <a:rPr lang="uk-UA" sz="2000" b="1" i="1" dirty="0" smtClean="0">
                <a:solidFill>
                  <a:srgbClr val="002060"/>
                </a:solidFill>
              </a:rPr>
              <a:t> чи </a:t>
            </a:r>
            <a:r>
              <a:rPr lang="uk-UA" sz="2000" b="1" i="1" dirty="0" err="1" smtClean="0">
                <a:solidFill>
                  <a:srgbClr val="002060"/>
                </a:solidFill>
              </a:rPr>
              <a:t>розстрочні</a:t>
            </a:r>
            <a:endParaRPr lang="uk-UA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51520" y="692696"/>
            <a:ext cx="4248472" cy="25202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002060"/>
                </a:solidFill>
              </a:rPr>
              <a:t>Суцільно викроєні, відрізні</a:t>
            </a:r>
            <a:endParaRPr lang="uk-UA" sz="36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99992" y="692696"/>
            <a:ext cx="4248472" cy="25202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</a:rPr>
              <a:t>Якою є класифікація кокеток за способом з</a:t>
            </a:r>
            <a:r>
              <a:rPr lang="ru-RU" sz="3200" b="1" dirty="0" smtClean="0">
                <a:solidFill>
                  <a:srgbClr val="002060"/>
                </a:solidFill>
              </a:rPr>
              <a:t>’</a:t>
            </a:r>
            <a:r>
              <a:rPr lang="uk-UA" sz="3200" b="1" dirty="0" smtClean="0">
                <a:solidFill>
                  <a:srgbClr val="002060"/>
                </a:solidFill>
              </a:rPr>
              <a:t>єднання?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99992" y="3789040"/>
            <a:ext cx="4248472" cy="25202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Якою є класифікація кокеток за конструкцією нижнього краю? </a:t>
            </a:r>
            <a:endParaRPr lang="uk-UA" sz="2800" b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3789040"/>
            <a:ext cx="4248472" cy="25202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err="1" smtClean="0">
                <a:solidFill>
                  <a:srgbClr val="002060"/>
                </a:solidFill>
              </a:rPr>
              <a:t>невідлітні</a:t>
            </a:r>
            <a:r>
              <a:rPr lang="uk-UA" sz="3200" b="1" dirty="0" smtClean="0">
                <a:solidFill>
                  <a:srgbClr val="002060"/>
                </a:solidFill>
              </a:rPr>
              <a:t>: пришивні, накладні, </a:t>
            </a:r>
            <a:r>
              <a:rPr lang="uk-UA" sz="3200" b="1" dirty="0" err="1" smtClean="0">
                <a:solidFill>
                  <a:srgbClr val="002060"/>
                </a:solidFill>
              </a:rPr>
              <a:t>настрочні</a:t>
            </a:r>
            <a:r>
              <a:rPr lang="uk-UA" sz="3200" b="1" dirty="0" smtClean="0">
                <a:solidFill>
                  <a:srgbClr val="002060"/>
                </a:solidFill>
              </a:rPr>
              <a:t>; відлітні: накладні</a:t>
            </a:r>
            <a:endParaRPr lang="uk-UA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51520" y="692696"/>
            <a:ext cx="4248472" cy="25202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solidFill>
                  <a:srgbClr val="002060"/>
                </a:solidFill>
              </a:rPr>
              <a:t>з прямолінійними, з фігурними, з овальними</a:t>
            </a:r>
            <a:endParaRPr lang="uk-UA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99992" y="692696"/>
            <a:ext cx="4248472" cy="25202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</a:rPr>
              <a:t>Різновиди рельєфних швів</a:t>
            </a:r>
            <a:endParaRPr lang="uk-UA" sz="32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99992" y="3789040"/>
            <a:ext cx="4248472" cy="25202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sz="2800" b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3789040"/>
            <a:ext cx="4248472" cy="25202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err="1" smtClean="0">
                <a:solidFill>
                  <a:srgbClr val="002060"/>
                </a:solidFill>
              </a:rPr>
              <a:t>виточний</a:t>
            </a:r>
            <a:r>
              <a:rPr lang="uk-UA" sz="3600" b="1" dirty="0" smtClean="0">
                <a:solidFill>
                  <a:srgbClr val="002060"/>
                </a:solidFill>
              </a:rPr>
              <a:t>, застрочений, </a:t>
            </a:r>
            <a:r>
              <a:rPr lang="uk-UA" sz="3600" b="1" dirty="0" err="1" smtClean="0">
                <a:solidFill>
                  <a:srgbClr val="002060"/>
                </a:solidFill>
              </a:rPr>
              <a:t>вистрочний</a:t>
            </a:r>
            <a:endParaRPr lang="uk-UA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</Words>
  <Application>Microsoft Office PowerPoint</Application>
  <PresentationFormat>Экран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Julia</dc:creator>
  <cp:lastModifiedBy>Julia</cp:lastModifiedBy>
  <cp:revision>1</cp:revision>
  <dcterms:created xsi:type="dcterms:W3CDTF">2019-08-24T17:16:51Z</dcterms:created>
  <dcterms:modified xsi:type="dcterms:W3CDTF">2019-08-24T17:35:42Z</dcterms:modified>
</cp:coreProperties>
</file>