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6"/>
  </p:handoutMasterIdLst>
  <p:sldIdLst>
    <p:sldId id="256" r:id="rId2"/>
    <p:sldId id="257" r:id="rId3"/>
    <p:sldId id="258" r:id="rId4"/>
    <p:sldId id="259" r:id="rId5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90" y="-5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125682-4850-47EE-A111-1D8C69227D2B}" type="datetimeFigureOut">
              <a:rPr lang="uk-UA" smtClean="0"/>
              <a:pPr/>
              <a:t>13.09.2019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C37556-6D51-4D5C-93AA-F292A0F0E55B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ulia\Desktop\атестація 2019-2020\відкритий урок\6f01656e3c0bd519bb675e3f28d461b6--colours.jpg"/>
          <p:cNvPicPr>
            <a:picLocks noChangeAspect="1" noChangeArrowheads="1"/>
          </p:cNvPicPr>
          <p:nvPr/>
        </p:nvPicPr>
        <p:blipFill>
          <a:blip r:embed="rId2" cstate="print"/>
          <a:srcRect t="13546" b="9008"/>
          <a:stretch>
            <a:fillRect/>
          </a:stretch>
        </p:blipFill>
        <p:spPr bwMode="auto">
          <a:xfrm>
            <a:off x="0" y="0"/>
            <a:ext cx="6252994" cy="6525344"/>
          </a:xfrm>
          <a:prstGeom prst="rect">
            <a:avLst/>
          </a:prstGeom>
          <a:noFill/>
          <a:ln>
            <a:solidFill>
              <a:schemeClr val="bg2">
                <a:lumMod val="10000"/>
              </a:schemeClr>
            </a:solidFill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 rot="20902950">
            <a:off x="1406172" y="4544228"/>
            <a:ext cx="238660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Усе в твоїх руках</a:t>
            </a:r>
            <a:endParaRPr kumimoji="0" lang="uk-UA" sz="24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 rot="20140904">
            <a:off x="3639668" y="4483700"/>
            <a:ext cx="2386608" cy="6511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1200" cap="all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Мені хотілося б…</a:t>
            </a:r>
            <a:endParaRPr kumimoji="0" lang="uk-UA" sz="2000" b="1" i="0" u="none" strike="noStrike" kern="1200" cap="all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 rot="17282182">
            <a:off x="2853964" y="1404315"/>
            <a:ext cx="2602632" cy="6511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b="1" i="0" u="none" strike="noStrike" kern="1200" cap="all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Мене здивувало…</a:t>
            </a:r>
            <a:endParaRPr kumimoji="0" lang="uk-UA" b="1" i="0" u="none" strike="noStrike" kern="1200" cap="all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 rot="16639051">
            <a:off x="1829801" y="908097"/>
            <a:ext cx="2403983" cy="6511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600" b="1" i="0" u="none" strike="noStrike" kern="1200" cap="all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Мені було цікаво</a:t>
            </a:r>
            <a:r>
              <a:rPr kumimoji="0" lang="uk-UA" b="1" i="0" u="none" strike="noStrike" kern="1200" cap="all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…</a:t>
            </a:r>
            <a:endParaRPr kumimoji="0" lang="uk-UA" b="1" i="0" u="none" strike="noStrike" kern="1200" cap="all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 rot="15841741">
            <a:off x="514268" y="1083764"/>
            <a:ext cx="2386608" cy="6511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600" b="1" i="0" u="none" strike="noStrike" kern="1200" cap="all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Мені </a:t>
            </a:r>
            <a:r>
              <a:rPr kumimoji="0" lang="uk-UA" sz="1600" b="1" i="0" u="none" strike="noStrike" kern="1200" cap="all" normalizeH="0" baseline="0" noProof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невдалося</a:t>
            </a:r>
            <a:r>
              <a:rPr kumimoji="0" lang="uk-UA" sz="1600" b="1" i="0" u="none" strike="noStrike" kern="1200" cap="all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…</a:t>
            </a:r>
            <a:endParaRPr kumimoji="0" lang="uk-UA" sz="1600" b="1" i="0" u="none" strike="noStrike" kern="1200" cap="all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 rot="14952309">
            <a:off x="-488511" y="1919968"/>
            <a:ext cx="2458616" cy="6511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600" b="1" i="0" u="none" strike="noStrike" kern="1200" cap="all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Мене здивувало…</a:t>
            </a:r>
            <a:endParaRPr kumimoji="0" lang="uk-UA" sz="1600" b="1" i="0" u="none" strike="noStrike" kern="1200" cap="all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Julia\Desktop\атестація 2019-2020\відкритий урок\8cef18eeb77eb37c68e8b560a8219cb2--colours.jpg"/>
          <p:cNvPicPr>
            <a:picLocks noChangeAspect="1" noChangeArrowheads="1"/>
          </p:cNvPicPr>
          <p:nvPr/>
        </p:nvPicPr>
        <p:blipFill>
          <a:blip r:embed="rId2" cstate="print"/>
          <a:srcRect t="11246" b="7925"/>
          <a:stretch>
            <a:fillRect/>
          </a:stretch>
        </p:blipFill>
        <p:spPr bwMode="auto">
          <a:xfrm>
            <a:off x="0" y="0"/>
            <a:ext cx="6057410" cy="6597352"/>
          </a:xfrm>
          <a:prstGeom prst="rect">
            <a:avLst/>
          </a:prstGeom>
          <a:noFill/>
          <a:ln>
            <a:solidFill>
              <a:schemeClr val="bg2">
                <a:lumMod val="10000"/>
              </a:schemeClr>
            </a:solidFill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699792" y="4581128"/>
            <a:ext cx="238660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Усе в твоїх руках</a:t>
            </a:r>
            <a:endParaRPr kumimoji="0" lang="uk-UA" sz="24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 rot="12158701">
            <a:off x="428894" y="5087485"/>
            <a:ext cx="2386608" cy="6511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1200" cap="all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Мені хотілося б…</a:t>
            </a:r>
            <a:endParaRPr kumimoji="0" lang="uk-UA" sz="2000" b="1" i="0" u="none" strike="noStrike" kern="1200" cap="all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 rot="14305295">
            <a:off x="413077" y="1790253"/>
            <a:ext cx="2602632" cy="6511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b="1" i="0" u="none" strike="noStrike" kern="1200" cap="all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Мене здивувало…</a:t>
            </a:r>
            <a:endParaRPr kumimoji="0" lang="uk-UA" b="1" i="0" u="none" strike="noStrike" kern="1200" cap="all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 rot="15174534">
            <a:off x="1461947" y="902997"/>
            <a:ext cx="2386608" cy="6511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600" b="1" i="0" u="none" strike="noStrike" kern="1200" cap="all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Мені </a:t>
            </a:r>
            <a:r>
              <a:rPr kumimoji="0" lang="uk-UA" sz="1600" b="1" i="0" u="none" strike="noStrike" kern="1200" cap="all" normalizeH="0" baseline="0" noProof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невдалося</a:t>
            </a:r>
            <a:r>
              <a:rPr kumimoji="0" lang="uk-UA" sz="1600" b="1" i="0" u="none" strike="noStrike" kern="1200" cap="all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…</a:t>
            </a:r>
            <a:endParaRPr kumimoji="0" lang="uk-UA" sz="1600" b="1" i="0" u="none" strike="noStrike" kern="1200" cap="all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 rot="15926925">
            <a:off x="2657232" y="1033364"/>
            <a:ext cx="2674640" cy="6511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600" b="1" i="0" u="none" strike="noStrike" kern="1200" cap="all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Мені було цікаво</a:t>
            </a:r>
            <a:r>
              <a:rPr kumimoji="0" lang="uk-UA" b="1" i="0" u="none" strike="noStrike" kern="1200" cap="all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…</a:t>
            </a:r>
            <a:endParaRPr kumimoji="0" lang="uk-UA" b="1" i="0" u="none" strike="noStrike" kern="1200" cap="all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 rot="16399158">
            <a:off x="3786027" y="1643879"/>
            <a:ext cx="2664296" cy="6511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600" b="1" i="0" u="none" strike="noStrike" kern="1200" cap="all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Мені допомогло…</a:t>
            </a:r>
            <a:endParaRPr kumimoji="0" lang="uk-UA" sz="1600" b="1" i="0" u="none" strike="noStrike" kern="1200" cap="all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Julia\Desktop\атестація 2019-2020\відкритий урок\070d8c210ed4c7d931ed8c0e651896be--colours.jpg"/>
          <p:cNvPicPr>
            <a:picLocks noChangeAspect="1" noChangeArrowheads="1"/>
          </p:cNvPicPr>
          <p:nvPr/>
        </p:nvPicPr>
        <p:blipFill>
          <a:blip r:embed="rId2" cstate="print"/>
          <a:srcRect t="10698" b="10850"/>
          <a:stretch>
            <a:fillRect/>
          </a:stretch>
        </p:blipFill>
        <p:spPr bwMode="auto">
          <a:xfrm>
            <a:off x="0" y="0"/>
            <a:ext cx="6214523" cy="6597352"/>
          </a:xfrm>
          <a:prstGeom prst="rect">
            <a:avLst/>
          </a:prstGeom>
          <a:noFill/>
          <a:ln>
            <a:solidFill>
              <a:schemeClr val="bg2">
                <a:lumMod val="10000"/>
              </a:schemeClr>
            </a:solidFill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971600" y="4581128"/>
            <a:ext cx="238660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Усе в твоїх руках</a:t>
            </a:r>
            <a:endParaRPr kumimoji="0" lang="uk-UA" sz="24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 rot="19901615">
            <a:off x="3312721" y="4985158"/>
            <a:ext cx="2386608" cy="6511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1200" cap="all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Мені хотілося б…</a:t>
            </a:r>
            <a:endParaRPr kumimoji="0" lang="uk-UA" sz="2000" b="1" i="0" u="none" strike="noStrike" kern="1200" cap="all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 rot="17577622">
            <a:off x="3069988" y="1764354"/>
            <a:ext cx="2602632" cy="6511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b="1" i="0" u="none" strike="noStrike" kern="1200" cap="all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Мене здивувало…</a:t>
            </a:r>
            <a:endParaRPr kumimoji="0" lang="uk-UA" b="1" i="0" u="none" strike="noStrike" kern="1200" cap="all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 rot="17078847">
            <a:off x="2185182" y="919682"/>
            <a:ext cx="2403983" cy="6511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600" b="1" i="0" u="none" strike="noStrike" kern="1200" cap="all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Мені було цікаво</a:t>
            </a:r>
            <a:r>
              <a:rPr kumimoji="0" lang="uk-UA" b="1" i="0" u="none" strike="noStrike" kern="1200" cap="all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…</a:t>
            </a:r>
            <a:endParaRPr kumimoji="0" lang="uk-UA" b="1" i="0" u="none" strike="noStrike" kern="1200" cap="all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 rot="16200000">
            <a:off x="823951" y="867730"/>
            <a:ext cx="2386608" cy="6511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600" b="1" i="0" u="none" strike="noStrike" kern="1200" cap="all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Мені </a:t>
            </a:r>
            <a:r>
              <a:rPr kumimoji="0" lang="uk-UA" sz="1600" b="1" i="0" u="none" strike="noStrike" kern="1200" cap="all" normalizeH="0" baseline="0" noProof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невдалося</a:t>
            </a:r>
            <a:r>
              <a:rPr kumimoji="0" lang="uk-UA" sz="1600" b="1" i="0" u="none" strike="noStrike" kern="1200" cap="all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…</a:t>
            </a:r>
            <a:endParaRPr kumimoji="0" lang="uk-UA" sz="1600" b="1" i="0" u="none" strike="noStrike" kern="1200" cap="all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 rot="15778447">
            <a:off x="-292173" y="1596430"/>
            <a:ext cx="2458616" cy="6511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600" b="1" i="0" u="none" strike="noStrike" kern="1200" cap="all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Мене здивувало…</a:t>
            </a:r>
            <a:endParaRPr kumimoji="0" lang="uk-UA" sz="1600" b="1" i="0" u="none" strike="noStrike" kern="1200" cap="all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Julia\Desktop\атестація 2019-2020\відкритий урок\e39df53beb9bf5640265d5d55883cedd--colours.jpg"/>
          <p:cNvPicPr>
            <a:picLocks noChangeAspect="1" noChangeArrowheads="1"/>
          </p:cNvPicPr>
          <p:nvPr/>
        </p:nvPicPr>
        <p:blipFill>
          <a:blip r:embed="rId2" cstate="print"/>
          <a:srcRect t="9509" b="9662"/>
          <a:stretch>
            <a:fillRect/>
          </a:stretch>
        </p:blipFill>
        <p:spPr bwMode="auto">
          <a:xfrm>
            <a:off x="-1" y="0"/>
            <a:ext cx="5991295" cy="6525344"/>
          </a:xfrm>
          <a:prstGeom prst="rect">
            <a:avLst/>
          </a:prstGeom>
          <a:noFill/>
          <a:ln>
            <a:solidFill>
              <a:schemeClr val="bg2">
                <a:lumMod val="10000"/>
              </a:schemeClr>
            </a:solidFill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699792" y="4437112"/>
            <a:ext cx="238660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Усе в твоїх руках</a:t>
            </a:r>
            <a:endParaRPr kumimoji="0" lang="uk-UA" sz="24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 rot="12158701">
            <a:off x="212869" y="4871460"/>
            <a:ext cx="2386608" cy="6511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1200" cap="all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Мені хотілося б…</a:t>
            </a:r>
            <a:endParaRPr kumimoji="0" lang="uk-UA" sz="2000" b="1" i="0" u="none" strike="noStrike" kern="1200" cap="all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 rot="14305295">
            <a:off x="346458" y="1606584"/>
            <a:ext cx="2602632" cy="6511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b="1" i="0" u="none" strike="noStrike" kern="1200" cap="all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Мене здивувало…</a:t>
            </a:r>
            <a:endParaRPr kumimoji="0" lang="uk-UA" b="1" i="0" u="none" strike="noStrike" kern="1200" cap="all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 rot="15174534">
            <a:off x="1461947" y="902997"/>
            <a:ext cx="2386608" cy="6511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600" b="1" i="0" u="none" strike="noStrike" kern="1200" cap="all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Мені </a:t>
            </a:r>
            <a:r>
              <a:rPr kumimoji="0" lang="uk-UA" sz="1600" b="1" i="0" u="none" strike="noStrike" kern="1200" cap="all" normalizeH="0" baseline="0" noProof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невдалося</a:t>
            </a:r>
            <a:r>
              <a:rPr kumimoji="0" lang="uk-UA" sz="1600" b="1" i="0" u="none" strike="noStrike" kern="1200" cap="all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…</a:t>
            </a:r>
            <a:endParaRPr kumimoji="0" lang="uk-UA" sz="1600" b="1" i="0" u="none" strike="noStrike" kern="1200" cap="all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 rot="15926925">
            <a:off x="2602552" y="792738"/>
            <a:ext cx="2674640" cy="6511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600" b="1" i="0" u="none" strike="noStrike" kern="1200" cap="all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Мені було цікаво</a:t>
            </a:r>
            <a:r>
              <a:rPr kumimoji="0" lang="uk-UA" b="1" i="0" u="none" strike="noStrike" kern="1200" cap="all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…</a:t>
            </a:r>
            <a:endParaRPr kumimoji="0" lang="uk-UA" b="1" i="0" u="none" strike="noStrike" kern="1200" cap="all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 rot="16399158">
            <a:off x="3786028" y="1499863"/>
            <a:ext cx="2664296" cy="6511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600" b="1" i="0" u="none" strike="noStrike" kern="1200" cap="all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Мені допомогло…</a:t>
            </a:r>
            <a:endParaRPr kumimoji="0" lang="uk-UA" sz="1600" b="1" i="0" u="none" strike="noStrike" kern="1200" cap="all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84</Words>
  <Application>Microsoft Office PowerPoint</Application>
  <PresentationFormat>Экран (4:3)</PresentationFormat>
  <Paragraphs>24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Слайд 1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Julia</dc:creator>
  <cp:lastModifiedBy>Julia</cp:lastModifiedBy>
  <cp:revision>2</cp:revision>
  <dcterms:created xsi:type="dcterms:W3CDTF">2019-08-25T07:48:06Z</dcterms:created>
  <dcterms:modified xsi:type="dcterms:W3CDTF">2019-09-13T11:27:28Z</dcterms:modified>
</cp:coreProperties>
</file>