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0063" cy="9982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51520" y="404664"/>
            <a:ext cx="8712968" cy="61926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ÐÐ°ÑÑÐ¸Ð½ÐºÐ¸ Ð¿Ð¾ Ð·Ð°Ð¿ÑÐ¾ÑÑ ÐºÐ»Ð¸Ð¿Ð°ÑÑ ÑÐ°Ð¼ÐºÐ¸ Ñ Ð¿ÑÐ³Ð¾Ð²Ð¸ÑÐ°Ð¼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55677" y="-639452"/>
            <a:ext cx="5832645" cy="8208915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1700808"/>
            <a:ext cx="5688632" cy="3384376"/>
          </a:xfrm>
        </p:spPr>
        <p:txBody>
          <a:bodyPr>
            <a:normAutofit/>
          </a:bodyPr>
          <a:lstStyle/>
          <a:p>
            <a:r>
              <a:rPr lang="uk-UA" sz="4800" b="1" u="sng" dirty="0" smtClean="0">
                <a:solidFill>
                  <a:schemeClr val="accent3">
                    <a:lumMod val="50000"/>
                  </a:schemeClr>
                </a:solidFill>
              </a:rPr>
              <a:t>Картка №1</a:t>
            </a:r>
          </a:p>
          <a:p>
            <a:pPr lvl="0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</a:rPr>
              <a:t>На що необхідно звернути увагу при виконання ВТО талієвої виточки?</a:t>
            </a:r>
          </a:p>
          <a:p>
            <a:endParaRPr lang="uk-UA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51520" y="404664"/>
            <a:ext cx="8712968" cy="61926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ÐÐ°ÑÑÐ¸Ð½ÐºÐ¸ Ð¿Ð¾ Ð·Ð°Ð¿ÑÐ¾ÑÑ ÐºÐ»Ð¸Ð¿Ð°ÑÑ ÑÐ°Ð¼ÐºÐ¸ Ñ Ð¿ÑÐ³Ð¾Ð²Ð¸ÑÐ°Ð¼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55677" y="-639452"/>
            <a:ext cx="5832645" cy="8208915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700808"/>
            <a:ext cx="5688632" cy="3384376"/>
          </a:xfrm>
        </p:spPr>
        <p:txBody>
          <a:bodyPr>
            <a:normAutofit lnSpcReduction="10000"/>
          </a:bodyPr>
          <a:lstStyle/>
          <a:p>
            <a:r>
              <a:rPr lang="uk-UA" sz="4800" b="1" u="sng" dirty="0" smtClean="0">
                <a:solidFill>
                  <a:srgbClr val="FF0066"/>
                </a:solidFill>
              </a:rPr>
              <a:t>Картка </a:t>
            </a:r>
            <a:r>
              <a:rPr lang="uk-UA" sz="4800" b="1" u="sng" dirty="0" smtClean="0">
                <a:solidFill>
                  <a:srgbClr val="FF0066"/>
                </a:solidFill>
              </a:rPr>
              <a:t>№2</a:t>
            </a:r>
            <a:endParaRPr lang="uk-UA" sz="4800" b="1" u="sng" dirty="0" smtClean="0">
              <a:solidFill>
                <a:srgbClr val="FF0066"/>
              </a:solidFill>
            </a:endParaRPr>
          </a:p>
          <a:p>
            <a:pPr lvl="0"/>
            <a:r>
              <a:rPr lang="uk-UA" sz="5400" b="1" dirty="0" smtClean="0">
                <a:solidFill>
                  <a:srgbClr val="C00000"/>
                </a:solidFill>
              </a:rPr>
              <a:t>Яка особливість виконання ВТО рельєфних швів?</a:t>
            </a:r>
          </a:p>
          <a:p>
            <a:endParaRPr lang="uk-UA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51520" y="404664"/>
            <a:ext cx="8712968" cy="61926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ÐÐ°ÑÑÐ¸Ð½ÐºÐ¸ Ð¿Ð¾ Ð·Ð°Ð¿ÑÐ¾ÑÑ ÐºÐ»Ð¸Ð¿Ð°ÑÑ ÑÐ°Ð¼ÐºÐ¸ Ñ Ð¿ÑÐ³Ð¾Ð²Ð¸ÑÐ°Ð¼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55677" y="-639452"/>
            <a:ext cx="5832645" cy="8208915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700808"/>
            <a:ext cx="5688632" cy="3384376"/>
          </a:xfrm>
        </p:spPr>
        <p:txBody>
          <a:bodyPr>
            <a:normAutofit fontScale="85000" lnSpcReduction="10000"/>
          </a:bodyPr>
          <a:lstStyle/>
          <a:p>
            <a:r>
              <a:rPr lang="uk-UA" sz="5200" b="1" u="sng" dirty="0" smtClean="0">
                <a:solidFill>
                  <a:srgbClr val="C00000"/>
                </a:solidFill>
              </a:rPr>
              <a:t>Картка </a:t>
            </a:r>
            <a:r>
              <a:rPr lang="uk-UA" sz="5200" b="1" u="sng" dirty="0" smtClean="0">
                <a:solidFill>
                  <a:srgbClr val="C00000"/>
                </a:solidFill>
              </a:rPr>
              <a:t>№3</a:t>
            </a:r>
            <a:endParaRPr lang="uk-UA" sz="5200" b="1" u="sng" dirty="0" smtClean="0">
              <a:solidFill>
                <a:srgbClr val="C00000"/>
              </a:solidFill>
            </a:endParaRPr>
          </a:p>
          <a:p>
            <a:pPr lvl="0"/>
            <a:r>
              <a:rPr lang="uk-UA" sz="5200" b="1" dirty="0" smtClean="0">
                <a:solidFill>
                  <a:srgbClr val="FF0066"/>
                </a:solidFill>
              </a:rPr>
              <a:t>В який бік запрасовується припуски шва пришивання кокетки?</a:t>
            </a:r>
            <a:endParaRPr lang="uk-UA" sz="3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51520" y="404664"/>
            <a:ext cx="8712968" cy="61926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ÐÐ°ÑÑÐ¸Ð½ÐºÐ¸ Ð¿Ð¾ Ð·Ð°Ð¿ÑÐ¾ÑÑ ÐºÐ»Ð¸Ð¿Ð°ÑÑ ÑÐ°Ð¼ÐºÐ¸ Ñ Ð¿ÑÐ³Ð¾Ð²Ð¸ÑÐ°Ð¼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55677" y="-639452"/>
            <a:ext cx="5832645" cy="8208915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700808"/>
            <a:ext cx="5688632" cy="3384376"/>
          </a:xfrm>
        </p:spPr>
        <p:txBody>
          <a:bodyPr>
            <a:normAutofit fontScale="92500" lnSpcReduction="10000"/>
          </a:bodyPr>
          <a:lstStyle/>
          <a:p>
            <a:r>
              <a:rPr lang="uk-UA" sz="5200" b="1" u="sng" dirty="0" smtClean="0">
                <a:solidFill>
                  <a:schemeClr val="tx2">
                    <a:lumMod val="50000"/>
                  </a:schemeClr>
                </a:solidFill>
              </a:rPr>
              <a:t>Картка </a:t>
            </a:r>
            <a:r>
              <a:rPr lang="uk-UA" sz="5200" b="1" u="sng" dirty="0" smtClean="0">
                <a:solidFill>
                  <a:schemeClr val="tx2">
                    <a:lumMod val="50000"/>
                  </a:schemeClr>
                </a:solidFill>
              </a:rPr>
              <a:t>№4</a:t>
            </a:r>
            <a:endParaRPr lang="uk-UA" sz="52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sz="4800" b="1" dirty="0" smtClean="0">
                <a:solidFill>
                  <a:schemeClr val="bg2">
                    <a:lumMod val="25000"/>
                  </a:schemeClr>
                </a:solidFill>
              </a:rPr>
              <a:t>Які ТУ на виконання ВТО спинки у щільно прилягаючого силуету?</a:t>
            </a:r>
            <a:endParaRPr lang="uk-UA" sz="4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Office PowerPoint</Application>
  <PresentationFormat>Экран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Julia</dc:creator>
  <cp:lastModifiedBy>Julia</cp:lastModifiedBy>
  <cp:revision>1</cp:revision>
  <dcterms:created xsi:type="dcterms:W3CDTF">2019-09-13T14:06:33Z</dcterms:created>
  <dcterms:modified xsi:type="dcterms:W3CDTF">2019-09-13T14:21:42Z</dcterms:modified>
</cp:coreProperties>
</file>