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6858000" cy="9144000" type="screen4x3"/>
  <p:notesSz cx="7099300" cy="10229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480" y="-3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амки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9144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08720" y="2123728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Послідовність виконання операцій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08720" y="4211960"/>
            <a:ext cx="51845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Зразок  №1</a:t>
            </a:r>
          </a:p>
          <a:p>
            <a:pPr algn="ctr"/>
            <a:endParaRPr lang="uk-UA" sz="28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Продублювати планки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Обшити планками край борту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Припрасувати шов обшивання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Запрасувати припуск в </a:t>
            </a:r>
            <a:r>
              <a:rPr lang="uk-UA" sz="2800" b="1" dirty="0" err="1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сторну</a:t>
            </a: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 планки 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амки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9144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08720" y="4211960"/>
            <a:ext cx="51845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Зразок  №5</a:t>
            </a:r>
          </a:p>
          <a:p>
            <a:pPr algn="ctr"/>
            <a:endParaRPr lang="uk-UA" sz="28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Продублювати планки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Обшити планками край борту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Припрасувати шов обшивання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Розпрасувати припуск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08720" y="2051720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Послідовність виконання операцій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амки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9144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08720" y="3707904"/>
            <a:ext cx="51845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Зразок  №2</a:t>
            </a:r>
          </a:p>
          <a:p>
            <a:pPr algn="ctr"/>
            <a:endParaRPr lang="uk-UA" sz="28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Намітити величину канту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Вифастригувати  край борту( з сторони планки, утворюючи кант з пілочки) 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720" y="2123728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Послідовність виконання операцій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амки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9144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80728" y="4572000"/>
            <a:ext cx="51845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Зразок  №6</a:t>
            </a:r>
          </a:p>
          <a:p>
            <a:pPr algn="ctr"/>
            <a:endParaRPr lang="uk-UA" sz="28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Вифастригувати  край борту( з сторони пілочки з утворенням канту з  планки) 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720" y="2123728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Послідовність виконання операцій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амки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9144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80728" y="4572000"/>
            <a:ext cx="51845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Зразок  №3</a:t>
            </a:r>
          </a:p>
          <a:p>
            <a:pPr algn="ctr"/>
            <a:endParaRPr lang="uk-UA" sz="28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Зафастригувати край планки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Нафастригувати планки на пілочки</a:t>
            </a:r>
          </a:p>
          <a:p>
            <a:pPr marL="514350" indent="-514350"/>
            <a:endParaRPr lang="uk-UA" sz="28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marL="514350" indent="-514350"/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720" y="2123728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Послідовність виконання операцій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80728" y="7092280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uk-UA" b="1" i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Примітка: ширина планки в готовому вигляді 2 см.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амки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9144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80728" y="4572000"/>
            <a:ext cx="51845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Зразок  №7</a:t>
            </a:r>
          </a:p>
          <a:p>
            <a:pPr algn="ctr"/>
            <a:endParaRPr lang="uk-UA" sz="28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Зафастригувати край планки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Нафастригувати планку на пілочку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720" y="2123728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Послідовність виконання операцій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0728" y="7092280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uk-UA" b="1" i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Примітка: ширина планки в готовому вигляді 2 см.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амки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9144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80728" y="4355976"/>
            <a:ext cx="51845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Зразок  №4</a:t>
            </a:r>
          </a:p>
          <a:p>
            <a:pPr algn="ctr"/>
            <a:endParaRPr lang="uk-UA" sz="28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Настрочити планку на пілочку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Закріпити планку по краю пілочки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Видалити стібки тимчасового призначення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Припрасувати готову застібку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720" y="2123728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Послідовність виконання операцій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амки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9144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80728" y="4355976"/>
            <a:ext cx="51845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Зразок  №8</a:t>
            </a:r>
          </a:p>
          <a:p>
            <a:pPr algn="ctr"/>
            <a:endParaRPr lang="uk-UA" sz="28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Настрочити </a:t>
            </a:r>
            <a:r>
              <a:rPr lang="uk-UA" sz="2800" b="1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планку на пілочку</a:t>
            </a:r>
            <a:endParaRPr lang="uk-UA" sz="2800" b="1" dirty="0" smtClean="0">
              <a:solidFill>
                <a:schemeClr val="accent3">
                  <a:lumMod val="10000"/>
                </a:schemeClr>
              </a:solidFill>
              <a:latin typeface="Monotype Corsiva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Закріпити планку по краю пілочки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Видалити </a:t>
            </a:r>
            <a:r>
              <a:rPr lang="uk-UA" sz="2800" b="1" dirty="0" err="1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спібки</a:t>
            </a: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 тимчасового призначення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800" b="1" dirty="0" smtClean="0">
                <a:solidFill>
                  <a:schemeClr val="accent3">
                    <a:lumMod val="10000"/>
                  </a:schemeClr>
                </a:solidFill>
                <a:latin typeface="Monotype Corsiva" pitchFamily="66" charset="0"/>
              </a:rPr>
              <a:t>Припрасувати готову застібку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720" y="2123728"/>
            <a:ext cx="5184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Monotype Corsiva" pitchFamily="66" charset="0"/>
              </a:rPr>
              <a:t>Послідовність виконання операцій</a:t>
            </a:r>
            <a:endParaRPr lang="ru-RU" sz="2800" dirty="0">
              <a:solidFill>
                <a:schemeClr val="accent3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33056" y="395536"/>
            <a:ext cx="2160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u="sng" dirty="0" smtClean="0">
                <a:solidFill>
                  <a:schemeClr val="accent3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Зразок  №8</a:t>
            </a:r>
          </a:p>
        </p:txBody>
      </p:sp>
      <p:pic>
        <p:nvPicPr>
          <p:cNvPr id="1034" name="Picture 10" descr="http://img.lenagold.ru/tc/tcvet/roz/roz_tcvet26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578754" y="242062"/>
            <a:ext cx="2521308" cy="2037184"/>
          </a:xfrm>
          <a:prstGeom prst="rect">
            <a:avLst/>
          </a:prstGeom>
          <a:noFill/>
        </p:spPr>
      </p:pic>
      <p:pic>
        <p:nvPicPr>
          <p:cNvPr id="1036" name="Picture 12" descr="КЛИПАРТ  АЛФАВИТ ЦИФ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704" y="899592"/>
            <a:ext cx="1285875" cy="1428750"/>
          </a:xfrm>
          <a:prstGeom prst="rect">
            <a:avLst/>
          </a:prstGeom>
          <a:noFill/>
        </p:spPr>
      </p:pic>
      <p:pic>
        <p:nvPicPr>
          <p:cNvPr id="1040" name="Picture 16" descr="КЛИПАРТ  АЛФАВИТ ЦИФР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2816" y="827584"/>
            <a:ext cx="1285875" cy="1428750"/>
          </a:xfrm>
          <a:prstGeom prst="rect">
            <a:avLst/>
          </a:prstGeom>
          <a:noFill/>
        </p:spPr>
      </p:pic>
      <p:pic>
        <p:nvPicPr>
          <p:cNvPr id="1042" name="Picture 18" descr="КЛИПАРТ  АЛФАВИТ ЦИФР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4864" y="827584"/>
            <a:ext cx="1285875" cy="1428750"/>
          </a:xfrm>
          <a:prstGeom prst="rect">
            <a:avLst/>
          </a:prstGeom>
          <a:noFill/>
        </p:spPr>
      </p:pic>
      <p:pic>
        <p:nvPicPr>
          <p:cNvPr id="1044" name="Picture 20" descr="КЛИПАРТ  АЛФАВИТ ЦИФРЫ"/>
          <p:cNvPicPr>
            <a:picLocks noChangeAspect="1" noChangeArrowheads="1"/>
          </p:cNvPicPr>
          <p:nvPr/>
        </p:nvPicPr>
        <p:blipFill>
          <a:blip r:embed="rId6" cstate="print"/>
          <a:srcRect l="15120" r="49601" b="13028"/>
          <a:stretch>
            <a:fillRect/>
          </a:stretch>
        </p:blipFill>
        <p:spPr bwMode="auto">
          <a:xfrm>
            <a:off x="1844824" y="1115616"/>
            <a:ext cx="216024" cy="936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171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Julia</dc:creator>
  <cp:lastModifiedBy>Julia</cp:lastModifiedBy>
  <cp:revision>25</cp:revision>
  <dcterms:modified xsi:type="dcterms:W3CDTF">2020-03-10T17:36:15Z</dcterms:modified>
</cp:coreProperties>
</file>