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7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9" autoAdjust="0"/>
    <p:restoredTop sz="86323" autoAdjust="0"/>
  </p:normalViewPr>
  <p:slideViewPr>
    <p:cSldViewPr>
      <p:cViewPr varScale="1">
        <p:scale>
          <a:sx n="74" d="100"/>
          <a:sy n="74" d="100"/>
        </p:scale>
        <p:origin x="-190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235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25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42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686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431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700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321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43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60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056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64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EF2E1-1A48-4915-8C3A-AC10C0DF9E64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752F0-4D14-466C-956B-EA17D29649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88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96615" cy="6858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068960"/>
            <a:ext cx="8229600" cy="1828800"/>
          </a:xfrm>
        </p:spPr>
        <p:txBody>
          <a:bodyPr>
            <a:noAutofit/>
          </a:bodyPr>
          <a:lstStyle/>
          <a:p>
            <a:pPr algn="r"/>
            <a:r>
              <a:rPr lang="uk-UA" sz="80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Великондні</a:t>
            </a:r>
            <a:r>
              <a:rPr lang="uk-UA" sz="80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легенди та традиції</a:t>
            </a:r>
            <a:endParaRPr lang="ru-RU" sz="80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775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21"/>
            <a:ext cx="2702892" cy="15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747" y="4632916"/>
            <a:ext cx="3220872" cy="202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2" descr="Пасха 2020: красивые открытки и короткие поздравления в стихах для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3974" y="917148"/>
            <a:ext cx="7522402" cy="50539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Незабаром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християни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святкуватимуть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Великдень</a:t>
            </a:r>
            <a:r>
              <a:rPr lang="ru-RU" sz="32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особливий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принаймні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тому,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родина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нарешті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зібратися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почастуватися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святковим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столом. Не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варто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забувати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найрадісніших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свят,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символізує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початок нового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Але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знаєте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 </a:t>
            </a:r>
            <a:r>
              <a:rPr lang="ru-RU" sz="32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традиції</a:t>
            </a:r>
            <a:r>
              <a:rPr lang="ru-RU" sz="32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звичаї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святкування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Великодня</a:t>
            </a:r>
            <a:r>
              <a:rPr lang="ru-RU" sz="3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617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4704" y="-22613"/>
            <a:ext cx="11501920" cy="688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9" y="1772816"/>
            <a:ext cx="8784977" cy="2376264"/>
          </a:xfrm>
        </p:spPr>
        <p:txBody>
          <a:bodyPr>
            <a:noAutofit/>
          </a:bodyPr>
          <a:lstStyle/>
          <a:p>
            <a:pPr algn="ctr"/>
            <a:r>
              <a:rPr lang="ru-RU" sz="2800" b="0" dirty="0" err="1">
                <a:solidFill>
                  <a:schemeClr val="bg1"/>
                </a:solidFill>
              </a:rPr>
              <a:t>Хто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знає</a:t>
            </a:r>
            <a:r>
              <a:rPr lang="ru-RU" sz="2800" b="0" dirty="0">
                <a:solidFill>
                  <a:schemeClr val="bg1"/>
                </a:solidFill>
              </a:rPr>
              <a:t>, </a:t>
            </a:r>
            <a:r>
              <a:rPr lang="ru-RU" sz="2800" b="0" dirty="0" err="1">
                <a:solidFill>
                  <a:schemeClr val="bg1"/>
                </a:solidFill>
              </a:rPr>
              <a:t>чому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Великдень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щороку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святкується</a:t>
            </a:r>
            <a:r>
              <a:rPr lang="ru-RU" sz="2800" b="0" dirty="0">
                <a:solidFill>
                  <a:schemeClr val="bg1"/>
                </a:solidFill>
              </a:rPr>
              <a:t> в </a:t>
            </a:r>
            <a:r>
              <a:rPr lang="ru-RU" sz="2800" b="0" dirty="0" err="1">
                <a:solidFill>
                  <a:schemeClr val="bg1"/>
                </a:solidFill>
              </a:rPr>
              <a:t>різні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дні</a:t>
            </a:r>
            <a:r>
              <a:rPr lang="ru-RU" sz="2800" b="0" dirty="0">
                <a:solidFill>
                  <a:schemeClr val="bg1"/>
                </a:solidFill>
              </a:rPr>
              <a:t>? Напевно, </a:t>
            </a:r>
            <a:r>
              <a:rPr lang="ru-RU" sz="2800" b="0" dirty="0" err="1">
                <a:solidFill>
                  <a:schemeClr val="bg1"/>
                </a:solidFill>
              </a:rPr>
              <a:t>більшість</a:t>
            </a:r>
            <a:r>
              <a:rPr lang="ru-RU" sz="2800" b="0" dirty="0">
                <a:solidFill>
                  <a:schemeClr val="bg1"/>
                </a:solidFill>
              </a:rPr>
              <a:t>. І все ж… У 1-му </a:t>
            </a:r>
            <a:r>
              <a:rPr lang="ru-RU" sz="2800" b="0" dirty="0" err="1">
                <a:solidFill>
                  <a:schemeClr val="bg1"/>
                </a:solidFill>
              </a:rPr>
              <a:t>столітті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нашої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ери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воскресіння</a:t>
            </a:r>
            <a:r>
              <a:rPr lang="ru-RU" sz="2800" b="0" dirty="0">
                <a:solidFill>
                  <a:schemeClr val="bg1"/>
                </a:solidFill>
              </a:rPr>
              <a:t> Христа </a:t>
            </a:r>
            <a:r>
              <a:rPr lang="ru-RU" sz="2800" b="0" dirty="0" err="1">
                <a:solidFill>
                  <a:schemeClr val="bg1"/>
                </a:solidFill>
              </a:rPr>
              <a:t>святкували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smtClean="0">
                <a:solidFill>
                  <a:schemeClr val="bg1"/>
                </a:solidFill>
              </a:rPr>
              <a:t>кожного </a:t>
            </a:r>
            <a:r>
              <a:rPr lang="ru-RU" sz="2800" b="0" dirty="0" err="1">
                <a:solidFill>
                  <a:schemeClr val="bg1"/>
                </a:solidFill>
              </a:rPr>
              <a:t>тижня</a:t>
            </a:r>
            <a:r>
              <a:rPr lang="ru-RU" sz="2800" b="0" dirty="0">
                <a:solidFill>
                  <a:schemeClr val="bg1"/>
                </a:solidFill>
              </a:rPr>
              <a:t>, але у 2-му </a:t>
            </a:r>
            <a:r>
              <a:rPr lang="ru-RU" sz="2800" b="0" dirty="0" err="1">
                <a:solidFill>
                  <a:schemeClr val="bg1"/>
                </a:solidFill>
              </a:rPr>
              <a:t>вже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почалися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суперечки</a:t>
            </a:r>
            <a:r>
              <a:rPr lang="ru-RU" sz="2800" b="0" dirty="0">
                <a:solidFill>
                  <a:schemeClr val="bg1"/>
                </a:solidFill>
              </a:rPr>
              <a:t> на </a:t>
            </a:r>
            <a:r>
              <a:rPr lang="ru-RU" sz="2800" b="0" dirty="0" err="1">
                <a:solidFill>
                  <a:schemeClr val="bg1"/>
                </a:solidFill>
              </a:rPr>
              <a:t>цей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рахунок</a:t>
            </a:r>
            <a:r>
              <a:rPr lang="ru-RU" sz="2800" b="0" dirty="0">
                <a:solidFill>
                  <a:schemeClr val="bg1"/>
                </a:solidFill>
              </a:rPr>
              <a:t>. Тому </a:t>
            </a:r>
            <a:r>
              <a:rPr lang="ru-RU" sz="2800" b="0" dirty="0" err="1">
                <a:solidFill>
                  <a:schemeClr val="bg1"/>
                </a:solidFill>
              </a:rPr>
              <a:t>відбувся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Нікейський</a:t>
            </a:r>
            <a:r>
              <a:rPr lang="ru-RU" sz="2800" b="0" dirty="0">
                <a:solidFill>
                  <a:schemeClr val="bg1"/>
                </a:solidFill>
              </a:rPr>
              <a:t> собор, на </a:t>
            </a:r>
            <a:r>
              <a:rPr lang="ru-RU" sz="2800" b="0" dirty="0" err="1">
                <a:solidFill>
                  <a:schemeClr val="bg1"/>
                </a:solidFill>
              </a:rPr>
              <a:t>якому</a:t>
            </a:r>
            <a:r>
              <a:rPr lang="ru-RU" sz="2800" b="0" dirty="0">
                <a:solidFill>
                  <a:schemeClr val="bg1"/>
                </a:solidFill>
              </a:rPr>
              <a:t> постановили, </a:t>
            </a:r>
            <a:r>
              <a:rPr lang="ru-RU" sz="2800" b="0" dirty="0" err="1">
                <a:solidFill>
                  <a:schemeClr val="bg1"/>
                </a:solidFill>
              </a:rPr>
              <a:t>що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Великдень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святкуватиметься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після</a:t>
            </a:r>
            <a:r>
              <a:rPr lang="ru-RU" sz="2800" b="0" dirty="0">
                <a:solidFill>
                  <a:schemeClr val="bg1"/>
                </a:solidFill>
              </a:rPr>
              <a:t> 21 </a:t>
            </a:r>
            <a:r>
              <a:rPr lang="ru-RU" sz="2800" b="0" dirty="0" err="1">
                <a:solidFill>
                  <a:schemeClr val="bg1"/>
                </a:solidFill>
              </a:rPr>
              <a:t>березня</a:t>
            </a:r>
            <a:r>
              <a:rPr lang="ru-RU" sz="2800" b="0" dirty="0">
                <a:solidFill>
                  <a:schemeClr val="bg1"/>
                </a:solidFill>
              </a:rPr>
              <a:t> в </a:t>
            </a:r>
            <a:r>
              <a:rPr lang="ru-RU" sz="2800" b="0" dirty="0" err="1">
                <a:solidFill>
                  <a:schemeClr val="bg1"/>
                </a:solidFill>
              </a:rPr>
              <a:t>неділю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після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повного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місяця</a:t>
            </a:r>
            <a:r>
              <a:rPr lang="ru-RU" sz="2800" b="0" dirty="0">
                <a:solidFill>
                  <a:schemeClr val="bg1"/>
                </a:solidFill>
              </a:rPr>
              <a:t>. А </a:t>
            </a:r>
            <a:r>
              <a:rPr lang="ru-RU" sz="2800" b="0" dirty="0" err="1">
                <a:solidFill>
                  <a:schemeClr val="bg1"/>
                </a:solidFill>
              </a:rPr>
              <a:t>оскільки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це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явище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відбувається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завжди</a:t>
            </a:r>
            <a:r>
              <a:rPr lang="ru-RU" sz="2800" b="0" dirty="0">
                <a:solidFill>
                  <a:schemeClr val="bg1"/>
                </a:solidFill>
              </a:rPr>
              <a:t> в </a:t>
            </a:r>
            <a:r>
              <a:rPr lang="ru-RU" sz="2800" b="0" dirty="0" err="1">
                <a:solidFill>
                  <a:schemeClr val="bg1"/>
                </a:solidFill>
              </a:rPr>
              <a:t>різний</a:t>
            </a:r>
            <a:r>
              <a:rPr lang="ru-RU" sz="2800" b="0" dirty="0">
                <a:solidFill>
                  <a:schemeClr val="bg1"/>
                </a:solidFill>
              </a:rPr>
              <a:t> час, то і дата </a:t>
            </a:r>
            <a:r>
              <a:rPr lang="ru-RU" sz="2800" b="0" dirty="0" err="1">
                <a:solidFill>
                  <a:schemeClr val="bg1"/>
                </a:solidFill>
              </a:rPr>
              <a:t>святкування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різниться</a:t>
            </a:r>
            <a:r>
              <a:rPr lang="ru-RU" sz="2800" b="0" dirty="0">
                <a:solidFill>
                  <a:schemeClr val="bg1"/>
                </a:solidFill>
              </a:rPr>
              <a:t>. Тому, </a:t>
            </a:r>
            <a:r>
              <a:rPr lang="ru-RU" sz="2800" b="0" dirty="0" err="1">
                <a:solidFill>
                  <a:schemeClr val="bg1"/>
                </a:solidFill>
              </a:rPr>
              <a:t>щоби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визначити</a:t>
            </a:r>
            <a:r>
              <a:rPr lang="ru-RU" sz="2800" b="0" dirty="0">
                <a:solidFill>
                  <a:schemeClr val="bg1"/>
                </a:solidFill>
              </a:rPr>
              <a:t> дату </a:t>
            </a:r>
            <a:r>
              <a:rPr lang="ru-RU" sz="2800" b="0" dirty="0" err="1">
                <a:solidFill>
                  <a:schemeClr val="bg1"/>
                </a:solidFill>
              </a:rPr>
              <a:t>святкування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Великодня</a:t>
            </a:r>
            <a:r>
              <a:rPr lang="ru-RU" sz="2800" b="0" dirty="0">
                <a:solidFill>
                  <a:schemeClr val="bg1"/>
                </a:solidFill>
              </a:rPr>
              <a:t>, </a:t>
            </a:r>
            <a:r>
              <a:rPr lang="ru-RU" sz="2800" b="0" dirty="0" err="1">
                <a:solidFill>
                  <a:schemeClr val="bg1"/>
                </a:solidFill>
              </a:rPr>
              <a:t>спочатку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визначають</a:t>
            </a:r>
            <a:r>
              <a:rPr lang="ru-RU" sz="2800" b="0" dirty="0">
                <a:solidFill>
                  <a:schemeClr val="bg1"/>
                </a:solidFill>
              </a:rPr>
              <a:t>, коли </a:t>
            </a:r>
            <a:r>
              <a:rPr lang="ru-RU" sz="2800" b="0" dirty="0" err="1">
                <a:solidFill>
                  <a:schemeClr val="bg1"/>
                </a:solidFill>
              </a:rPr>
              <a:t>місяць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вперше</a:t>
            </a:r>
            <a:r>
              <a:rPr lang="ru-RU" sz="2800" b="0" dirty="0">
                <a:solidFill>
                  <a:schemeClr val="bg1"/>
                </a:solidFill>
              </a:rPr>
              <a:t> буде </a:t>
            </a:r>
            <a:r>
              <a:rPr lang="ru-RU" sz="2800" b="0" dirty="0" err="1">
                <a:solidFill>
                  <a:schemeClr val="bg1"/>
                </a:solidFill>
              </a:rPr>
              <a:t>повним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після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весняного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рівнодення</a:t>
            </a:r>
            <a:r>
              <a:rPr lang="ru-RU" sz="2800" b="0" dirty="0">
                <a:solidFill>
                  <a:schemeClr val="bg1"/>
                </a:solidFill>
              </a:rPr>
              <a:t>. А </a:t>
            </a:r>
            <a:r>
              <a:rPr lang="ru-RU" sz="2800" b="0" dirty="0" err="1">
                <a:solidFill>
                  <a:schemeClr val="bg1"/>
                </a:solidFill>
              </a:rPr>
              <a:t>наступна</a:t>
            </a:r>
            <a:r>
              <a:rPr lang="ru-RU" sz="2800" b="0" dirty="0">
                <a:solidFill>
                  <a:schemeClr val="bg1"/>
                </a:solidFill>
              </a:rPr>
              <a:t> </a:t>
            </a:r>
            <a:r>
              <a:rPr lang="ru-RU" sz="2800" b="0" dirty="0" err="1">
                <a:solidFill>
                  <a:schemeClr val="bg1"/>
                </a:solidFill>
              </a:rPr>
              <a:t>неділя</a:t>
            </a:r>
            <a:r>
              <a:rPr lang="ru-RU" sz="2800" b="0" dirty="0">
                <a:solidFill>
                  <a:schemeClr val="bg1"/>
                </a:solidFill>
              </a:rPr>
              <a:t> і буде </a:t>
            </a:r>
            <a:r>
              <a:rPr lang="ru-RU" sz="2800" b="0" dirty="0" err="1">
                <a:solidFill>
                  <a:schemeClr val="bg1"/>
                </a:solidFill>
              </a:rPr>
              <a:t>святковою</a:t>
            </a:r>
            <a:r>
              <a:rPr lang="ru-RU" sz="2800" b="0" dirty="0">
                <a:solidFill>
                  <a:schemeClr val="bg1"/>
                </a:solidFill>
              </a:rPr>
              <a:t>. 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9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700808"/>
            <a:ext cx="8496944" cy="4805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err="1"/>
              <a:t>Традиція</a:t>
            </a:r>
            <a:r>
              <a:rPr lang="ru-RU" dirty="0"/>
              <a:t> </a:t>
            </a:r>
            <a:r>
              <a:rPr lang="ru-RU" dirty="0" err="1" smtClean="0"/>
              <a:t>розмальовувати</a:t>
            </a:r>
            <a:r>
              <a:rPr lang="ru-RU" dirty="0" smtClean="0"/>
              <a:t> </a:t>
            </a:r>
            <a:r>
              <a:rPr lang="ru-RU" dirty="0" err="1" smtClean="0"/>
              <a:t>писанки</a:t>
            </a:r>
            <a:r>
              <a:rPr lang="ru-RU" dirty="0"/>
              <a:t> є практично у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народів</a:t>
            </a:r>
            <a:r>
              <a:rPr lang="ru-RU" dirty="0"/>
              <a:t>. Яйце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символізувало</a:t>
            </a:r>
            <a:r>
              <a:rPr lang="ru-RU" dirty="0"/>
              <a:t> </a:t>
            </a:r>
            <a:r>
              <a:rPr lang="ru-RU" dirty="0" err="1"/>
              <a:t>нове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. Але </a:t>
            </a:r>
            <a:r>
              <a:rPr lang="ru-RU" dirty="0" err="1"/>
              <a:t>неодмінно</a:t>
            </a:r>
            <a:r>
              <a:rPr lang="ru-RU" dirty="0"/>
              <a:t> </a:t>
            </a:r>
            <a:r>
              <a:rPr lang="ru-RU" dirty="0" err="1"/>
              <a:t>стається</a:t>
            </a:r>
            <a:r>
              <a:rPr lang="ru-RU" dirty="0"/>
              <a:t> так,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старе</a:t>
            </a:r>
            <a:r>
              <a:rPr lang="ru-RU" dirty="0"/>
              <a:t> </a:t>
            </a:r>
            <a:r>
              <a:rPr lang="ru-RU" dirty="0" err="1"/>
              <a:t>повинне</a:t>
            </a:r>
            <a:r>
              <a:rPr lang="ru-RU" dirty="0"/>
              <a:t> </a:t>
            </a:r>
            <a:r>
              <a:rPr lang="ru-RU" dirty="0" err="1"/>
              <a:t>дати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новому. Тому </a:t>
            </a:r>
            <a:r>
              <a:rPr lang="ru-RU" dirty="0" err="1"/>
              <a:t>писанку</a:t>
            </a:r>
            <a:r>
              <a:rPr lang="ru-RU" dirty="0"/>
              <a:t> </a:t>
            </a:r>
            <a:r>
              <a:rPr lang="ru-RU" dirty="0" err="1"/>
              <a:t>символічно</a:t>
            </a:r>
            <a:r>
              <a:rPr lang="ru-RU" dirty="0"/>
              <a:t> </a:t>
            </a:r>
            <a:r>
              <a:rPr lang="ru-RU" dirty="0" err="1"/>
              <a:t>розбивають</a:t>
            </a:r>
            <a:r>
              <a:rPr lang="ru-RU" dirty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/>
              <a:t>Слов’яни</a:t>
            </a:r>
            <a:r>
              <a:rPr lang="ru-RU" dirty="0"/>
              <a:t> катали </a:t>
            </a:r>
            <a:r>
              <a:rPr lang="ru-RU" dirty="0" err="1"/>
              <a:t>писанки</a:t>
            </a:r>
            <a:r>
              <a:rPr lang="ru-RU" dirty="0"/>
              <a:t> по </a:t>
            </a:r>
            <a:r>
              <a:rPr lang="ru-RU" dirty="0" err="1"/>
              <a:t>землі</a:t>
            </a:r>
            <a:r>
              <a:rPr lang="ru-RU" dirty="0"/>
              <a:t> для </a:t>
            </a:r>
            <a:r>
              <a:rPr lang="ru-RU" dirty="0" err="1"/>
              <a:t>родючості</a:t>
            </a:r>
            <a:r>
              <a:rPr lang="ru-RU" dirty="0"/>
              <a:t> та </a:t>
            </a:r>
            <a:r>
              <a:rPr lang="ru-RU" dirty="0" err="1"/>
              <a:t>зберігали</a:t>
            </a:r>
            <a:r>
              <a:rPr lang="ru-RU" dirty="0"/>
              <a:t> </a:t>
            </a:r>
            <a:r>
              <a:rPr lang="ru-RU" dirty="0" err="1"/>
              <a:t>впродовж</a:t>
            </a:r>
            <a:r>
              <a:rPr lang="ru-RU" dirty="0"/>
              <a:t> року, </a:t>
            </a:r>
            <a:r>
              <a:rPr lang="ru-RU" dirty="0" err="1"/>
              <a:t>щоби</a:t>
            </a:r>
            <a:r>
              <a:rPr lang="ru-RU" dirty="0"/>
              <a:t> </a:t>
            </a:r>
            <a:r>
              <a:rPr lang="ru-RU" dirty="0" err="1"/>
              <a:t>захистити</a:t>
            </a:r>
            <a:r>
              <a:rPr lang="ru-RU" dirty="0"/>
              <a:t> </a:t>
            </a:r>
            <a:r>
              <a:rPr lang="ru-RU" dirty="0" err="1"/>
              <a:t>домівку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негараздів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хтось</a:t>
            </a:r>
            <a:r>
              <a:rPr lang="ru-RU" dirty="0"/>
              <a:t> </a:t>
            </a:r>
            <a:r>
              <a:rPr lang="ru-RU" dirty="0" err="1"/>
              <a:t>хотів</a:t>
            </a:r>
            <a:r>
              <a:rPr lang="ru-RU" dirty="0"/>
              <a:t> </a:t>
            </a:r>
            <a:r>
              <a:rPr lang="ru-RU" dirty="0" err="1"/>
              <a:t>поспілкуватися</a:t>
            </a:r>
            <a:r>
              <a:rPr lang="ru-RU" dirty="0"/>
              <a:t> з </a:t>
            </a:r>
            <a:r>
              <a:rPr lang="ru-RU" dirty="0" err="1"/>
              <a:t>померлим</a:t>
            </a:r>
            <a:r>
              <a:rPr lang="ru-RU" dirty="0"/>
              <a:t> родичем, </a:t>
            </a:r>
            <a:r>
              <a:rPr lang="ru-RU" dirty="0" err="1"/>
              <a:t>він</a:t>
            </a:r>
            <a:r>
              <a:rPr lang="ru-RU" dirty="0"/>
              <a:t> брав три </a:t>
            </a:r>
            <a:r>
              <a:rPr lang="ru-RU" dirty="0" err="1"/>
              <a:t>червоних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 і </a:t>
            </a:r>
            <a:r>
              <a:rPr lang="ru-RU" dirty="0" err="1"/>
              <a:t>похристосувався</a:t>
            </a:r>
            <a:r>
              <a:rPr lang="ru-RU" dirty="0"/>
              <a:t> з ним на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могилі</a:t>
            </a:r>
            <a:r>
              <a:rPr lang="ru-RU" dirty="0"/>
              <a:t>, а </a:t>
            </a:r>
            <a:r>
              <a:rPr lang="ru-RU" dirty="0" err="1"/>
              <a:t>самі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 </a:t>
            </a:r>
            <a:r>
              <a:rPr lang="ru-RU" dirty="0" err="1"/>
              <a:t>згодовував</a:t>
            </a:r>
            <a:r>
              <a:rPr lang="ru-RU" dirty="0"/>
              <a:t> </a:t>
            </a:r>
            <a:r>
              <a:rPr lang="ru-RU" dirty="0" err="1"/>
              <a:t>потім</a:t>
            </a:r>
            <a:r>
              <a:rPr lang="ru-RU" dirty="0"/>
              <a:t> птахам.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98726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903" y="4148166"/>
            <a:ext cx="4262452" cy="232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213" y="3645024"/>
            <a:ext cx="2849705" cy="3046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7632848" cy="406563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вважають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 Христа </a:t>
            </a:r>
            <a:r>
              <a:rPr lang="ru-RU" dirty="0" err="1"/>
              <a:t>іудеї</a:t>
            </a:r>
            <a:r>
              <a:rPr lang="ru-RU" dirty="0"/>
              <a:t> </a:t>
            </a:r>
            <a:r>
              <a:rPr lang="ru-RU" dirty="0" err="1"/>
              <a:t>зібрались</a:t>
            </a:r>
            <a:r>
              <a:rPr lang="ru-RU" dirty="0"/>
              <a:t> на </a:t>
            </a:r>
            <a:r>
              <a:rPr lang="ru-RU" dirty="0" err="1"/>
              <a:t>бенкет</a:t>
            </a:r>
            <a:r>
              <a:rPr lang="ru-RU" dirty="0"/>
              <a:t>, на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страв</a:t>
            </a:r>
            <a:r>
              <a:rPr lang="ru-RU" dirty="0"/>
              <a:t>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засмажена</a:t>
            </a:r>
            <a:r>
              <a:rPr lang="ru-RU" dirty="0"/>
              <a:t> курка та </a:t>
            </a:r>
            <a:r>
              <a:rPr lang="ru-RU" dirty="0" err="1"/>
              <a:t>зварені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. Один з </a:t>
            </a:r>
            <a:r>
              <a:rPr lang="ru-RU" dirty="0" err="1"/>
              <a:t>присутніх</a:t>
            </a:r>
            <a:r>
              <a:rPr lang="ru-RU" dirty="0"/>
              <a:t> заявив у </a:t>
            </a:r>
            <a:r>
              <a:rPr lang="ru-RU" dirty="0" err="1"/>
              <a:t>ході</a:t>
            </a:r>
            <a:r>
              <a:rPr lang="ru-RU" dirty="0"/>
              <a:t> </a:t>
            </a:r>
            <a:r>
              <a:rPr lang="ru-RU" dirty="0" err="1"/>
              <a:t>розмови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Ісус</a:t>
            </a:r>
            <a:r>
              <a:rPr lang="ru-RU" dirty="0"/>
              <a:t> </a:t>
            </a:r>
            <a:r>
              <a:rPr lang="ru-RU" dirty="0" err="1"/>
              <a:t>воскресне</a:t>
            </a:r>
            <a:r>
              <a:rPr lang="ru-RU" dirty="0"/>
              <a:t> через три </a:t>
            </a:r>
            <a:r>
              <a:rPr lang="ru-RU" dirty="0" err="1"/>
              <a:t>дні</a:t>
            </a:r>
            <a:r>
              <a:rPr lang="ru-RU" dirty="0"/>
              <a:t>, на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господар</a:t>
            </a:r>
            <a:r>
              <a:rPr lang="ru-RU" dirty="0"/>
              <a:t> </a:t>
            </a:r>
            <a:r>
              <a:rPr lang="ru-RU" dirty="0" err="1"/>
              <a:t>відповів</a:t>
            </a:r>
            <a:r>
              <a:rPr lang="ru-RU" dirty="0"/>
              <a:t>: "</a:t>
            </a:r>
            <a:r>
              <a:rPr lang="ru-RU" dirty="0" err="1"/>
              <a:t>Якщо</a:t>
            </a:r>
            <a:r>
              <a:rPr lang="ru-RU" dirty="0"/>
              <a:t> курка на </a:t>
            </a:r>
            <a:r>
              <a:rPr lang="ru-RU" dirty="0" err="1"/>
              <a:t>столі</a:t>
            </a:r>
            <a:r>
              <a:rPr lang="ru-RU" dirty="0"/>
              <a:t> </a:t>
            </a:r>
            <a:r>
              <a:rPr lang="ru-RU" dirty="0" err="1"/>
              <a:t>оживе</a:t>
            </a:r>
            <a:r>
              <a:rPr lang="ru-RU" dirty="0"/>
              <a:t>, а </a:t>
            </a:r>
            <a:r>
              <a:rPr lang="ru-RU" dirty="0" err="1"/>
              <a:t>яйця</a:t>
            </a:r>
            <a:r>
              <a:rPr lang="ru-RU" dirty="0"/>
              <a:t> </a:t>
            </a:r>
            <a:r>
              <a:rPr lang="ru-RU" dirty="0" err="1"/>
              <a:t>почервоніють</a:t>
            </a:r>
            <a:r>
              <a:rPr lang="ru-RU" dirty="0"/>
              <a:t>". На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подив</a:t>
            </a:r>
            <a:r>
              <a:rPr lang="ru-RU" dirty="0"/>
              <a:t> так і сталось.</a:t>
            </a:r>
          </a:p>
        </p:txBody>
      </p:sp>
    </p:spTree>
    <p:extLst>
      <p:ext uri="{BB962C8B-B14F-4D97-AF65-F5344CB8AC3E}">
        <p14:creationId xmlns:p14="http://schemas.microsoft.com/office/powerpoint/2010/main" val="130869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260648"/>
            <a:ext cx="4788024" cy="6264696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>
                <a:solidFill>
                  <a:schemeClr val="tx1"/>
                </a:solidFill>
              </a:rPr>
              <a:t>Однак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найбільш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розповсюдженою</a:t>
            </a:r>
            <a:r>
              <a:rPr lang="ru-RU" dirty="0">
                <a:solidFill>
                  <a:schemeClr val="tx1"/>
                </a:solidFill>
              </a:rPr>
              <a:t> є </a:t>
            </a:r>
            <a:r>
              <a:rPr lang="ru-RU" dirty="0" err="1">
                <a:solidFill>
                  <a:schemeClr val="tx1"/>
                </a:solidFill>
              </a:rPr>
              <a:t>розповідь</a:t>
            </a:r>
            <a:r>
              <a:rPr lang="ru-RU" dirty="0">
                <a:solidFill>
                  <a:schemeClr val="tx1"/>
                </a:solidFill>
              </a:rPr>
              <a:t> про те, як </a:t>
            </a:r>
            <a:r>
              <a:rPr lang="ru-RU" dirty="0" err="1">
                <a:solidFill>
                  <a:schemeClr val="tx1"/>
                </a:solidFill>
              </a:rPr>
              <a:t>Марія</a:t>
            </a:r>
            <a:r>
              <a:rPr lang="ru-RU" dirty="0">
                <a:solidFill>
                  <a:schemeClr val="tx1"/>
                </a:solidFill>
              </a:rPr>
              <a:t> Магдалина </a:t>
            </a:r>
            <a:r>
              <a:rPr lang="ru-RU" dirty="0" err="1">
                <a:solidFill>
                  <a:schemeClr val="tx1"/>
                </a:solidFill>
              </a:rPr>
              <a:t>прийшла</a:t>
            </a:r>
            <a:r>
              <a:rPr lang="ru-RU" dirty="0">
                <a:solidFill>
                  <a:schemeClr val="tx1"/>
                </a:solidFill>
              </a:rPr>
              <a:t> до </a:t>
            </a:r>
            <a:r>
              <a:rPr lang="ru-RU" dirty="0" err="1">
                <a:solidFill>
                  <a:schemeClr val="tx1"/>
                </a:solidFill>
              </a:rPr>
              <a:t>Тиверія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подарувала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йому</a:t>
            </a:r>
            <a:r>
              <a:rPr lang="ru-RU" dirty="0">
                <a:solidFill>
                  <a:schemeClr val="tx1"/>
                </a:solidFill>
              </a:rPr>
              <a:t> за </a:t>
            </a:r>
            <a:r>
              <a:rPr lang="ru-RU" dirty="0" err="1">
                <a:solidFill>
                  <a:schemeClr val="tx1"/>
                </a:solidFill>
              </a:rPr>
              <a:t>тодішнім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звичаєм</a:t>
            </a:r>
            <a:r>
              <a:rPr lang="ru-RU" dirty="0">
                <a:solidFill>
                  <a:schemeClr val="tx1"/>
                </a:solidFill>
              </a:rPr>
              <a:t> яйце. Коли вона </a:t>
            </a:r>
            <a:r>
              <a:rPr lang="ru-RU" dirty="0" err="1">
                <a:solidFill>
                  <a:schemeClr val="tx1"/>
                </a:solidFill>
              </a:rPr>
              <a:t>розповідала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йому</a:t>
            </a:r>
            <a:r>
              <a:rPr lang="ru-RU" dirty="0">
                <a:solidFill>
                  <a:schemeClr val="tx1"/>
                </a:solidFill>
              </a:rPr>
              <a:t> про </a:t>
            </a:r>
            <a:r>
              <a:rPr lang="ru-RU" dirty="0" err="1">
                <a:solidFill>
                  <a:schemeClr val="tx1"/>
                </a:solidFill>
              </a:rPr>
              <a:t>воскресіння</a:t>
            </a:r>
            <a:r>
              <a:rPr lang="ru-RU" dirty="0">
                <a:solidFill>
                  <a:schemeClr val="tx1"/>
                </a:solidFill>
              </a:rPr>
              <a:t> Христа, той не </a:t>
            </a:r>
            <a:r>
              <a:rPr lang="ru-RU" dirty="0" err="1">
                <a:solidFill>
                  <a:schemeClr val="tx1"/>
                </a:solidFill>
              </a:rPr>
              <a:t>повірив</a:t>
            </a:r>
            <a:r>
              <a:rPr lang="ru-RU" dirty="0">
                <a:solidFill>
                  <a:schemeClr val="tx1"/>
                </a:solidFill>
              </a:rPr>
              <a:t>: "Як </a:t>
            </a:r>
            <a:r>
              <a:rPr lang="ru-RU" dirty="0" err="1">
                <a:solidFill>
                  <a:schemeClr val="tx1"/>
                </a:solidFill>
              </a:rPr>
              <a:t>може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хтось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воскреснути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мертвих</a:t>
            </a:r>
            <a:r>
              <a:rPr lang="ru-RU" dirty="0">
                <a:solidFill>
                  <a:schemeClr val="tx1"/>
                </a:solidFill>
              </a:rPr>
              <a:t>? </a:t>
            </a:r>
            <a:r>
              <a:rPr lang="ru-RU" dirty="0" err="1">
                <a:solidFill>
                  <a:schemeClr val="tx1"/>
                </a:solidFill>
              </a:rPr>
              <a:t>Це</a:t>
            </a:r>
            <a:r>
              <a:rPr lang="ru-RU" dirty="0">
                <a:solidFill>
                  <a:schemeClr val="tx1"/>
                </a:solidFill>
              </a:rPr>
              <a:t> так само </a:t>
            </a:r>
            <a:r>
              <a:rPr lang="ru-RU" dirty="0" err="1">
                <a:solidFill>
                  <a:schemeClr val="tx1"/>
                </a:solidFill>
              </a:rPr>
              <a:t>неможливо</a:t>
            </a:r>
            <a:r>
              <a:rPr lang="ru-RU" dirty="0">
                <a:solidFill>
                  <a:schemeClr val="tx1"/>
                </a:solidFill>
              </a:rPr>
              <a:t>, як </a:t>
            </a:r>
            <a:r>
              <a:rPr lang="ru-RU" dirty="0" err="1">
                <a:solidFill>
                  <a:schemeClr val="tx1"/>
                </a:solidFill>
              </a:rPr>
              <a:t>якби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це</a:t>
            </a:r>
            <a:r>
              <a:rPr lang="ru-RU" dirty="0">
                <a:solidFill>
                  <a:schemeClr val="tx1"/>
                </a:solidFill>
              </a:rPr>
              <a:t> яйце </a:t>
            </a:r>
            <a:r>
              <a:rPr lang="ru-RU" dirty="0" err="1">
                <a:solidFill>
                  <a:schemeClr val="tx1"/>
                </a:solidFill>
              </a:rPr>
              <a:t>раптом</a:t>
            </a:r>
            <a:r>
              <a:rPr lang="ru-RU" dirty="0">
                <a:solidFill>
                  <a:schemeClr val="tx1"/>
                </a:solidFill>
              </a:rPr>
              <a:t> стало </a:t>
            </a:r>
            <a:r>
              <a:rPr lang="ru-RU" dirty="0" err="1">
                <a:solidFill>
                  <a:schemeClr val="tx1"/>
                </a:solidFill>
              </a:rPr>
              <a:t>червоним</a:t>
            </a:r>
            <a:r>
              <a:rPr lang="ru-RU" dirty="0">
                <a:solidFill>
                  <a:schemeClr val="tx1"/>
                </a:solidFill>
              </a:rPr>
              <a:t>". Так і сталось, яйце </a:t>
            </a:r>
            <a:r>
              <a:rPr lang="ru-RU" dirty="0" err="1">
                <a:solidFill>
                  <a:schemeClr val="tx1"/>
                </a:solidFill>
              </a:rPr>
              <a:t>почервоніло</a:t>
            </a:r>
            <a:r>
              <a:rPr lang="ru-RU" dirty="0">
                <a:solidFill>
                  <a:schemeClr val="tx1"/>
                </a:solidFill>
              </a:rPr>
              <a:t>, на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здивований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імператор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вигукнув</a:t>
            </a:r>
            <a:r>
              <a:rPr lang="ru-RU" dirty="0">
                <a:solidFill>
                  <a:schemeClr val="tx1"/>
                </a:solidFill>
              </a:rPr>
              <a:t> "</a:t>
            </a:r>
            <a:r>
              <a:rPr lang="ru-RU" dirty="0" err="1">
                <a:solidFill>
                  <a:schemeClr val="tx1"/>
                </a:solidFill>
              </a:rPr>
              <a:t>Воістину</a:t>
            </a:r>
            <a:r>
              <a:rPr lang="ru-RU" dirty="0">
                <a:solidFill>
                  <a:schemeClr val="tx1"/>
                </a:solidFill>
              </a:rPr>
              <a:t> воскрес!"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33" y="548680"/>
            <a:ext cx="4716015" cy="5405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961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539"/>
            <a:ext cx="4932040" cy="6284168"/>
          </a:xfrm>
        </p:spPr>
        <p:txBody>
          <a:bodyPr>
            <a:noAutofit/>
          </a:bodyPr>
          <a:lstStyle/>
          <a:p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речі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найбільша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писанка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знаходиться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в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канадському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містечку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Вегревілль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8 м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завдовжки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5 м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завширшки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важить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це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чудо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близько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 тонн. Не дивуйтесь, вона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така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важка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тому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що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збудована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з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уламків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літаків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хоч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як не дивно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це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звучить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).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Подібно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до флюгера, вона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повертається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за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вітром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а видно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її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в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радіусі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кількох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кілометрів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Створили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це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диво на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згадку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про перших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українців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котрі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приїхали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на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територію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Канади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багато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років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тому.</a:t>
            </a:r>
            <a:endParaRPr lang="ru-RU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42119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36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780928"/>
            <a:ext cx="8791952" cy="392392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 err="1"/>
              <a:t>давнину</a:t>
            </a:r>
            <a:r>
              <a:rPr lang="ru-RU" dirty="0"/>
              <a:t> </a:t>
            </a:r>
            <a:r>
              <a:rPr lang="ru-RU" dirty="0" err="1"/>
              <a:t>першого</a:t>
            </a:r>
            <a:r>
              <a:rPr lang="ru-RU" dirty="0"/>
              <a:t> </a:t>
            </a:r>
            <a:r>
              <a:rPr lang="ru-RU" dirty="0" err="1"/>
              <a:t>великоднього</a:t>
            </a:r>
            <a:r>
              <a:rPr lang="ru-RU" dirty="0"/>
              <a:t> дня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господині</a:t>
            </a:r>
            <a:r>
              <a:rPr lang="ru-RU" dirty="0"/>
              <a:t> </a:t>
            </a:r>
            <a:r>
              <a:rPr lang="ru-RU" dirty="0" err="1"/>
              <a:t>залишались</a:t>
            </a:r>
            <a:r>
              <a:rPr lang="ru-RU" dirty="0"/>
              <a:t> </a:t>
            </a:r>
            <a:r>
              <a:rPr lang="ru-RU" dirty="0" err="1"/>
              <a:t>вдома</a:t>
            </a:r>
            <a:r>
              <a:rPr lang="ru-RU" dirty="0"/>
              <a:t> та </a:t>
            </a:r>
            <a:r>
              <a:rPr lang="ru-RU" dirty="0" err="1"/>
              <a:t>накривали</a:t>
            </a:r>
            <a:r>
              <a:rPr lang="ru-RU" dirty="0"/>
              <a:t> </a:t>
            </a:r>
            <a:r>
              <a:rPr lang="ru-RU" dirty="0" err="1"/>
              <a:t>стіл</a:t>
            </a:r>
            <a:r>
              <a:rPr lang="ru-RU" dirty="0"/>
              <a:t>. </a:t>
            </a:r>
            <a:r>
              <a:rPr lang="ru-RU" dirty="0" err="1"/>
              <a:t>Гостинці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заздалегідь</a:t>
            </a:r>
            <a:r>
              <a:rPr lang="ru-RU" dirty="0"/>
              <a:t> </a:t>
            </a:r>
            <a:r>
              <a:rPr lang="ru-RU" dirty="0" err="1"/>
              <a:t>готові</a:t>
            </a:r>
            <a:r>
              <a:rPr lang="ru-RU" dirty="0"/>
              <a:t> для приходу гостей і стояли весь день. </a:t>
            </a:r>
            <a:r>
              <a:rPr lang="ru-RU" dirty="0" err="1"/>
              <a:t>Натомість</a:t>
            </a:r>
            <a:r>
              <a:rPr lang="ru-RU" dirty="0"/>
              <a:t> </a:t>
            </a:r>
            <a:r>
              <a:rPr lang="ru-RU" dirty="0" err="1"/>
              <a:t>чоловіки</a:t>
            </a:r>
            <a:r>
              <a:rPr lang="ru-RU" dirty="0"/>
              <a:t> ходили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хати</a:t>
            </a:r>
            <a:r>
              <a:rPr lang="ru-RU" dirty="0"/>
              <a:t> до </a:t>
            </a:r>
            <a:r>
              <a:rPr lang="ru-RU" dirty="0" err="1"/>
              <a:t>хати</a:t>
            </a:r>
            <a:r>
              <a:rPr lang="ru-RU" dirty="0"/>
              <a:t>, </a:t>
            </a:r>
            <a:r>
              <a:rPr lang="ru-RU" dirty="0" err="1"/>
              <a:t>вітаючи</a:t>
            </a:r>
            <a:r>
              <a:rPr lang="ru-RU" dirty="0"/>
              <a:t> </a:t>
            </a:r>
            <a:r>
              <a:rPr lang="ru-RU" dirty="0" err="1"/>
              <a:t>родичів</a:t>
            </a:r>
            <a:r>
              <a:rPr lang="ru-RU" dirty="0"/>
              <a:t> та </a:t>
            </a:r>
            <a:r>
              <a:rPr lang="ru-RU" dirty="0" err="1"/>
              <a:t>знайомих</a:t>
            </a:r>
            <a:r>
              <a:rPr lang="ru-RU" dirty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За </a:t>
            </a:r>
            <a:r>
              <a:rPr lang="ru-RU" dirty="0" err="1"/>
              <a:t>святковим</a:t>
            </a:r>
            <a:r>
              <a:rPr lang="ru-RU" dirty="0"/>
              <a:t> </a:t>
            </a:r>
            <a:r>
              <a:rPr lang="ru-RU" dirty="0" err="1"/>
              <a:t>сніданком</a:t>
            </a:r>
            <a:r>
              <a:rPr lang="ru-RU" dirty="0"/>
              <a:t> </a:t>
            </a:r>
            <a:r>
              <a:rPr lang="ru-RU" dirty="0" err="1"/>
              <a:t>споконвіків</a:t>
            </a:r>
            <a:r>
              <a:rPr lang="ru-RU" dirty="0"/>
              <a:t> </a:t>
            </a:r>
            <a:r>
              <a:rPr lang="ru-RU" dirty="0" err="1"/>
              <a:t>збиралася</a:t>
            </a:r>
            <a:r>
              <a:rPr lang="ru-RU" dirty="0"/>
              <a:t> </a:t>
            </a:r>
            <a:r>
              <a:rPr lang="ru-RU" dirty="0" err="1"/>
              <a:t>уся</a:t>
            </a:r>
            <a:r>
              <a:rPr lang="ru-RU" dirty="0"/>
              <a:t> </a:t>
            </a:r>
            <a:r>
              <a:rPr lang="ru-RU" dirty="0" err="1"/>
              <a:t>сім’я</a:t>
            </a:r>
            <a:r>
              <a:rPr lang="ru-RU" dirty="0"/>
              <a:t>, </a:t>
            </a:r>
            <a:r>
              <a:rPr lang="ru-RU" dirty="0" err="1"/>
              <a:t>щоби</a:t>
            </a:r>
            <a:r>
              <a:rPr lang="ru-RU" dirty="0"/>
              <a:t> </a:t>
            </a:r>
            <a:r>
              <a:rPr lang="ru-RU" dirty="0" err="1"/>
              <a:t>триматися</a:t>
            </a:r>
            <a:r>
              <a:rPr lang="ru-RU" dirty="0"/>
              <a:t> разом і </a:t>
            </a:r>
            <a:r>
              <a:rPr lang="ru-RU" dirty="0" err="1"/>
              <a:t>наступного</a:t>
            </a:r>
            <a:r>
              <a:rPr lang="ru-RU" dirty="0"/>
              <a:t> року. 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7676"/>
            <a:ext cx="7056784" cy="273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724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15" y="1817440"/>
            <a:ext cx="819091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170" y="4941168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А </a:t>
            </a:r>
            <a:r>
              <a:rPr lang="ru-RU" dirty="0" err="1">
                <a:solidFill>
                  <a:schemeClr val="bg1"/>
                </a:solidFill>
              </a:rPr>
              <a:t>ще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кажуть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якщо</a:t>
            </a:r>
            <a:r>
              <a:rPr lang="ru-RU" dirty="0">
                <a:solidFill>
                  <a:schemeClr val="bg1"/>
                </a:solidFill>
              </a:rPr>
              <a:t> у </a:t>
            </a:r>
            <a:r>
              <a:rPr lang="ru-RU" dirty="0" err="1">
                <a:solidFill>
                  <a:schemeClr val="bg1"/>
                </a:solidFill>
              </a:rPr>
              <a:t>четвер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великоднього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тижня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викинути</a:t>
            </a:r>
            <a:r>
              <a:rPr lang="ru-RU" dirty="0">
                <a:solidFill>
                  <a:schemeClr val="bg1"/>
                </a:solidFill>
              </a:rPr>
              <a:t> з </a:t>
            </a:r>
            <a:r>
              <a:rPr lang="ru-RU" dirty="0" err="1">
                <a:solidFill>
                  <a:schemeClr val="bg1"/>
                </a:solidFill>
              </a:rPr>
              <a:t>будинку</a:t>
            </a:r>
            <a:r>
              <a:rPr lang="ru-RU" dirty="0">
                <a:solidFill>
                  <a:schemeClr val="bg1"/>
                </a:solidFill>
              </a:rPr>
              <a:t> весь </a:t>
            </a:r>
            <a:r>
              <a:rPr lang="ru-RU" dirty="0" err="1">
                <a:solidFill>
                  <a:schemeClr val="bg1"/>
                </a:solidFill>
              </a:rPr>
              <a:t>мотлох</a:t>
            </a:r>
            <a:r>
              <a:rPr lang="ru-RU" dirty="0">
                <a:solidFill>
                  <a:schemeClr val="bg1"/>
                </a:solidFill>
              </a:rPr>
              <a:t>, то </a:t>
            </a:r>
            <a:r>
              <a:rPr lang="ru-RU" dirty="0" err="1">
                <a:solidFill>
                  <a:schemeClr val="bg1"/>
                </a:solidFill>
              </a:rPr>
              <a:t>впродовж</a:t>
            </a:r>
            <a:r>
              <a:rPr lang="ru-RU" dirty="0">
                <a:solidFill>
                  <a:schemeClr val="bg1"/>
                </a:solidFill>
              </a:rPr>
              <a:t> року у </a:t>
            </a:r>
            <a:r>
              <a:rPr lang="ru-RU" dirty="0" err="1">
                <a:solidFill>
                  <a:schemeClr val="bg1"/>
                </a:solidFill>
              </a:rPr>
              <a:t>домі</a:t>
            </a:r>
            <a:r>
              <a:rPr lang="ru-RU" dirty="0">
                <a:solidFill>
                  <a:schemeClr val="bg1"/>
                </a:solidFill>
              </a:rPr>
              <a:t> буде чисто.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15" y="-10302"/>
            <a:ext cx="8190910" cy="2463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845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867" y="4293755"/>
            <a:ext cx="4234668" cy="2564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47" y="4293755"/>
            <a:ext cx="4680520" cy="2564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937760"/>
          </a:xfrm>
        </p:spPr>
        <p:txBody>
          <a:bodyPr>
            <a:normAutofit/>
          </a:bodyPr>
          <a:lstStyle/>
          <a:p>
            <a:r>
              <a:rPr lang="ru-RU" sz="3000" b="1" dirty="0" err="1"/>
              <a:t>Святкова</a:t>
            </a:r>
            <a:r>
              <a:rPr lang="ru-RU" sz="3000" b="1" dirty="0"/>
              <a:t> </a:t>
            </a:r>
            <a:r>
              <a:rPr lang="ru-RU" sz="3000" b="1" dirty="0" err="1"/>
              <a:t>паска</a:t>
            </a:r>
            <a:r>
              <a:rPr lang="ru-RU" sz="3000" dirty="0"/>
              <a:t> – символ </a:t>
            </a:r>
            <a:r>
              <a:rPr lang="ru-RU" sz="3000" dirty="0" err="1"/>
              <a:t>присутності</a:t>
            </a:r>
            <a:r>
              <a:rPr lang="ru-RU" sz="3000" dirty="0"/>
              <a:t> Бога у </a:t>
            </a:r>
            <a:r>
              <a:rPr lang="ru-RU" sz="3000" dirty="0" err="1"/>
              <a:t>житті</a:t>
            </a:r>
            <a:r>
              <a:rPr lang="ru-RU" sz="3000" dirty="0"/>
              <a:t> </a:t>
            </a:r>
            <a:r>
              <a:rPr lang="ru-RU" sz="3000" dirty="0" err="1"/>
              <a:t>всіх</a:t>
            </a:r>
            <a:r>
              <a:rPr lang="ru-RU" sz="3000" dirty="0"/>
              <a:t> людей. </a:t>
            </a:r>
            <a:r>
              <a:rPr lang="ru-RU" sz="3000" dirty="0" err="1"/>
              <a:t>Її</a:t>
            </a:r>
            <a:r>
              <a:rPr lang="ru-RU" sz="3000" dirty="0"/>
              <a:t> </a:t>
            </a:r>
            <a:r>
              <a:rPr lang="ru-RU" sz="3000" dirty="0" err="1"/>
              <a:t>солодкість</a:t>
            </a:r>
            <a:r>
              <a:rPr lang="ru-RU" sz="3000" dirty="0"/>
              <a:t>, </a:t>
            </a:r>
            <a:r>
              <a:rPr lang="ru-RU" sz="3000" dirty="0" err="1"/>
              <a:t>здоба</a:t>
            </a:r>
            <a:r>
              <a:rPr lang="ru-RU" sz="3000" dirty="0"/>
              <a:t> і краса – </a:t>
            </a:r>
            <a:r>
              <a:rPr lang="ru-RU" sz="3000" dirty="0" err="1"/>
              <a:t>співчуття</a:t>
            </a:r>
            <a:r>
              <a:rPr lang="ru-RU" sz="3000" dirty="0"/>
              <a:t>, </a:t>
            </a:r>
            <a:r>
              <a:rPr lang="ru-RU" sz="3000" dirty="0" err="1"/>
              <a:t>милосердя</a:t>
            </a:r>
            <a:r>
              <a:rPr lang="ru-RU" sz="3000" dirty="0"/>
              <a:t> і </a:t>
            </a:r>
            <a:r>
              <a:rPr lang="ru-RU" sz="3000" dirty="0" err="1"/>
              <a:t>турбота</a:t>
            </a:r>
            <a:r>
              <a:rPr lang="ru-RU" sz="3000" dirty="0"/>
              <a:t> </a:t>
            </a:r>
            <a:r>
              <a:rPr lang="ru-RU" sz="3000" dirty="0" err="1"/>
              <a:t>Творця</a:t>
            </a:r>
            <a:r>
              <a:rPr lang="ru-RU" sz="3000" dirty="0"/>
              <a:t> про кожного</a:t>
            </a:r>
            <a:r>
              <a:rPr lang="ru-RU" sz="3000" dirty="0" smtClean="0"/>
              <a:t>.</a:t>
            </a:r>
          </a:p>
          <a:p>
            <a:r>
              <a:rPr lang="ru-RU" sz="3000" b="1" dirty="0" err="1"/>
              <a:t>Сирна</a:t>
            </a:r>
            <a:r>
              <a:rPr lang="ru-RU" sz="3000" b="1" dirty="0"/>
              <a:t> </a:t>
            </a:r>
            <a:r>
              <a:rPr lang="ru-RU" sz="3000" b="1" dirty="0" err="1"/>
              <a:t>паска</a:t>
            </a:r>
            <a:r>
              <a:rPr lang="ru-RU" sz="3000" dirty="0"/>
              <a:t> – прообраз Царства Небесного. </a:t>
            </a:r>
            <a:r>
              <a:rPr lang="ru-RU" sz="3000" dirty="0" err="1"/>
              <a:t>Її</a:t>
            </a:r>
            <a:r>
              <a:rPr lang="ru-RU" sz="3000" dirty="0"/>
              <a:t> форма у </a:t>
            </a:r>
            <a:r>
              <a:rPr lang="ru-RU" sz="3000" dirty="0" err="1"/>
              <a:t>вигляді</a:t>
            </a:r>
            <a:r>
              <a:rPr lang="ru-RU" sz="3000" dirty="0"/>
              <a:t> гори </a:t>
            </a:r>
            <a:r>
              <a:rPr lang="ru-RU" sz="3000" dirty="0" err="1"/>
              <a:t>символізує</a:t>
            </a:r>
            <a:r>
              <a:rPr lang="ru-RU" sz="3000" dirty="0"/>
              <a:t> </a:t>
            </a:r>
            <a:r>
              <a:rPr lang="ru-RU" sz="3000" dirty="0" err="1"/>
              <a:t>новий</a:t>
            </a:r>
            <a:r>
              <a:rPr lang="ru-RU" sz="3000" dirty="0"/>
              <a:t>, </a:t>
            </a:r>
            <a:r>
              <a:rPr lang="ru-RU" sz="3000" dirty="0" err="1"/>
              <a:t>небесний</a:t>
            </a:r>
            <a:r>
              <a:rPr lang="ru-RU" sz="3000" dirty="0"/>
              <a:t> </a:t>
            </a:r>
            <a:r>
              <a:rPr lang="ru-RU" sz="3000" dirty="0" err="1"/>
              <a:t>Єрусалим</a:t>
            </a:r>
            <a:r>
              <a:rPr lang="ru-RU" sz="3000" dirty="0"/>
              <a:t>. А </a:t>
            </a:r>
            <a:r>
              <a:rPr lang="ru-RU" sz="3000" dirty="0" err="1"/>
              <a:t>поєднання</a:t>
            </a:r>
            <a:r>
              <a:rPr lang="ru-RU" sz="3000" dirty="0"/>
              <a:t> молока та меду – </a:t>
            </a:r>
            <a:r>
              <a:rPr lang="ru-RU" sz="3000" dirty="0" err="1"/>
              <a:t>солодкість</a:t>
            </a:r>
            <a:r>
              <a:rPr lang="ru-RU" sz="3000" dirty="0"/>
              <a:t> </a:t>
            </a:r>
            <a:r>
              <a:rPr lang="ru-RU" sz="3000" dirty="0" err="1"/>
              <a:t>райського</a:t>
            </a:r>
            <a:r>
              <a:rPr lang="ru-RU" sz="3000" dirty="0"/>
              <a:t> </a:t>
            </a:r>
            <a:r>
              <a:rPr lang="ru-RU" sz="3000" dirty="0" err="1"/>
              <a:t>життя</a:t>
            </a:r>
            <a:r>
              <a:rPr lang="ru-RU" sz="3000" dirty="0"/>
              <a:t>, </a:t>
            </a:r>
            <a:r>
              <a:rPr lang="ru-RU" sz="3000" dirty="0" err="1"/>
              <a:t>радість</a:t>
            </a:r>
            <a:r>
              <a:rPr lang="ru-RU" sz="3000" dirty="0"/>
              <a:t> і </a:t>
            </a:r>
            <a:r>
              <a:rPr lang="ru-RU" sz="3000" dirty="0">
                <a:solidFill>
                  <a:schemeClr val="bg1"/>
                </a:solidFill>
              </a:rPr>
              <a:t>блаженство </a:t>
            </a:r>
            <a:r>
              <a:rPr lang="ru-RU" sz="3000" dirty="0" err="1">
                <a:solidFill>
                  <a:schemeClr val="bg1"/>
                </a:solidFill>
              </a:rPr>
              <a:t>святих</a:t>
            </a:r>
            <a:r>
              <a:rPr lang="ru-RU" sz="3000" dirty="0">
                <a:solidFill>
                  <a:schemeClr val="bg1"/>
                </a:solidFill>
              </a:rPr>
              <a:t>.</a:t>
            </a:r>
            <a:endParaRPr lang="ru-RU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856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-1373986"/>
            <a:ext cx="10729192" cy="8046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116632" y="188640"/>
            <a:ext cx="9865096" cy="3893064"/>
          </a:xfrm>
        </p:spPr>
        <p:txBody>
          <a:bodyPr/>
          <a:lstStyle/>
          <a:p>
            <a:pPr lvl="2" algn="ctr"/>
            <a:r>
              <a:rPr lang="ru-RU" b="1" dirty="0" err="1">
                <a:solidFill>
                  <a:srgbClr val="C00000"/>
                </a:solidFill>
              </a:rPr>
              <a:t>Після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святкового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сніданку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наші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пращури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влаштовували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гучне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гуляння</a:t>
            </a:r>
            <a:r>
              <a:rPr lang="ru-RU" b="1" dirty="0">
                <a:solidFill>
                  <a:srgbClr val="C00000"/>
                </a:solidFill>
              </a:rPr>
              <a:t> з </a:t>
            </a:r>
            <a:r>
              <a:rPr lang="ru-RU" b="1" dirty="0" err="1">
                <a:solidFill>
                  <a:srgbClr val="C00000"/>
                </a:solidFill>
              </a:rPr>
              <a:t>іграми</a:t>
            </a:r>
            <a:r>
              <a:rPr lang="ru-RU" b="1" dirty="0">
                <a:solidFill>
                  <a:srgbClr val="C00000"/>
                </a:solidFill>
              </a:rPr>
              <a:t>, </a:t>
            </a:r>
            <a:r>
              <a:rPr lang="ru-RU" b="1" dirty="0" err="1">
                <a:solidFill>
                  <a:srgbClr val="C00000"/>
                </a:solidFill>
              </a:rPr>
              <a:t>гойдалками</a:t>
            </a:r>
            <a:r>
              <a:rPr lang="ru-RU" b="1" dirty="0">
                <a:solidFill>
                  <a:srgbClr val="C00000"/>
                </a:solidFill>
              </a:rPr>
              <a:t> та хороводами. </a:t>
            </a:r>
            <a:r>
              <a:rPr lang="ru-RU" b="1" dirty="0" err="1">
                <a:solidFill>
                  <a:srgbClr val="C00000"/>
                </a:solidFill>
              </a:rPr>
              <a:t>Подекуди</a:t>
            </a:r>
            <a:r>
              <a:rPr lang="ru-RU" b="1" dirty="0">
                <a:solidFill>
                  <a:srgbClr val="C00000"/>
                </a:solidFill>
              </a:rPr>
              <a:t> вони могли </a:t>
            </a:r>
            <a:r>
              <a:rPr lang="ru-RU" b="1" dirty="0" err="1">
                <a:solidFill>
                  <a:srgbClr val="C00000"/>
                </a:solidFill>
              </a:rPr>
              <a:t>затягнутись</a:t>
            </a:r>
            <a:r>
              <a:rPr lang="ru-RU" b="1" dirty="0">
                <a:solidFill>
                  <a:srgbClr val="C00000"/>
                </a:solidFill>
              </a:rPr>
              <a:t> на </a:t>
            </a:r>
            <a:r>
              <a:rPr lang="ru-RU" b="1" dirty="0" err="1">
                <a:solidFill>
                  <a:srgbClr val="C00000"/>
                </a:solidFill>
              </a:rPr>
              <a:t>кілька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тижнів</a:t>
            </a:r>
            <a:r>
              <a:rPr lang="ru-RU" b="1" dirty="0">
                <a:solidFill>
                  <a:srgbClr val="C00000"/>
                </a:solidFill>
              </a:rPr>
              <a:t>. У </a:t>
            </a:r>
            <a:r>
              <a:rPr lang="ru-RU" b="1" dirty="0" err="1">
                <a:solidFill>
                  <a:srgbClr val="C00000"/>
                </a:solidFill>
              </a:rPr>
              <a:t>багатьох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народів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була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традиція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водити</a:t>
            </a:r>
            <a:r>
              <a:rPr lang="ru-RU" b="1" dirty="0">
                <a:solidFill>
                  <a:srgbClr val="C00000"/>
                </a:solidFill>
              </a:rPr>
              <a:t> великий хоровод </a:t>
            </a:r>
            <a:r>
              <a:rPr lang="ru-RU" b="1" dirty="0" err="1">
                <a:solidFill>
                  <a:srgbClr val="C00000"/>
                </a:solidFill>
              </a:rPr>
              <a:t>під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народну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музику</a:t>
            </a:r>
            <a:r>
              <a:rPr lang="ru-RU" b="1" dirty="0">
                <a:solidFill>
                  <a:srgbClr val="C00000"/>
                </a:solidFill>
              </a:rPr>
              <a:t>. А на </a:t>
            </a:r>
            <a:r>
              <a:rPr lang="ru-RU" b="1" dirty="0" err="1">
                <a:solidFill>
                  <a:srgbClr val="C00000"/>
                </a:solidFill>
              </a:rPr>
              <a:t>гойдалках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каталися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всі</a:t>
            </a:r>
            <a:r>
              <a:rPr lang="ru-RU" b="1" dirty="0">
                <a:solidFill>
                  <a:srgbClr val="C00000"/>
                </a:solidFill>
              </a:rPr>
              <a:t>, </a:t>
            </a:r>
            <a:r>
              <a:rPr lang="ru-RU" b="1" dirty="0" err="1">
                <a:solidFill>
                  <a:srgbClr val="C00000"/>
                </a:solidFill>
              </a:rPr>
              <a:t>хто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хотів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позбутися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гріхів</a:t>
            </a:r>
            <a:r>
              <a:rPr lang="ru-RU" b="1" dirty="0">
                <a:solidFill>
                  <a:srgbClr val="C00000"/>
                </a:solidFill>
              </a:rPr>
              <a:t> та </a:t>
            </a:r>
            <a:r>
              <a:rPr lang="ru-RU" b="1" dirty="0" err="1">
                <a:solidFill>
                  <a:srgbClr val="C00000"/>
                </a:solidFill>
              </a:rPr>
              <a:t>різних</a:t>
            </a:r>
            <a:r>
              <a:rPr lang="ru-RU" b="1" dirty="0">
                <a:solidFill>
                  <a:srgbClr val="C00000"/>
                </a:solidFill>
              </a:rPr>
              <a:t> напастей. 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79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Христос Воскрес!</a:t>
            </a:r>
            <a:br>
              <a:rPr lang="uk-UA" dirty="0" smtClean="0"/>
            </a:br>
            <a:r>
              <a:rPr lang="uk-UA" dirty="0" smtClean="0"/>
              <a:t>Воістину Воскрес!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24819"/>
            <a:ext cx="76200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422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445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Великондні легенди та традиції</vt:lpstr>
      <vt:lpstr>Презентация PowerPoint</vt:lpstr>
      <vt:lpstr>Хто знає, чому Великдень щороку святкується в різні дні? Напевно, більшість. І все ж… У 1-му столітті нашої ери воскресіння Христа святкували кожного тижня, але у 2-му вже почалися суперечки на цей рахунок. Тому відбувся Нікейський собор, на якому постановили, що Великдень святкуватиметься після 21 березня в неділю після повного місяця. А оскільки це явище відбувається завжди в різний час, то і дата святкування різниться. Тому, щоби визначити дату святкування Великодня, спочатку визначають, коли місяць вперше буде повним після весняного рівнодення. А наступна неділя і буде святковою.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 ще кажуть, якщо у четвер великоднього тижня викинути з будинку весь мотлох, то впродовж року у домі буде чисто.</vt:lpstr>
      <vt:lpstr>Презентация PowerPoint</vt:lpstr>
      <vt:lpstr>Презентация PowerPoint</vt:lpstr>
      <vt:lpstr>Христос Воскрес! Воістину Воскрес!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Великондні легенди та традиції</dc:title>
  <dc:creator>Admin</dc:creator>
  <cp:lastModifiedBy>Admin</cp:lastModifiedBy>
  <cp:revision>11</cp:revision>
  <dcterms:created xsi:type="dcterms:W3CDTF">2020-04-16T06:15:28Z</dcterms:created>
  <dcterms:modified xsi:type="dcterms:W3CDTF">2020-04-16T08:22:27Z</dcterms:modified>
</cp:coreProperties>
</file>