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6" r:id="rId9"/>
    <p:sldId id="263" r:id="rId10"/>
    <p:sldId id="265" r:id="rId11"/>
    <p:sldId id="267" r:id="rId12"/>
    <p:sldId id="268" r:id="rId13"/>
    <p:sldId id="269" r:id="rId14"/>
    <p:sldId id="271" r:id="rId15"/>
    <p:sldId id="270" r:id="rId16"/>
    <p:sldId id="273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круглений прямокут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Округлений прямокут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0" name="Пі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19" name="Місце для дати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круглений прямокут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Округлений прямокут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круглений прямокут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круглений прямокут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з одним округленим кут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круглений прямокут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круглений прямокут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Місце для заголовка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25" name="Місце для дати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B7EB881-FBA3-42B8-BD87-80F80C5F85F3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18" name="Місце для нижнього колонтитула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6CB5C8-6FE1-4160-A330-F30832CD8764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899938"/>
            <a:ext cx="5832648" cy="4833318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600" dirty="0" err="1" smtClean="0">
                <a:ln/>
                <a:solidFill>
                  <a:schemeClr val="accent3"/>
                </a:solidFill>
                <a:effectLst/>
              </a:rPr>
              <a:t>Фотозвіт</a:t>
            </a:r>
            <a:r>
              <a:rPr lang="uk-UA" sz="3600" dirty="0" smtClean="0">
                <a:ln/>
                <a:solidFill>
                  <a:schemeClr val="accent3"/>
                </a:solidFill>
                <a:effectLst/>
              </a:rPr>
              <a:t> щодо виготовлення лекал та експериментального зразка чоловічих брюк</a:t>
            </a:r>
            <a:endParaRPr lang="ru-RU" sz="360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23528" y="6021288"/>
            <a:ext cx="4824536" cy="432048"/>
          </a:xfrm>
        </p:spPr>
        <p:txBody>
          <a:bodyPr>
            <a:noAutofit/>
          </a:bodyPr>
          <a:lstStyle/>
          <a:p>
            <a:r>
              <a:rPr lang="uk-UA" sz="2800" b="1" dirty="0" smtClean="0">
                <a:latin typeface="AnastasiaScript" panose="02000505070000020002" pitchFamily="2" charset="0"/>
              </a:rPr>
              <a:t>Підготувала: </a:t>
            </a:r>
            <a:r>
              <a:rPr lang="uk-UA" sz="2800" b="1" dirty="0" err="1" smtClean="0">
                <a:latin typeface="AnastasiaScript" panose="02000505070000020002" pitchFamily="2" charset="0"/>
              </a:rPr>
              <a:t>Богуславець</a:t>
            </a:r>
            <a:r>
              <a:rPr lang="uk-UA" sz="2800" b="1" dirty="0" smtClean="0">
                <a:latin typeface="AnastasiaScript" panose="02000505070000020002" pitchFamily="2" charset="0"/>
              </a:rPr>
              <a:t> Л.А. </a:t>
            </a:r>
            <a:endParaRPr lang="ru-RU" sz="2800" b="1" dirty="0">
              <a:latin typeface="AnastasiaScript" panose="02000505070000020002" pitchFamily="2" charset="0"/>
            </a:endParaRPr>
          </a:p>
        </p:txBody>
      </p:sp>
      <p:pic>
        <p:nvPicPr>
          <p:cNvPr id="17411" name="Picture 3" descr="C:\Users\Администратор\Desktop\фото-Богуславець\istockphoto-529404623-1024x10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r="50000"/>
          <a:stretch/>
        </p:blipFill>
        <p:spPr bwMode="auto">
          <a:xfrm>
            <a:off x="7236296" y="476672"/>
            <a:ext cx="14761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22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6" r="2476" b="5870"/>
          <a:stretch/>
        </p:blipFill>
        <p:spPr bwMode="auto">
          <a:xfrm>
            <a:off x="1259632" y="548680"/>
            <a:ext cx="6624736" cy="46786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971600" y="5517232"/>
            <a:ext cx="7344816" cy="792088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smtClean="0"/>
              <a:t>Побудова креслення вузьких чоловічих брюк з виточками по лінії талії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3822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7" b="1584"/>
          <a:stretch/>
        </p:blipFill>
        <p:spPr bwMode="auto">
          <a:xfrm rot="16200000">
            <a:off x="2058320" y="-466031"/>
            <a:ext cx="4928434" cy="68138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3"/>
          <p:cNvSpPr txBox="1">
            <a:spLocks/>
          </p:cNvSpPr>
          <p:nvPr/>
        </p:nvSpPr>
        <p:spPr>
          <a:xfrm>
            <a:off x="661686" y="5517232"/>
            <a:ext cx="8064896" cy="1008112"/>
          </a:xfrm>
          <a:prstGeom prst="rect">
            <a:avLst/>
          </a:prstGeom>
        </p:spPr>
        <p:txBody>
          <a:bodyPr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Нанесення рельєфних ліній; лінії переведення талевої виточки у середній зріз задньої половинки брюк; поглиблення лінії сидіння брюк.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9026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67544" y="836712"/>
            <a:ext cx="3931920" cy="5346920"/>
          </a:xfrm>
        </p:spPr>
        <p:txBody>
          <a:bodyPr/>
          <a:lstStyle/>
          <a:p>
            <a:r>
              <a:rPr lang="uk-UA" sz="2000" dirty="0" smtClean="0"/>
              <a:t>Переведення талевої виточки у середній зріз задньої половинки брюк:</a:t>
            </a:r>
          </a:p>
          <a:p>
            <a:pPr marL="0" indent="0">
              <a:buNone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uk-UA" sz="2000" dirty="0" smtClean="0"/>
              <a:t>Розрізати по нанесеній лінії переведення виточки до вершини базової виточки;</a:t>
            </a:r>
          </a:p>
          <a:p>
            <a:pPr marL="0" indent="0">
              <a:buNone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uk-UA" sz="2000" dirty="0" smtClean="0"/>
              <a:t>Закрити базову виточку;</a:t>
            </a:r>
          </a:p>
          <a:p>
            <a:pPr marL="0" indent="0">
              <a:buNone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uk-UA" sz="2000" dirty="0" smtClean="0"/>
              <a:t>Одержану виточку вкоротити до 10÷11 см. </a:t>
            </a:r>
            <a:r>
              <a:rPr lang="uk-UA" sz="1600" dirty="0" smtClean="0"/>
              <a:t>(нова виточка оформлена червоною лінією)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69" r="5627"/>
          <a:stretch/>
        </p:blipFill>
        <p:spPr bwMode="auto">
          <a:xfrm>
            <a:off x="4716016" y="1268760"/>
            <a:ext cx="3770966" cy="420933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97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" t="1377" r="1" b="4646"/>
          <a:stretch/>
        </p:blipFill>
        <p:spPr bwMode="auto">
          <a:xfrm rot="16200000">
            <a:off x="1979003" y="-242698"/>
            <a:ext cx="5108762" cy="65475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683568" y="5877272"/>
            <a:ext cx="5168521" cy="64807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Вирізаємо лекала чоловічих брюк.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5589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8" r="13686"/>
          <a:stretch/>
        </p:blipFill>
        <p:spPr bwMode="auto">
          <a:xfrm rot="16200000">
            <a:off x="2873493" y="-1267026"/>
            <a:ext cx="3528391" cy="77358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3"/>
          <p:cNvSpPr txBox="1">
            <a:spLocks/>
          </p:cNvSpPr>
          <p:nvPr/>
        </p:nvSpPr>
        <p:spPr>
          <a:xfrm>
            <a:off x="611560" y="4842320"/>
            <a:ext cx="7920880" cy="1539008"/>
          </a:xfrm>
          <a:prstGeom prst="rect">
            <a:avLst/>
          </a:prstGeom>
        </p:spPr>
        <p:txBody>
          <a:bodyPr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Виготовлення бокової частини брюк</a:t>
            </a:r>
            <a:r>
              <a:rPr lang="uk-UA" sz="2000" dirty="0" smtClean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000" dirty="0"/>
              <a:t>в</a:t>
            </a:r>
            <a:r>
              <a:rPr lang="uk-UA" sz="2000" dirty="0" smtClean="0"/>
              <a:t>иконати розрізи по лінії коліна і </a:t>
            </a:r>
            <a:r>
              <a:rPr lang="uk-UA" sz="2000" dirty="0" err="1" smtClean="0"/>
              <a:t>бедер</a:t>
            </a:r>
            <a:r>
              <a:rPr lang="uk-UA" sz="2000" dirty="0" smtClean="0"/>
              <a:t>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000" dirty="0" smtClean="0"/>
              <a:t>Для суміщення бокових частин передньої та задньої половинок брюк, накреслити лінію суміщення.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5474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32" b="16059"/>
          <a:stretch/>
        </p:blipFill>
        <p:spPr bwMode="auto">
          <a:xfrm>
            <a:off x="849623" y="980728"/>
            <a:ext cx="7444753" cy="28803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539552" y="4437112"/>
            <a:ext cx="8064896" cy="1944216"/>
          </a:xfrm>
          <a:prstGeom prst="rect">
            <a:avLst/>
          </a:prstGeom>
        </p:spPr>
        <p:txBody>
          <a:bodyPr vert="horz" lIns="182880" tIns="91440">
            <a:normAutofit lnSpcReduction="10000"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Відрізні бокові частини передньої і задньої половинок брюк від лінії низу сумістити боковими лініями з лінією суміщення так, щоб зовнішні точки лінії низу розміщувались на горизонтальній лінії. Деталі розмістити так, щоб кути деталей на рівні коліна розміщувалися на лінії суміщення.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4783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1" b="17197"/>
          <a:stretch/>
        </p:blipFill>
        <p:spPr bwMode="auto">
          <a:xfrm>
            <a:off x="1187624" y="548680"/>
            <a:ext cx="6833732" cy="448905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578380" y="5445224"/>
            <a:ext cx="8064896" cy="882424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/>
              <a:t>Аналогічним чином сумістити середні частини бокових частин.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3013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5" t="11158" b="24992"/>
          <a:stretch/>
        </p:blipFill>
        <p:spPr bwMode="auto">
          <a:xfrm>
            <a:off x="1259632" y="692696"/>
            <a:ext cx="6632606" cy="36338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539552" y="4653136"/>
            <a:ext cx="8064896" cy="1296144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Що стосується верхніх, то для того, щоб уникнути великого вигину передньої частини, точка суміщення зміщається від вертикалі у бік передньої частини.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5241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475656" y="4941168"/>
            <a:ext cx="6552728" cy="864096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Оформлення лінії талії бокової частини чоловічих брюк.</a:t>
            </a:r>
            <a:endParaRPr lang="ru-RU" sz="20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4" r="5490" b="13791"/>
          <a:stretch/>
        </p:blipFill>
        <p:spPr bwMode="auto">
          <a:xfrm rot="10800000">
            <a:off x="1763688" y="692696"/>
            <a:ext cx="5141209" cy="39071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68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" t="1941" r="10896" b="5001"/>
          <a:stretch/>
        </p:blipFill>
        <p:spPr bwMode="auto">
          <a:xfrm rot="16200000">
            <a:off x="2089264" y="-265231"/>
            <a:ext cx="4821456" cy="688132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Місце для вмісту 3"/>
          <p:cNvSpPr txBox="1">
            <a:spLocks/>
          </p:cNvSpPr>
          <p:nvPr/>
        </p:nvSpPr>
        <p:spPr>
          <a:xfrm>
            <a:off x="899592" y="5807859"/>
            <a:ext cx="7200800" cy="666400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Лекала чоловічих брюк </a:t>
            </a:r>
            <a:r>
              <a:rPr lang="uk-UA" sz="2000" dirty="0" smtClean="0"/>
              <a:t>без бокових швів.</a:t>
            </a: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val="12455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908720"/>
            <a:ext cx="3456384" cy="46071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9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1"/>
          <a:stretch/>
        </p:blipFill>
        <p:spPr bwMode="auto">
          <a:xfrm>
            <a:off x="4788024" y="908720"/>
            <a:ext cx="3559578" cy="46085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Місце для вмісту 3"/>
          <p:cNvSpPr txBox="1">
            <a:spLocks/>
          </p:cNvSpPr>
          <p:nvPr/>
        </p:nvSpPr>
        <p:spPr>
          <a:xfrm>
            <a:off x="755576" y="5823592"/>
            <a:ext cx="7488832" cy="666400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Розкладка лекал чоловічих брюк на тканині.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val="288072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" r="2669" b="7095"/>
          <a:stretch/>
        </p:blipFill>
        <p:spPr bwMode="auto">
          <a:xfrm>
            <a:off x="1043608" y="916114"/>
            <a:ext cx="3240360" cy="404806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36712"/>
            <a:ext cx="3030537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Місце для вмісту 3"/>
          <p:cNvSpPr txBox="1">
            <a:spLocks/>
          </p:cNvSpPr>
          <p:nvPr/>
        </p:nvSpPr>
        <p:spPr>
          <a:xfrm>
            <a:off x="899592" y="5157192"/>
            <a:ext cx="2484904" cy="666400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smtClean="0"/>
              <a:t>Деталі крою.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200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</p:txBody>
      </p:sp>
      <p:sp>
        <p:nvSpPr>
          <p:cNvPr id="8" name="Місце для вмісту 3"/>
          <p:cNvSpPr txBox="1">
            <a:spLocks/>
          </p:cNvSpPr>
          <p:nvPr/>
        </p:nvSpPr>
        <p:spPr>
          <a:xfrm>
            <a:off x="4819006" y="5161184"/>
            <a:ext cx="3040405" cy="1220144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Зшиваємо деталі крою чоловічих штанин.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val="283727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2" r="16545"/>
          <a:stretch/>
        </p:blipFill>
        <p:spPr bwMode="auto">
          <a:xfrm>
            <a:off x="5004048" y="620688"/>
            <a:ext cx="2785441" cy="427795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365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5"/>
          <a:stretch/>
        </p:blipFill>
        <p:spPr bwMode="auto">
          <a:xfrm>
            <a:off x="1115616" y="620688"/>
            <a:ext cx="2962437" cy="42484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Місце для вмісту 3"/>
          <p:cNvSpPr txBox="1">
            <a:spLocks/>
          </p:cNvSpPr>
          <p:nvPr/>
        </p:nvSpPr>
        <p:spPr>
          <a:xfrm>
            <a:off x="611560" y="5085184"/>
            <a:ext cx="7885504" cy="1242464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smtClean="0"/>
              <a:t>Виготовлення кишені у чоловічих брюках: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000" smtClean="0"/>
              <a:t>вшиваємо замок у кишеню;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000" smtClean="0"/>
              <a:t>пришиваємо підкладку.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2000" smtClean="0"/>
          </a:p>
          <a:p>
            <a:pPr>
              <a:buFont typeface="Wingdings" panose="05000000000000000000" pitchFamily="2" charset="2"/>
              <a:buChar char="Ø"/>
            </a:pP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val="251086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2492896"/>
            <a:ext cx="4104456" cy="32024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2" r="29293"/>
          <a:stretch/>
        </p:blipFill>
        <p:spPr bwMode="auto">
          <a:xfrm rot="16200000">
            <a:off x="2003075" y="-626811"/>
            <a:ext cx="1512168" cy="41511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Місце для вмісту 3"/>
          <p:cNvSpPr txBox="1">
            <a:spLocks/>
          </p:cNvSpPr>
          <p:nvPr/>
        </p:nvSpPr>
        <p:spPr>
          <a:xfrm>
            <a:off x="5292080" y="4586277"/>
            <a:ext cx="3349000" cy="1075538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Вставляння еластичної тасьми в пояс.</a:t>
            </a:r>
            <a:endParaRPr lang="ru-RU" sz="2000" dirty="0"/>
          </a:p>
        </p:txBody>
      </p:sp>
      <p:sp>
        <p:nvSpPr>
          <p:cNvPr id="9" name="Місце для вмісту 3"/>
          <p:cNvSpPr txBox="1">
            <a:spLocks/>
          </p:cNvSpPr>
          <p:nvPr/>
        </p:nvSpPr>
        <p:spPr>
          <a:xfrm>
            <a:off x="5179876" y="1229900"/>
            <a:ext cx="3285376" cy="100811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Виготовлення поясу до штанів.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1231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57"/>
          <a:stretch/>
        </p:blipFill>
        <p:spPr bwMode="auto">
          <a:xfrm rot="16200000">
            <a:off x="1405383" y="114898"/>
            <a:ext cx="2588819" cy="3600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4" t="2440" r="6307" b="9499"/>
          <a:stretch/>
        </p:blipFill>
        <p:spPr bwMode="auto">
          <a:xfrm rot="16200000">
            <a:off x="1506910" y="2893690"/>
            <a:ext cx="2362748" cy="34333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Місце для вмісту 3"/>
          <p:cNvSpPr txBox="1">
            <a:spLocks/>
          </p:cNvSpPr>
          <p:nvPr/>
        </p:nvSpPr>
        <p:spPr>
          <a:xfrm>
            <a:off x="5179876" y="1229900"/>
            <a:ext cx="3285376" cy="1008112"/>
          </a:xfrm>
          <a:prstGeom prst="rect">
            <a:avLst/>
          </a:prstGeom>
        </p:spPr>
        <p:txBody>
          <a:bodyPr vert="horz" lIns="182880" tIns="91440">
            <a:normAutofit lnSpcReduction="10000"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Вкладання шнура у пояс чоловічих брюк.</a:t>
            </a:r>
            <a:endParaRPr lang="uk-UA" sz="2000" dirty="0" smtClean="0"/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10" name="Місце для вмісту 3"/>
          <p:cNvSpPr txBox="1">
            <a:spLocks/>
          </p:cNvSpPr>
          <p:nvPr/>
        </p:nvSpPr>
        <p:spPr>
          <a:xfrm>
            <a:off x="5173693" y="4725144"/>
            <a:ext cx="3285376" cy="1008112"/>
          </a:xfrm>
          <a:prstGeom prst="rect">
            <a:avLst/>
          </a:prstGeom>
        </p:spPr>
        <p:txBody>
          <a:bodyPr vert="horz" lIns="182880" tIns="91440">
            <a:normAutofit lnSpcReduction="10000"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k-UA" sz="2000" dirty="0" smtClean="0"/>
              <a:t>Виготовлення </a:t>
            </a:r>
            <a:r>
              <a:rPr lang="uk-UA" sz="2000" dirty="0" smtClean="0"/>
              <a:t>манжет </a:t>
            </a:r>
            <a:r>
              <a:rPr lang="uk-UA" sz="2000" dirty="0" smtClean="0"/>
              <a:t>до </a:t>
            </a:r>
            <a:r>
              <a:rPr lang="uk-UA" sz="2000" dirty="0" smtClean="0"/>
              <a:t>штанин чоловічих брюк.</a:t>
            </a:r>
            <a:endParaRPr lang="uk-UA" sz="2000" dirty="0" smtClean="0"/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9295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5148064" y="4581128"/>
            <a:ext cx="3096344" cy="102644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Готовий зразок чоловічих брюк.</a:t>
            </a:r>
            <a:endParaRPr lang="ru-RU" sz="2000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t="3454" r="24772" b="2754"/>
          <a:stretch/>
        </p:blipFill>
        <p:spPr bwMode="auto">
          <a:xfrm>
            <a:off x="1187624" y="620688"/>
            <a:ext cx="3024336" cy="56879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88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294</TotalTime>
  <Words>267</Words>
  <Application>Microsoft Office PowerPoint</Application>
  <PresentationFormat>Екран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18" baseType="lpstr">
      <vt:lpstr>Аспект</vt:lpstr>
      <vt:lpstr>Фотозвіт щодо виготовлення лекал та експериментального зразка чоловічих брюк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DNZ TPLMOPM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Ivancuk</dc:creator>
  <cp:lastModifiedBy>Ivancuk</cp:lastModifiedBy>
  <cp:revision>23</cp:revision>
  <dcterms:created xsi:type="dcterms:W3CDTF">2020-04-04T18:13:25Z</dcterms:created>
  <dcterms:modified xsi:type="dcterms:W3CDTF">2020-04-05T14:16:32Z</dcterms:modified>
</cp:coreProperties>
</file>