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541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image" Target="../media/image9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image" Target="../media/image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866A6F-5DE3-4FFF-BF13-B9AC09591B3C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0AD22BC4-8943-4B70-AC7D-0649E1007411}">
      <dgm:prSet phldrT="[Текст]"/>
      <dgm:spPr/>
      <dgm:t>
        <a:bodyPr/>
        <a:lstStyle/>
        <a:p>
          <a:r>
            <a:rPr lang="uk-UA" dirty="0" smtClean="0"/>
            <a:t>Усі поряд зависайте бо поруч мегабайти</a:t>
          </a:r>
          <a:endParaRPr lang="ru-RU" dirty="0"/>
        </a:p>
      </dgm:t>
    </dgm:pt>
    <dgm:pt modelId="{5931CC5C-B2C0-4BC1-9136-AC2214F1D252}" type="parTrans" cxnId="{29BA3089-7520-43DD-A8E3-DADBFFD46BD0}">
      <dgm:prSet/>
      <dgm:spPr/>
      <dgm:t>
        <a:bodyPr/>
        <a:lstStyle/>
        <a:p>
          <a:endParaRPr lang="ru-RU"/>
        </a:p>
      </dgm:t>
    </dgm:pt>
    <dgm:pt modelId="{CB70E688-B815-49EF-8F90-04CC9650B30B}" type="sibTrans" cxnId="{29BA3089-7520-43DD-A8E3-DADBFFD46BD0}">
      <dgm:prSet/>
      <dgm:spPr/>
      <dgm:t>
        <a:bodyPr/>
        <a:lstStyle/>
        <a:p>
          <a:endParaRPr lang="ru-RU"/>
        </a:p>
      </dgm:t>
    </dgm:pt>
    <dgm:pt modelId="{ACEFBCCA-027F-4515-ABBA-7BF08138E03F}">
      <dgm:prSet phldrT="[Текст]"/>
      <dgm:spPr/>
      <dgm:t>
        <a:bodyPr/>
        <a:lstStyle/>
        <a:p>
          <a:r>
            <a:rPr lang="uk-UA" dirty="0" smtClean="0"/>
            <a:t>Комп’ютер –річ корисна  всім</a:t>
          </a:r>
          <a:endParaRPr lang="ru-RU" dirty="0" smtClean="0"/>
        </a:p>
        <a:p>
          <a:r>
            <a:rPr lang="uk-UA" dirty="0" smtClean="0"/>
            <a:t>І дорослим і малим,</a:t>
          </a:r>
          <a:endParaRPr lang="ru-RU" dirty="0" smtClean="0"/>
        </a:p>
        <a:p>
          <a:r>
            <a:rPr lang="uk-UA" dirty="0" smtClean="0"/>
            <a:t>З ним навчись ти працювати</a:t>
          </a:r>
          <a:endParaRPr lang="ru-RU" dirty="0" smtClean="0"/>
        </a:p>
        <a:p>
          <a:r>
            <a:rPr lang="uk-UA" dirty="0" smtClean="0"/>
            <a:t>І багато будеш знати.</a:t>
          </a:r>
          <a:endParaRPr lang="ru-RU" dirty="0"/>
        </a:p>
      </dgm:t>
    </dgm:pt>
    <dgm:pt modelId="{97FCBC97-6AE5-433A-A3CB-77E42390DAAD}" type="parTrans" cxnId="{9AB9F4B9-2C2E-47DC-BBFE-DED658AC67C6}">
      <dgm:prSet/>
      <dgm:spPr/>
      <dgm:t>
        <a:bodyPr/>
        <a:lstStyle/>
        <a:p>
          <a:endParaRPr lang="ru-RU"/>
        </a:p>
      </dgm:t>
    </dgm:pt>
    <dgm:pt modelId="{98E513E1-E2BE-4AD1-9F14-5312AD1AFAD3}" type="sibTrans" cxnId="{9AB9F4B9-2C2E-47DC-BBFE-DED658AC67C6}">
      <dgm:prSet/>
      <dgm:spPr/>
      <dgm:t>
        <a:bodyPr/>
        <a:lstStyle/>
        <a:p>
          <a:endParaRPr lang="ru-RU"/>
        </a:p>
      </dgm:t>
    </dgm:pt>
    <dgm:pt modelId="{18362782-33F2-4B36-85CB-88C711C6768F}" type="pres">
      <dgm:prSet presAssocID="{DF866A6F-5DE3-4FFF-BF13-B9AC09591B3C}" presName="Name0" presStyleCnt="0">
        <dgm:presLayoutVars>
          <dgm:dir/>
          <dgm:resizeHandles val="exact"/>
        </dgm:presLayoutVars>
      </dgm:prSet>
      <dgm:spPr/>
    </dgm:pt>
    <dgm:pt modelId="{8AD24DD4-A94A-48DA-8C4F-2EC04CDA5BE8}" type="pres">
      <dgm:prSet presAssocID="{DF866A6F-5DE3-4FFF-BF13-B9AC09591B3C}" presName="bkgdShp" presStyleLbl="alignAccFollowNode1" presStyleIdx="0" presStyleCnt="1"/>
      <dgm:spPr/>
    </dgm:pt>
    <dgm:pt modelId="{B170CA00-0C02-4C79-B297-C1E5FDD44774}" type="pres">
      <dgm:prSet presAssocID="{DF866A6F-5DE3-4FFF-BF13-B9AC09591B3C}" presName="linComp" presStyleCnt="0"/>
      <dgm:spPr/>
    </dgm:pt>
    <dgm:pt modelId="{A19914F4-BBD0-4E12-BFAA-558B09703264}" type="pres">
      <dgm:prSet presAssocID="{0AD22BC4-8943-4B70-AC7D-0649E1007411}" presName="compNode" presStyleCnt="0"/>
      <dgm:spPr/>
    </dgm:pt>
    <dgm:pt modelId="{6685459F-0D52-445C-9820-0B33D44F3C6F}" type="pres">
      <dgm:prSet presAssocID="{0AD22BC4-8943-4B70-AC7D-0649E1007411}" presName="node" presStyleLbl="node1" presStyleIdx="0" presStyleCnt="2">
        <dgm:presLayoutVars>
          <dgm:bulletEnabled val="1"/>
        </dgm:presLayoutVars>
      </dgm:prSet>
      <dgm:spPr/>
    </dgm:pt>
    <dgm:pt modelId="{67DB5891-9F60-47F4-8127-AE85267F1FF5}" type="pres">
      <dgm:prSet presAssocID="{0AD22BC4-8943-4B70-AC7D-0649E1007411}" presName="invisiNode" presStyleLbl="node1" presStyleIdx="0" presStyleCnt="2"/>
      <dgm:spPr/>
    </dgm:pt>
    <dgm:pt modelId="{7E38BD16-6EA7-4E67-A847-6BEAC01A1DB5}" type="pres">
      <dgm:prSet presAssocID="{0AD22BC4-8943-4B70-AC7D-0649E1007411}" presName="imagNode" presStyleLbl="fgImgPlac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6000" b="-56000"/>
          </a:stretch>
        </a:blipFill>
      </dgm:spPr>
    </dgm:pt>
    <dgm:pt modelId="{33FDCBE4-EC85-495A-8E2A-F458682A373A}" type="pres">
      <dgm:prSet presAssocID="{CB70E688-B815-49EF-8F90-04CC9650B30B}" presName="sibTrans" presStyleLbl="sibTrans2D1" presStyleIdx="0" presStyleCnt="0"/>
      <dgm:spPr/>
    </dgm:pt>
    <dgm:pt modelId="{65CCDAE4-9B29-4535-A145-868B15A1EE72}" type="pres">
      <dgm:prSet presAssocID="{ACEFBCCA-027F-4515-ABBA-7BF08138E03F}" presName="compNode" presStyleCnt="0"/>
      <dgm:spPr/>
    </dgm:pt>
    <dgm:pt modelId="{7271BBF6-90F9-4121-B925-070108836483}" type="pres">
      <dgm:prSet presAssocID="{ACEFBCCA-027F-4515-ABBA-7BF08138E03F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AC1F5A-AC16-483D-9346-86C5E85B34B6}" type="pres">
      <dgm:prSet presAssocID="{ACEFBCCA-027F-4515-ABBA-7BF08138E03F}" presName="invisiNode" presStyleLbl="node1" presStyleIdx="1" presStyleCnt="2"/>
      <dgm:spPr/>
    </dgm:pt>
    <dgm:pt modelId="{573A5C43-E536-4595-8E32-1AD1E7E72ACE}" type="pres">
      <dgm:prSet presAssocID="{ACEFBCCA-027F-4515-ABBA-7BF08138E03F}" presName="imagNode" presStyleLbl="fgImgPlace1" presStyleIdx="1" presStyleCnt="2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6000" b="-56000"/>
          </a:stretch>
        </a:blipFill>
      </dgm:spPr>
    </dgm:pt>
  </dgm:ptLst>
  <dgm:cxnLst>
    <dgm:cxn modelId="{9AB9F4B9-2C2E-47DC-BBFE-DED658AC67C6}" srcId="{DF866A6F-5DE3-4FFF-BF13-B9AC09591B3C}" destId="{ACEFBCCA-027F-4515-ABBA-7BF08138E03F}" srcOrd="1" destOrd="0" parTransId="{97FCBC97-6AE5-433A-A3CB-77E42390DAAD}" sibTransId="{98E513E1-E2BE-4AD1-9F14-5312AD1AFAD3}"/>
    <dgm:cxn modelId="{29BA3089-7520-43DD-A8E3-DADBFFD46BD0}" srcId="{DF866A6F-5DE3-4FFF-BF13-B9AC09591B3C}" destId="{0AD22BC4-8943-4B70-AC7D-0649E1007411}" srcOrd="0" destOrd="0" parTransId="{5931CC5C-B2C0-4BC1-9136-AC2214F1D252}" sibTransId="{CB70E688-B815-49EF-8F90-04CC9650B30B}"/>
    <dgm:cxn modelId="{A9EC26C2-D4F0-4B2A-9F38-B3154992E7E3}" type="presOf" srcId="{0AD22BC4-8943-4B70-AC7D-0649E1007411}" destId="{6685459F-0D52-445C-9820-0B33D44F3C6F}" srcOrd="0" destOrd="0" presId="urn:microsoft.com/office/officeart/2005/8/layout/pList2"/>
    <dgm:cxn modelId="{487ECDA0-949A-4ECC-95E2-343F40C811A6}" type="presOf" srcId="{DF866A6F-5DE3-4FFF-BF13-B9AC09591B3C}" destId="{18362782-33F2-4B36-85CB-88C711C6768F}" srcOrd="0" destOrd="0" presId="urn:microsoft.com/office/officeart/2005/8/layout/pList2"/>
    <dgm:cxn modelId="{AC6CAA4A-8070-4BA2-9644-2CB9FA36B98F}" type="presOf" srcId="{CB70E688-B815-49EF-8F90-04CC9650B30B}" destId="{33FDCBE4-EC85-495A-8E2A-F458682A373A}" srcOrd="0" destOrd="0" presId="urn:microsoft.com/office/officeart/2005/8/layout/pList2"/>
    <dgm:cxn modelId="{D29B27A8-DA1C-4846-B826-5A3501D39180}" type="presOf" srcId="{ACEFBCCA-027F-4515-ABBA-7BF08138E03F}" destId="{7271BBF6-90F9-4121-B925-070108836483}" srcOrd="0" destOrd="0" presId="urn:microsoft.com/office/officeart/2005/8/layout/pList2"/>
    <dgm:cxn modelId="{03E59D81-86F9-443E-BA48-8DF1765304AA}" type="presParOf" srcId="{18362782-33F2-4B36-85CB-88C711C6768F}" destId="{8AD24DD4-A94A-48DA-8C4F-2EC04CDA5BE8}" srcOrd="0" destOrd="0" presId="urn:microsoft.com/office/officeart/2005/8/layout/pList2"/>
    <dgm:cxn modelId="{DAAA5B77-D04B-48E3-AD1C-9A1BF394044C}" type="presParOf" srcId="{18362782-33F2-4B36-85CB-88C711C6768F}" destId="{B170CA00-0C02-4C79-B297-C1E5FDD44774}" srcOrd="1" destOrd="0" presId="urn:microsoft.com/office/officeart/2005/8/layout/pList2"/>
    <dgm:cxn modelId="{9965733B-A147-44B2-81E4-069204D7F0F9}" type="presParOf" srcId="{B170CA00-0C02-4C79-B297-C1E5FDD44774}" destId="{A19914F4-BBD0-4E12-BFAA-558B09703264}" srcOrd="0" destOrd="0" presId="urn:microsoft.com/office/officeart/2005/8/layout/pList2"/>
    <dgm:cxn modelId="{1776F0BF-BD06-4587-98C7-93B89D70FE24}" type="presParOf" srcId="{A19914F4-BBD0-4E12-BFAA-558B09703264}" destId="{6685459F-0D52-445C-9820-0B33D44F3C6F}" srcOrd="0" destOrd="0" presId="urn:microsoft.com/office/officeart/2005/8/layout/pList2"/>
    <dgm:cxn modelId="{BC50B1F6-1D73-4930-BEAB-7742E438F3AB}" type="presParOf" srcId="{A19914F4-BBD0-4E12-BFAA-558B09703264}" destId="{67DB5891-9F60-47F4-8127-AE85267F1FF5}" srcOrd="1" destOrd="0" presId="urn:microsoft.com/office/officeart/2005/8/layout/pList2"/>
    <dgm:cxn modelId="{76831A33-C36C-43B0-9DDA-8CE8B4187A2D}" type="presParOf" srcId="{A19914F4-BBD0-4E12-BFAA-558B09703264}" destId="{7E38BD16-6EA7-4E67-A847-6BEAC01A1DB5}" srcOrd="2" destOrd="0" presId="urn:microsoft.com/office/officeart/2005/8/layout/pList2"/>
    <dgm:cxn modelId="{EA3FAA88-4098-4D55-850A-E5BD7FD9F8A3}" type="presParOf" srcId="{B170CA00-0C02-4C79-B297-C1E5FDD44774}" destId="{33FDCBE4-EC85-495A-8E2A-F458682A373A}" srcOrd="1" destOrd="0" presId="urn:microsoft.com/office/officeart/2005/8/layout/pList2"/>
    <dgm:cxn modelId="{5947E0E5-D5EC-4ED5-9C98-24D0D0714735}" type="presParOf" srcId="{B170CA00-0C02-4C79-B297-C1E5FDD44774}" destId="{65CCDAE4-9B29-4535-A145-868B15A1EE72}" srcOrd="2" destOrd="0" presId="urn:microsoft.com/office/officeart/2005/8/layout/pList2"/>
    <dgm:cxn modelId="{B47113D2-1DAD-4387-996E-D91C1898AA85}" type="presParOf" srcId="{65CCDAE4-9B29-4535-A145-868B15A1EE72}" destId="{7271BBF6-90F9-4121-B925-070108836483}" srcOrd="0" destOrd="0" presId="urn:microsoft.com/office/officeart/2005/8/layout/pList2"/>
    <dgm:cxn modelId="{E7F70B7A-B039-44D3-95FF-8F58BF8D6E24}" type="presParOf" srcId="{65CCDAE4-9B29-4535-A145-868B15A1EE72}" destId="{EAAC1F5A-AC16-483D-9346-86C5E85B34B6}" srcOrd="1" destOrd="0" presId="urn:microsoft.com/office/officeart/2005/8/layout/pList2"/>
    <dgm:cxn modelId="{DAAE916F-7525-454F-8D51-9EFFF045DEDE}" type="presParOf" srcId="{65CCDAE4-9B29-4535-A145-868B15A1EE72}" destId="{573A5C43-E536-4595-8E32-1AD1E7E72ACE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D24DD4-A94A-48DA-8C4F-2EC04CDA5BE8}">
      <dsp:nvSpPr>
        <dsp:cNvPr id="0" name=""/>
        <dsp:cNvSpPr/>
      </dsp:nvSpPr>
      <dsp:spPr>
        <a:xfrm>
          <a:off x="0" y="0"/>
          <a:ext cx="8229600" cy="2361723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38BD16-6EA7-4E67-A847-6BEAC01A1DB5}">
      <dsp:nvSpPr>
        <dsp:cNvPr id="0" name=""/>
        <dsp:cNvSpPr/>
      </dsp:nvSpPr>
      <dsp:spPr>
        <a:xfrm>
          <a:off x="247832" y="314896"/>
          <a:ext cx="3682826" cy="173193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6000" b="-5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85459F-0D52-445C-9820-0B33D44F3C6F}">
      <dsp:nvSpPr>
        <dsp:cNvPr id="0" name=""/>
        <dsp:cNvSpPr/>
      </dsp:nvSpPr>
      <dsp:spPr>
        <a:xfrm rot="10800000">
          <a:off x="247832" y="2361723"/>
          <a:ext cx="3682826" cy="2886551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t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Усі поряд зависайте бо поруч мегабайти</a:t>
          </a:r>
          <a:endParaRPr lang="ru-RU" sz="2100" kern="1200" dirty="0"/>
        </a:p>
      </dsp:txBody>
      <dsp:txXfrm rot="10800000">
        <a:off x="336603" y="2361723"/>
        <a:ext cx="3505284" cy="2797780"/>
      </dsp:txXfrm>
    </dsp:sp>
    <dsp:sp modelId="{573A5C43-E536-4595-8E32-1AD1E7E72ACE}">
      <dsp:nvSpPr>
        <dsp:cNvPr id="0" name=""/>
        <dsp:cNvSpPr/>
      </dsp:nvSpPr>
      <dsp:spPr>
        <a:xfrm>
          <a:off x="4298941" y="314896"/>
          <a:ext cx="3682826" cy="173193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6000" b="-5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71BBF6-90F9-4121-B925-070108836483}">
      <dsp:nvSpPr>
        <dsp:cNvPr id="0" name=""/>
        <dsp:cNvSpPr/>
      </dsp:nvSpPr>
      <dsp:spPr>
        <a:xfrm rot="10800000">
          <a:off x="4298941" y="2361723"/>
          <a:ext cx="3682826" cy="2886551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t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Комп’ютер –річ корисна  всім</a:t>
          </a:r>
          <a:endParaRPr lang="ru-RU" sz="2100" kern="1200" dirty="0" smtClean="0"/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І дорослим і малим,</a:t>
          </a:r>
          <a:endParaRPr lang="ru-RU" sz="2100" kern="1200" dirty="0" smtClean="0"/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З ним навчись ти працювати</a:t>
          </a:r>
          <a:endParaRPr lang="ru-RU" sz="2100" kern="1200" dirty="0" smtClean="0"/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І багато будеш знати.</a:t>
          </a:r>
          <a:endParaRPr lang="ru-RU" sz="2100" kern="1200" dirty="0"/>
        </a:p>
      </dsp:txBody>
      <dsp:txXfrm rot="10800000">
        <a:off x="4387712" y="2361723"/>
        <a:ext cx="3505284" cy="27977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png"/><Relationship Id="rId5" Type="http://schemas.openxmlformats.org/officeDocument/2006/relationships/oleObject" Target="../embeddings/oleObject3.bin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9" name="Rectangle 17"/>
          <p:cNvSpPr>
            <a:spLocks noChangeArrowheads="1"/>
          </p:cNvSpPr>
          <p:nvPr/>
        </p:nvSpPr>
        <p:spPr bwMode="ltGray">
          <a:xfrm>
            <a:off x="-1588" y="5157788"/>
            <a:ext cx="9145588" cy="170815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90" name="Rectangle 18"/>
          <p:cNvSpPr>
            <a:spLocks noChangeArrowheads="1"/>
          </p:cNvSpPr>
          <p:nvPr/>
        </p:nvSpPr>
        <p:spPr bwMode="white">
          <a:xfrm>
            <a:off x="0" y="0"/>
            <a:ext cx="9144000" cy="493553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91" name="Rectangle 19"/>
          <p:cNvSpPr>
            <a:spLocks noChangeArrowheads="1"/>
          </p:cNvSpPr>
          <p:nvPr/>
        </p:nvSpPr>
        <p:spPr bwMode="ltGray">
          <a:xfrm>
            <a:off x="1270000" y="4933950"/>
            <a:ext cx="7874000" cy="223838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1752600" y="3733800"/>
            <a:ext cx="6019800" cy="381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000">
                <a:solidFill>
                  <a:srgbClr val="84A1E8"/>
                </a:solidFill>
              </a:defRPr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  <a:endParaRPr lang="en-US" altLang="ru-RU" noProof="0" smtClean="0"/>
          </a:p>
        </p:txBody>
      </p:sp>
      <p:grpSp>
        <p:nvGrpSpPr>
          <p:cNvPr id="3088" name="Group 16"/>
          <p:cNvGrpSpPr>
            <a:grpSpLocks/>
          </p:cNvGrpSpPr>
          <p:nvPr/>
        </p:nvGrpSpPr>
        <p:grpSpPr bwMode="auto">
          <a:xfrm>
            <a:off x="4254500" y="5638800"/>
            <a:ext cx="1079500" cy="603250"/>
            <a:chOff x="2680" y="3678"/>
            <a:chExt cx="680" cy="380"/>
          </a:xfrm>
        </p:grpSpPr>
        <p:sp>
          <p:nvSpPr>
            <p:cNvPr id="3086" name="Text Box 14"/>
            <p:cNvSpPr txBox="1">
              <a:spLocks noChangeArrowheads="1"/>
            </p:cNvSpPr>
            <p:nvPr/>
          </p:nvSpPr>
          <p:spPr bwMode="gray">
            <a:xfrm>
              <a:off x="2680" y="3789"/>
              <a:ext cx="680" cy="2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ru-RU" sz="2200" b="1">
                  <a:solidFill>
                    <a:schemeClr val="tx2"/>
                  </a:solidFill>
                  <a:latin typeface="Verdana" pitchFamily="34" charset="0"/>
                </a:rPr>
                <a:t>LOGO</a:t>
              </a:r>
            </a:p>
          </p:txBody>
        </p:sp>
        <p:sp>
          <p:nvSpPr>
            <p:cNvPr id="3087" name="AutoShape 15"/>
            <p:cNvSpPr>
              <a:spLocks noChangeArrowheads="1"/>
            </p:cNvSpPr>
            <p:nvPr/>
          </p:nvSpPr>
          <p:spPr bwMode="gray">
            <a:xfrm rot="5400000">
              <a:off x="2928" y="3493"/>
              <a:ext cx="172" cy="542"/>
            </a:xfrm>
            <a:prstGeom prst="moon">
              <a:avLst>
                <a:gd name="adj" fmla="val 21208"/>
              </a:avLst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092" name="Rectangle 20"/>
          <p:cNvSpPr>
            <a:spLocks noChangeArrowheads="1"/>
          </p:cNvSpPr>
          <p:nvPr/>
        </p:nvSpPr>
        <p:spPr bwMode="gray">
          <a:xfrm>
            <a:off x="-9525" y="4935538"/>
            <a:ext cx="1282700" cy="2222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3093" name="Object 21"/>
          <p:cNvGraphicFramePr>
            <a:graphicFrameLocks noChangeAspect="1"/>
          </p:cNvGraphicFramePr>
          <p:nvPr/>
        </p:nvGraphicFramePr>
        <p:xfrm>
          <a:off x="1279525" y="5054600"/>
          <a:ext cx="2351088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Image" r:id="rId3" imgW="2539683" imgH="609524" progId="Photoshop.Image.6">
                  <p:embed/>
                </p:oleObj>
              </mc:Choice>
              <mc:Fallback>
                <p:oleObj name="Image" r:id="rId3" imgW="2539683" imgH="609524" progId="Photoshop.Image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9525" y="5054600"/>
                        <a:ext cx="2351088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chemeClr val="accent1">
                                    <a:gamma/>
                                    <a:tint val="72941"/>
                                    <a:invGamma/>
                                    <a:alpha val="39999"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5400000" scaled="1"/>
                            </a:gradFill>
                          </a14:hiddenFill>
                        </a:ext>
                        <a:ext uri="{91240B29-F687-4F45-9708-019B960494DF}">
                          <a14:hiddenLine xmlns:a14="http://schemas.microsoft.com/office/drawing/2010/main" w="0" algn="ctr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94" name="Object 22"/>
          <p:cNvGraphicFramePr>
            <a:graphicFrameLocks noChangeAspect="1"/>
          </p:cNvGraphicFramePr>
          <p:nvPr/>
        </p:nvGraphicFramePr>
        <p:xfrm>
          <a:off x="0" y="3500438"/>
          <a:ext cx="1266825" cy="1430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Image" r:id="rId5" imgW="2539683" imgH="2539683" progId="Photoshop.Image.6">
                  <p:embed/>
                </p:oleObj>
              </mc:Choice>
              <mc:Fallback>
                <p:oleObj name="Image" r:id="rId5" imgW="2539683" imgH="2539683" progId="Photoshop.Image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3500438"/>
                        <a:ext cx="1266825" cy="1430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chemeClr val="accent1">
                                    <a:gamma/>
                                    <a:tint val="72941"/>
                                    <a:invGamma/>
                                    <a:alpha val="39999"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5400000" scaled="1"/>
                            </a:gradFill>
                          </a14:hiddenFill>
                        </a:ext>
                        <a:ext uri="{91240B29-F687-4F45-9708-019B960494DF}">
                          <a14:hiddenLine xmlns:a14="http://schemas.microsoft.com/office/drawing/2010/main" w="0" algn="ctr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95" name="Rectangle 23"/>
          <p:cNvSpPr>
            <a:spLocks noChangeArrowheads="1"/>
          </p:cNvSpPr>
          <p:nvPr/>
        </p:nvSpPr>
        <p:spPr bwMode="invGray">
          <a:xfrm>
            <a:off x="1266825" y="1125538"/>
            <a:ext cx="2368550" cy="4535487"/>
          </a:xfrm>
          <a:prstGeom prst="rect">
            <a:avLst/>
          </a:prstGeom>
          <a:noFill/>
          <a:ln w="0" algn="ctr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72941"/>
                        <a:invGamma/>
                        <a:alpha val="39999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96" name="Rectangle 24"/>
          <p:cNvSpPr>
            <a:spLocks noChangeArrowheads="1"/>
          </p:cNvSpPr>
          <p:nvPr/>
        </p:nvSpPr>
        <p:spPr bwMode="invGray">
          <a:xfrm flipH="1">
            <a:off x="8221663" y="0"/>
            <a:ext cx="95250" cy="206057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97" name="Rectangle 25"/>
          <p:cNvSpPr>
            <a:spLocks noChangeArrowheads="1"/>
          </p:cNvSpPr>
          <p:nvPr/>
        </p:nvSpPr>
        <p:spPr bwMode="invGray">
          <a:xfrm>
            <a:off x="250825" y="260350"/>
            <a:ext cx="8569325" cy="4392613"/>
          </a:xfrm>
          <a:prstGeom prst="rect">
            <a:avLst/>
          </a:prstGeom>
          <a:noFill/>
          <a:ln w="0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72941"/>
                        <a:invGamma/>
                        <a:alpha val="39999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98" name="Rectangle 26"/>
          <p:cNvSpPr>
            <a:spLocks noChangeArrowheads="1"/>
          </p:cNvSpPr>
          <p:nvPr/>
        </p:nvSpPr>
        <p:spPr bwMode="invGray">
          <a:xfrm>
            <a:off x="7775575" y="908050"/>
            <a:ext cx="1368425" cy="1439863"/>
          </a:xfrm>
          <a:prstGeom prst="rect">
            <a:avLst/>
          </a:prstGeom>
          <a:noFill/>
          <a:ln w="0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72941"/>
                        <a:invGamma/>
                        <a:alpha val="39999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99" name="Rectangle 27"/>
          <p:cNvSpPr>
            <a:spLocks noChangeArrowheads="1"/>
          </p:cNvSpPr>
          <p:nvPr/>
        </p:nvSpPr>
        <p:spPr bwMode="invGray">
          <a:xfrm>
            <a:off x="611188" y="1916113"/>
            <a:ext cx="7921625" cy="1584325"/>
          </a:xfrm>
          <a:prstGeom prst="rect">
            <a:avLst/>
          </a:prstGeom>
          <a:noFill/>
          <a:ln w="0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1981200"/>
            <a:ext cx="7239000" cy="1524000"/>
          </a:xfrm>
        </p:spPr>
        <p:txBody>
          <a:bodyPr/>
          <a:lstStyle>
            <a:lvl1pPr>
              <a:defRPr sz="4000" b="1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  <a:endParaRPr lang="en-US" altLang="ru-RU" noProof="0" smtClean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77013"/>
      </p:ext>
    </p:extLst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33363"/>
            <a:ext cx="2057400" cy="62769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33363"/>
            <a:ext cx="6019800" cy="62769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5190197"/>
      </p:ext>
    </p:extLst>
  </p:cSld>
  <p:clrMapOvr>
    <a:masterClrMapping/>
  </p:clrMapOvr>
  <p:transition spd="slow">
    <p:randomBar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7713" y="233363"/>
            <a:ext cx="7862887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62063"/>
            <a:ext cx="8229600" cy="5248275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81000" y="6505575"/>
            <a:ext cx="2514600" cy="228600"/>
          </a:xfrm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7010400" y="6477000"/>
            <a:ext cx="1828800" cy="22701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3505200" y="6448425"/>
            <a:ext cx="2133600" cy="228600"/>
          </a:xfrm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3900868"/>
      </p:ext>
    </p:extLst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013730"/>
      </p:ext>
    </p:extLst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5574145"/>
      </p:ext>
    </p:extLst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62063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62063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711052"/>
      </p:ext>
    </p:extLst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7314513"/>
      </p:ext>
    </p:extLst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26968"/>
      </p:ext>
    </p:extLst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3036419"/>
      </p:ext>
    </p:extLst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270050"/>
      </p:ext>
    </p:extLst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0650386"/>
      </p:ext>
    </p:extLst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Rectangle 15"/>
          <p:cNvSpPr>
            <a:spLocks noChangeArrowheads="1"/>
          </p:cNvSpPr>
          <p:nvPr/>
        </p:nvSpPr>
        <p:spPr bwMode="ltGray">
          <a:xfrm>
            <a:off x="0" y="981075"/>
            <a:ext cx="250825" cy="5891213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ltGray">
          <a:xfrm>
            <a:off x="0" y="0"/>
            <a:ext cx="1403350" cy="124777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invGray">
          <a:xfrm>
            <a:off x="1403350" y="0"/>
            <a:ext cx="7740650" cy="105251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invGray">
          <a:xfrm>
            <a:off x="8820150" y="0"/>
            <a:ext cx="73025" cy="76517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white">
          <a:xfrm>
            <a:off x="179388" y="134938"/>
            <a:ext cx="8785225" cy="773112"/>
          </a:xfrm>
          <a:prstGeom prst="rect">
            <a:avLst/>
          </a:prstGeom>
          <a:noFill/>
          <a:ln w="0" algn="ctr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44" name="Line 20"/>
          <p:cNvSpPr>
            <a:spLocks noChangeShapeType="1"/>
          </p:cNvSpPr>
          <p:nvPr/>
        </p:nvSpPr>
        <p:spPr bwMode="auto">
          <a:xfrm>
            <a:off x="468313" y="6481763"/>
            <a:ext cx="8424862" cy="0"/>
          </a:xfrm>
          <a:prstGeom prst="line">
            <a:avLst/>
          </a:prstGeom>
          <a:noFill/>
          <a:ln w="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62063"/>
            <a:ext cx="8229600" cy="524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505575"/>
            <a:ext cx="25146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010400" y="6477000"/>
            <a:ext cx="1828800" cy="227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05200" y="6448425"/>
            <a:ext cx="21336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>
                <a:latin typeface="+mn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aphicFrame>
        <p:nvGraphicFramePr>
          <p:cNvPr id="1045" name="Object 21"/>
          <p:cNvGraphicFramePr>
            <a:graphicFrameLocks noChangeAspect="1"/>
          </p:cNvGraphicFramePr>
          <p:nvPr/>
        </p:nvGraphicFramePr>
        <p:xfrm>
          <a:off x="0" y="0"/>
          <a:ext cx="971550" cy="1042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Image" r:id="rId15" imgW="2539683" imgH="2539683" progId="Photoshop.Image.6">
                  <p:embed/>
                </p:oleObj>
              </mc:Choice>
              <mc:Fallback>
                <p:oleObj name="Image" r:id="rId15" imgW="2539683" imgH="2539683" progId="Photoshop.Image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71550" cy="1042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chemeClr val="accent1">
                                    <a:gamma/>
                                    <a:tint val="72941"/>
                                    <a:invGamma/>
                                    <a:alpha val="39999"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5400000" scaled="1"/>
                            </a:gradFill>
                          </a14:hiddenFill>
                        </a:ext>
                        <a:ext uri="{91240B29-F687-4F45-9708-019B960494DF}">
                          <a14:hiddenLine xmlns:a14="http://schemas.microsoft.com/office/drawing/2010/main" w="0" algn="ctr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6" name="Rectangle 22"/>
          <p:cNvSpPr>
            <a:spLocks noChangeArrowheads="1"/>
          </p:cNvSpPr>
          <p:nvPr/>
        </p:nvSpPr>
        <p:spPr bwMode="invGray">
          <a:xfrm>
            <a:off x="1187450" y="908050"/>
            <a:ext cx="7956550" cy="14446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invGray">
          <a:xfrm>
            <a:off x="971550" y="0"/>
            <a:ext cx="431800" cy="105251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747713" y="233363"/>
            <a:ext cx="7862887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slow">
    <p:randomBar dir="vert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3C43F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3C43F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3C43F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3C43F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3C43F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3C43F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3C43F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3C43F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3C43F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15816" y="6381328"/>
            <a:ext cx="6019800" cy="381000"/>
          </a:xfrm>
        </p:spPr>
        <p:txBody>
          <a:bodyPr/>
          <a:lstStyle/>
          <a:p>
            <a:r>
              <a:rPr lang="uk-UA" dirty="0" smtClean="0"/>
              <a:t>Підготувала викладач Сидорко О.М.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7667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uk-UA" dirty="0"/>
              <a:t>Інтерактивна </a:t>
            </a:r>
            <a:r>
              <a:rPr lang="en-US" dirty="0"/>
              <a:t>Web</a:t>
            </a:r>
            <a:r>
              <a:rPr lang="uk-UA" dirty="0"/>
              <a:t>- гра</a:t>
            </a:r>
            <a:r>
              <a:rPr lang="ru-RU" dirty="0"/>
              <a:t/>
            </a:r>
            <a:br>
              <a:rPr lang="ru-RU" dirty="0"/>
            </a:br>
            <a:r>
              <a:rPr lang="uk-UA" dirty="0" smtClean="0"/>
              <a:t>«</a:t>
            </a:r>
            <a:r>
              <a:rPr lang="uk-UA" dirty="0" err="1"/>
              <a:t>Інформатикус</a:t>
            </a:r>
            <a:r>
              <a:rPr lang="uk-UA" dirty="0"/>
              <a:t>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 descr="Картинки по запросу &quot;інформатика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492896"/>
            <a:ext cx="47625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22182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Мета виховна: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Виховання </a:t>
            </a:r>
            <a:r>
              <a:rPr lang="uk-UA" dirty="0"/>
              <a:t>роботи в колективі</a:t>
            </a:r>
            <a:endParaRPr lang="ru-RU" dirty="0"/>
          </a:p>
          <a:p>
            <a:r>
              <a:rPr lang="uk-UA" dirty="0"/>
              <a:t>Виховання відповідальності, організованості, раціональності, практичності</a:t>
            </a:r>
            <a:endParaRPr lang="ru-RU" dirty="0"/>
          </a:p>
          <a:p>
            <a:endParaRPr lang="ru-RU" dirty="0"/>
          </a:p>
        </p:txBody>
      </p:sp>
      <p:sp>
        <p:nvSpPr>
          <p:cNvPr id="4" name="AutoShape 2" descr="Картинки по запросу &quot;смайлики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Картинки по запросу &quot;смайлики&quot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Картинки по запросу &quot;смайлики&quot;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 descr="Вырезка экрана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39" b="9956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79" y="2809134"/>
            <a:ext cx="3837519" cy="394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28017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Мета розвивальна: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Розвиток </a:t>
            </a:r>
            <a:r>
              <a:rPr lang="uk-UA" dirty="0"/>
              <a:t>творчої уяви, пізнавальних інтересів, логічного мислення, концентрації уваги, пам’яті, логічного мислення</a:t>
            </a:r>
            <a:endParaRPr lang="ru-RU" dirty="0"/>
          </a:p>
          <a:p>
            <a:endParaRPr lang="ru-RU" dirty="0"/>
          </a:p>
        </p:txBody>
      </p:sp>
      <p:pic>
        <p:nvPicPr>
          <p:cNvPr id="5122" name="Picture 2" descr="Картинки по запросу &quot;смайлики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564904"/>
            <a:ext cx="3888432" cy="3891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662081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Мета навчальна:</a:t>
            </a:r>
            <a:endParaRPr lang="ru-RU" dirty="0"/>
          </a:p>
        </p:txBody>
      </p:sp>
      <p:pic>
        <p:nvPicPr>
          <p:cNvPr id="6146" name="Picture 2" descr="Картинки по запросу &quot;смайлики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748403"/>
            <a:ext cx="4029869" cy="2696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Ознайомлення </a:t>
            </a:r>
            <a:r>
              <a:rPr lang="uk-UA" dirty="0"/>
              <a:t>учнів з сучасними інтерактивними технологіями, поглиблення та закріплення професійних знань та умінь, узагальнення знань учнів з пройдених тем, розширити світогляд учнів в галузі інформаційних технологій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376460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Мета профорієнтаційна: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Формування </a:t>
            </a:r>
            <a:r>
              <a:rPr lang="uk-UA" dirty="0"/>
              <a:t>інтересу до обраної професії,  бажання до саморозвитку у галузі інформаційних технологій</a:t>
            </a:r>
            <a:endParaRPr lang="ru-RU" dirty="0"/>
          </a:p>
          <a:p>
            <a:endParaRPr lang="ru-RU" dirty="0"/>
          </a:p>
        </p:txBody>
      </p:sp>
      <p:pic>
        <p:nvPicPr>
          <p:cNvPr id="7170" name="Picture 2" descr="Картинки по запросу &quot;смайлики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708920"/>
            <a:ext cx="5006305" cy="3701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3608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8220" y="116632"/>
            <a:ext cx="7862887" cy="563562"/>
          </a:xfrm>
        </p:spPr>
        <p:txBody>
          <a:bodyPr/>
          <a:lstStyle/>
          <a:p>
            <a:r>
              <a:rPr lang="uk-UA" b="1" dirty="0" smtClean="0"/>
              <a:t>Епіграф уроку:</a:t>
            </a:r>
            <a:endParaRPr lang="ru-RU" dirty="0"/>
          </a:p>
        </p:txBody>
      </p:sp>
      <p:pic>
        <p:nvPicPr>
          <p:cNvPr id="8194" name="Picture 2" descr="Картинки по запросу &quot;тарас шевченко думає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05064"/>
            <a:ext cx="1986341" cy="263965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Выноска-облако 3"/>
          <p:cNvSpPr/>
          <p:nvPr/>
        </p:nvSpPr>
        <p:spPr>
          <a:xfrm>
            <a:off x="2051720" y="548680"/>
            <a:ext cx="7272808" cy="3312368"/>
          </a:xfrm>
          <a:prstGeom prst="cloudCallout">
            <a:avLst>
              <a:gd name="adj1" fmla="val -48986"/>
              <a:gd name="adj2" fmla="val 622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err="1"/>
              <a:t>Учітеся</a:t>
            </a:r>
            <a:r>
              <a:rPr lang="ru-RU" sz="3200" b="1" i="1" dirty="0"/>
              <a:t>, </a:t>
            </a:r>
            <a:r>
              <a:rPr lang="ru-RU" sz="3200" b="1" i="1" dirty="0" err="1"/>
              <a:t>брати</a:t>
            </a:r>
            <a:r>
              <a:rPr lang="ru-RU" sz="3200" b="1" i="1" dirty="0"/>
              <a:t> </a:t>
            </a:r>
            <a:r>
              <a:rPr lang="ru-RU" sz="3200" b="1" i="1" dirty="0" err="1"/>
              <a:t>мої</a:t>
            </a:r>
            <a:r>
              <a:rPr lang="ru-RU" sz="3200" b="1" i="1" dirty="0"/>
              <a:t>, думайте, читайте.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337118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04664"/>
            <a:ext cx="7862887" cy="563562"/>
          </a:xfrm>
        </p:spPr>
        <p:txBody>
          <a:bodyPr/>
          <a:lstStyle/>
          <a:p>
            <a:r>
              <a:rPr lang="uk-UA" b="1" dirty="0"/>
              <a:t>1 конкурс:</a:t>
            </a:r>
            <a:r>
              <a:rPr lang="uk-UA" dirty="0"/>
              <a:t> Презентація команд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b="1" i="1" dirty="0" smtClean="0"/>
              <a:t>(</a:t>
            </a:r>
            <a:r>
              <a:rPr lang="uk-UA" b="1" i="1" dirty="0"/>
              <a:t>5 балів)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6943686"/>
              </p:ext>
            </p:extLst>
          </p:nvPr>
        </p:nvGraphicFramePr>
        <p:xfrm>
          <a:off x="457200" y="1262063"/>
          <a:ext cx="8229600" cy="5248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43608" y="1196752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Команда «Мегабайти»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436096" y="1268760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Команда «БІТ»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1037366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uk-UA" sz="4400" b="1" dirty="0" smtClean="0">
                <a:solidFill>
                  <a:schemeClr val="accent1">
                    <a:lumMod val="75000"/>
                  </a:schemeClr>
                </a:solidFill>
              </a:rPr>
              <a:t>ЖУРІ ПІДВОДИТЬ ПІДСУМКИ</a:t>
            </a:r>
            <a:endParaRPr lang="ru-RU" sz="4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9218" name="Picture 2" descr="Картинки по запросу &quot;жюрі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52936"/>
            <a:ext cx="6105032" cy="3527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177431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Картинки по запросу &quot;смайлики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052736"/>
            <a:ext cx="5886450" cy="34385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Блок-схема: альтернативный процесс 3"/>
          <p:cNvSpPr/>
          <p:nvPr/>
        </p:nvSpPr>
        <p:spPr>
          <a:xfrm>
            <a:off x="494445" y="4725144"/>
            <a:ext cx="8280920" cy="1368152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6000" b="1" dirty="0">
                <a:solidFill>
                  <a:schemeClr val="accent1">
                    <a:lumMod val="75000"/>
                  </a:schemeClr>
                </a:solidFill>
              </a:rPr>
              <a:t>ДЯКУЮ ЗА УВАГУ</a:t>
            </a:r>
            <a:endParaRPr lang="ru-RU" sz="60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112533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ample 1">
        <a:dk1>
          <a:srgbClr val="1D4940"/>
        </a:dk1>
        <a:lt1>
          <a:srgbClr val="FFFFFF"/>
        </a:lt1>
        <a:dk2>
          <a:srgbClr val="3F716F"/>
        </a:dk2>
        <a:lt2>
          <a:srgbClr val="DDDDDD"/>
        </a:lt2>
        <a:accent1>
          <a:srgbClr val="669E86"/>
        </a:accent1>
        <a:accent2>
          <a:srgbClr val="A2CAB4"/>
        </a:accent2>
        <a:accent3>
          <a:srgbClr val="FFFFFF"/>
        </a:accent3>
        <a:accent4>
          <a:srgbClr val="173D35"/>
        </a:accent4>
        <a:accent5>
          <a:srgbClr val="B8CCC3"/>
        </a:accent5>
        <a:accent6>
          <a:srgbClr val="92B7A3"/>
        </a:accent6>
        <a:hlink>
          <a:srgbClr val="8CA35F"/>
        </a:hlink>
        <a:folHlink>
          <a:srgbClr val="C1B05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2D4473"/>
        </a:dk1>
        <a:lt1>
          <a:srgbClr val="FFFFFF"/>
        </a:lt1>
        <a:dk2>
          <a:srgbClr val="2B6185"/>
        </a:dk2>
        <a:lt2>
          <a:srgbClr val="D3D9DD"/>
        </a:lt2>
        <a:accent1>
          <a:srgbClr val="638AA1"/>
        </a:accent1>
        <a:accent2>
          <a:srgbClr val="8CA8B5"/>
        </a:accent2>
        <a:accent3>
          <a:srgbClr val="FFFFFF"/>
        </a:accent3>
        <a:accent4>
          <a:srgbClr val="253961"/>
        </a:accent4>
        <a:accent5>
          <a:srgbClr val="B7C4CD"/>
        </a:accent5>
        <a:accent6>
          <a:srgbClr val="7E98A4"/>
        </a:accent6>
        <a:hlink>
          <a:srgbClr val="6FA2E7"/>
        </a:hlink>
        <a:folHlink>
          <a:srgbClr val="99C25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1A1A70"/>
        </a:dk1>
        <a:lt1>
          <a:srgbClr val="FFFFFF"/>
        </a:lt1>
        <a:dk2>
          <a:srgbClr val="243D8C"/>
        </a:dk2>
        <a:lt2>
          <a:srgbClr val="DDDDDD"/>
        </a:lt2>
        <a:accent1>
          <a:srgbClr val="3E78C6"/>
        </a:accent1>
        <a:accent2>
          <a:srgbClr val="84A1E8"/>
        </a:accent2>
        <a:accent3>
          <a:srgbClr val="FFFFFF"/>
        </a:accent3>
        <a:accent4>
          <a:srgbClr val="14145F"/>
        </a:accent4>
        <a:accent5>
          <a:srgbClr val="AFBEDF"/>
        </a:accent5>
        <a:accent6>
          <a:srgbClr val="7791D2"/>
        </a:accent6>
        <a:hlink>
          <a:srgbClr val="90B54D"/>
        </a:hlink>
        <a:folHlink>
          <a:srgbClr val="F3C43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37</TotalTime>
  <Words>133</Words>
  <Application>Microsoft Office PowerPoint</Application>
  <PresentationFormat>Экран (4:3)</PresentationFormat>
  <Paragraphs>23</Paragraphs>
  <Slides>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Тема1</vt:lpstr>
      <vt:lpstr>Image</vt:lpstr>
      <vt:lpstr>Інтерактивна Web- гра «Інформатикус» </vt:lpstr>
      <vt:lpstr>Мета виховна:</vt:lpstr>
      <vt:lpstr>Мета розвивальна:</vt:lpstr>
      <vt:lpstr>Мета навчальна:</vt:lpstr>
      <vt:lpstr>Мета профорієнтаційна:</vt:lpstr>
      <vt:lpstr>Епіграф уроку:</vt:lpstr>
      <vt:lpstr>1 конкурс: Презентація команд  (5 балів)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hp</cp:lastModifiedBy>
  <cp:revision>8</cp:revision>
  <dcterms:created xsi:type="dcterms:W3CDTF">2020-02-04T20:18:36Z</dcterms:created>
  <dcterms:modified xsi:type="dcterms:W3CDTF">2020-02-18T21:40:22Z</dcterms:modified>
</cp:coreProperties>
</file>