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7" r:id="rId6"/>
    <p:sldId id="262" r:id="rId7"/>
    <p:sldId id="261" r:id="rId8"/>
    <p:sldId id="263" r:id="rId9"/>
    <p:sldId id="268" r:id="rId10"/>
    <p:sldId id="269" r:id="rId11"/>
    <p:sldId id="265" r:id="rId12"/>
    <p:sldId id="264" r:id="rId13"/>
  </p:sldIdLst>
  <p:sldSz cx="9144000" cy="6858000" type="screen4x3"/>
  <p:notesSz cx="7315200" cy="96012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EC52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0" autoAdjust="0"/>
    <p:restoredTop sz="94660"/>
  </p:normalViewPr>
  <p:slideViewPr>
    <p:cSldViewPr snapToGrid="0">
      <p:cViewPr varScale="1">
        <p:scale>
          <a:sx n="124" d="100"/>
          <a:sy n="124" d="100"/>
        </p:scale>
        <p:origin x="84" y="6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C1545D0-8708-4978-A116-39D92D99D9E7}" type="doc">
      <dgm:prSet loTypeId="urn:microsoft.com/office/officeart/2008/layout/SquareAccen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1DB42F1E-D2D1-47BD-BAE4-5742E55787BE}">
      <dgm:prSet phldrT="[Текст]"/>
      <dgm:spPr/>
      <dgm:t>
        <a:bodyPr/>
        <a:lstStyle/>
        <a:p>
          <a:r>
            <a:rPr lang="uk-UA" dirty="0" smtClean="0">
              <a:latin typeface="Century Gothic" panose="020B0502020202020204" pitchFamily="34" charset="0"/>
            </a:rPr>
            <a:t>За способом подання</a:t>
          </a:r>
          <a:endParaRPr lang="uk-UA" dirty="0"/>
        </a:p>
      </dgm:t>
    </dgm:pt>
    <dgm:pt modelId="{6D384076-B17A-4405-B893-534E9877DE0F}" type="parTrans" cxnId="{C1334EBA-2C4D-4EC8-931B-C1B73BF835CC}">
      <dgm:prSet/>
      <dgm:spPr/>
      <dgm:t>
        <a:bodyPr/>
        <a:lstStyle/>
        <a:p>
          <a:endParaRPr lang="uk-UA"/>
        </a:p>
      </dgm:t>
    </dgm:pt>
    <dgm:pt modelId="{C6FD03FC-3A5D-4C9B-95DB-4B03E6A33A76}" type="sibTrans" cxnId="{C1334EBA-2C4D-4EC8-931B-C1B73BF835CC}">
      <dgm:prSet/>
      <dgm:spPr/>
      <dgm:t>
        <a:bodyPr/>
        <a:lstStyle/>
        <a:p>
          <a:endParaRPr lang="uk-UA"/>
        </a:p>
      </dgm:t>
    </dgm:pt>
    <dgm:pt modelId="{10DFE438-4DBC-4A6D-BEFC-8D0AC5337F9A}">
      <dgm:prSet phldrT="[Текст]" phldr="1"/>
      <dgm:spPr>
        <a:ln>
          <a:solidFill>
            <a:schemeClr val="bg2">
              <a:lumMod val="25000"/>
            </a:schemeClr>
          </a:solidFill>
        </a:ln>
      </dgm:spPr>
      <dgm:t>
        <a:bodyPr/>
        <a:lstStyle/>
        <a:p>
          <a:endParaRPr lang="uk-UA" dirty="0"/>
        </a:p>
      </dgm:t>
    </dgm:pt>
    <dgm:pt modelId="{02FD6E5C-6AC5-4EF1-8A13-C0FF56C0FB89}" type="parTrans" cxnId="{D82AD0B9-D5D2-43EE-9027-D3C584227828}">
      <dgm:prSet/>
      <dgm:spPr/>
      <dgm:t>
        <a:bodyPr/>
        <a:lstStyle/>
        <a:p>
          <a:endParaRPr lang="uk-UA"/>
        </a:p>
      </dgm:t>
    </dgm:pt>
    <dgm:pt modelId="{C3DAAA9C-023B-4376-A3FF-A47DC8134BDD}" type="sibTrans" cxnId="{D82AD0B9-D5D2-43EE-9027-D3C584227828}">
      <dgm:prSet/>
      <dgm:spPr/>
      <dgm:t>
        <a:bodyPr/>
        <a:lstStyle/>
        <a:p>
          <a:endParaRPr lang="uk-UA"/>
        </a:p>
      </dgm:t>
    </dgm:pt>
    <dgm:pt modelId="{8F3800D4-6A6B-4DC2-A282-4E88440134F5}">
      <dgm:prSet phldrT="[Текст]" phldr="1"/>
      <dgm:spPr>
        <a:ln>
          <a:solidFill>
            <a:schemeClr val="bg2">
              <a:lumMod val="25000"/>
            </a:schemeClr>
          </a:solidFill>
        </a:ln>
      </dgm:spPr>
      <dgm:t>
        <a:bodyPr/>
        <a:lstStyle/>
        <a:p>
          <a:endParaRPr lang="uk-UA" dirty="0"/>
        </a:p>
      </dgm:t>
    </dgm:pt>
    <dgm:pt modelId="{97586568-9A0D-4003-B2E5-8B7904A9B1FE}" type="parTrans" cxnId="{95702B7B-874C-41EA-BD0E-0489F3917FD4}">
      <dgm:prSet/>
      <dgm:spPr/>
      <dgm:t>
        <a:bodyPr/>
        <a:lstStyle/>
        <a:p>
          <a:endParaRPr lang="uk-UA"/>
        </a:p>
      </dgm:t>
    </dgm:pt>
    <dgm:pt modelId="{277BE6DA-D027-4ED6-8FB3-055310A9BF6C}" type="sibTrans" cxnId="{95702B7B-874C-41EA-BD0E-0489F3917FD4}">
      <dgm:prSet/>
      <dgm:spPr/>
      <dgm:t>
        <a:bodyPr/>
        <a:lstStyle/>
        <a:p>
          <a:endParaRPr lang="uk-UA"/>
        </a:p>
      </dgm:t>
    </dgm:pt>
    <dgm:pt modelId="{98AECC5F-CB63-4C5D-A3AF-60B8864E7272}">
      <dgm:prSet phldrT="[Текст]" phldr="1"/>
      <dgm:spPr>
        <a:ln>
          <a:solidFill>
            <a:srgbClr val="7030A0"/>
          </a:solidFill>
        </a:ln>
      </dgm:spPr>
      <dgm:t>
        <a:bodyPr/>
        <a:lstStyle/>
        <a:p>
          <a:endParaRPr lang="uk-UA" dirty="0"/>
        </a:p>
      </dgm:t>
    </dgm:pt>
    <dgm:pt modelId="{C78F4548-9D7B-425D-BFD6-9AE582D24E1C}" type="parTrans" cxnId="{A1E05F2F-FA5D-49AA-B12E-B46F8BF094D8}">
      <dgm:prSet/>
      <dgm:spPr/>
      <dgm:t>
        <a:bodyPr/>
        <a:lstStyle/>
        <a:p>
          <a:endParaRPr lang="uk-UA"/>
        </a:p>
      </dgm:t>
    </dgm:pt>
    <dgm:pt modelId="{F0B3E8D9-1ADD-42A1-B876-15658BC8E857}" type="sibTrans" cxnId="{A1E05F2F-FA5D-49AA-B12E-B46F8BF094D8}">
      <dgm:prSet/>
      <dgm:spPr/>
      <dgm:t>
        <a:bodyPr/>
        <a:lstStyle/>
        <a:p>
          <a:endParaRPr lang="uk-UA"/>
        </a:p>
      </dgm:t>
    </dgm:pt>
    <dgm:pt modelId="{07224055-6514-4B65-BD36-E8D735B42E36}">
      <dgm:prSet phldrT="[Текст]"/>
      <dgm:spPr/>
      <dgm:t>
        <a:bodyPr/>
        <a:lstStyle/>
        <a:p>
          <a:pPr algn="ctr"/>
          <a:r>
            <a:rPr lang="uk-UA" dirty="0" smtClean="0">
              <a:latin typeface="Century Gothic" panose="020B0502020202020204" pitchFamily="34" charset="0"/>
            </a:rPr>
            <a:t>За способом сприйняття</a:t>
          </a:r>
          <a:endParaRPr lang="uk-UA" dirty="0"/>
        </a:p>
      </dgm:t>
    </dgm:pt>
    <dgm:pt modelId="{EB357D96-F2CB-484A-B359-30FEAA02EFDD}" type="parTrans" cxnId="{216ACB30-BA1D-42C3-B2DD-CDD235A8153A}">
      <dgm:prSet/>
      <dgm:spPr/>
      <dgm:t>
        <a:bodyPr/>
        <a:lstStyle/>
        <a:p>
          <a:endParaRPr lang="uk-UA"/>
        </a:p>
      </dgm:t>
    </dgm:pt>
    <dgm:pt modelId="{E1B9B1F1-6BCC-4C2D-BB67-05B791C13EF3}" type="sibTrans" cxnId="{216ACB30-BA1D-42C3-B2DD-CDD235A8153A}">
      <dgm:prSet/>
      <dgm:spPr/>
      <dgm:t>
        <a:bodyPr/>
        <a:lstStyle/>
        <a:p>
          <a:endParaRPr lang="uk-UA"/>
        </a:p>
      </dgm:t>
    </dgm:pt>
    <dgm:pt modelId="{54F774BC-6C47-4104-8FAE-DB7808996217}">
      <dgm:prSet phldrT="[Текст]" phldr="1"/>
      <dgm:spPr>
        <a:ln>
          <a:solidFill>
            <a:schemeClr val="bg2">
              <a:lumMod val="25000"/>
            </a:schemeClr>
          </a:solidFill>
        </a:ln>
      </dgm:spPr>
      <dgm:t>
        <a:bodyPr/>
        <a:lstStyle/>
        <a:p>
          <a:endParaRPr lang="uk-UA" dirty="0"/>
        </a:p>
      </dgm:t>
    </dgm:pt>
    <dgm:pt modelId="{63A42FF8-C9C4-42BE-9E37-2511F55242E1}" type="parTrans" cxnId="{ADDAB9D4-003B-40FE-8E3F-4354CEB12E06}">
      <dgm:prSet/>
      <dgm:spPr/>
      <dgm:t>
        <a:bodyPr/>
        <a:lstStyle/>
        <a:p>
          <a:endParaRPr lang="uk-UA"/>
        </a:p>
      </dgm:t>
    </dgm:pt>
    <dgm:pt modelId="{F3939227-EDA5-4C68-8560-6A089489DB18}" type="sibTrans" cxnId="{ADDAB9D4-003B-40FE-8E3F-4354CEB12E06}">
      <dgm:prSet/>
      <dgm:spPr/>
      <dgm:t>
        <a:bodyPr/>
        <a:lstStyle/>
        <a:p>
          <a:endParaRPr lang="uk-UA"/>
        </a:p>
      </dgm:t>
    </dgm:pt>
    <dgm:pt modelId="{BC54CC29-3CFF-4C2B-87B8-A592913E7FE1}">
      <dgm:prSet phldrT="[Текст]" phldr="1"/>
      <dgm:spPr>
        <a:ln>
          <a:solidFill>
            <a:schemeClr val="bg2">
              <a:lumMod val="25000"/>
            </a:schemeClr>
          </a:solidFill>
        </a:ln>
      </dgm:spPr>
      <dgm:t>
        <a:bodyPr/>
        <a:lstStyle/>
        <a:p>
          <a:endParaRPr lang="uk-UA" dirty="0"/>
        </a:p>
      </dgm:t>
    </dgm:pt>
    <dgm:pt modelId="{19CC66B0-8895-4669-8A2D-F41FD3CC4654}" type="parTrans" cxnId="{64974275-5596-4E30-BB81-0582BEF0DF4D}">
      <dgm:prSet/>
      <dgm:spPr/>
      <dgm:t>
        <a:bodyPr/>
        <a:lstStyle/>
        <a:p>
          <a:endParaRPr lang="uk-UA"/>
        </a:p>
      </dgm:t>
    </dgm:pt>
    <dgm:pt modelId="{DAF85B29-1A87-4A02-BAA8-2695A099A60B}" type="sibTrans" cxnId="{64974275-5596-4E30-BB81-0582BEF0DF4D}">
      <dgm:prSet/>
      <dgm:spPr/>
      <dgm:t>
        <a:bodyPr/>
        <a:lstStyle/>
        <a:p>
          <a:endParaRPr lang="uk-UA"/>
        </a:p>
      </dgm:t>
    </dgm:pt>
    <dgm:pt modelId="{01F1F506-327B-483A-8C07-FA2069829BFA}">
      <dgm:prSet phldrT="[Текст]" phldr="1"/>
      <dgm:spPr>
        <a:ln>
          <a:solidFill>
            <a:schemeClr val="bg2">
              <a:lumMod val="25000"/>
            </a:schemeClr>
          </a:solidFill>
        </a:ln>
      </dgm:spPr>
      <dgm:t>
        <a:bodyPr/>
        <a:lstStyle/>
        <a:p>
          <a:endParaRPr lang="uk-UA"/>
        </a:p>
      </dgm:t>
    </dgm:pt>
    <dgm:pt modelId="{16970EF8-8F7B-4358-8B8C-B579C3519ABF}" type="parTrans" cxnId="{D112F27A-81BF-4091-B6AE-7894B5849AA0}">
      <dgm:prSet/>
      <dgm:spPr/>
      <dgm:t>
        <a:bodyPr/>
        <a:lstStyle/>
        <a:p>
          <a:endParaRPr lang="uk-UA"/>
        </a:p>
      </dgm:t>
    </dgm:pt>
    <dgm:pt modelId="{F6A4D38D-2752-44E1-88FF-00A21DBFD653}" type="sibTrans" cxnId="{D112F27A-81BF-4091-B6AE-7894B5849AA0}">
      <dgm:prSet/>
      <dgm:spPr/>
      <dgm:t>
        <a:bodyPr/>
        <a:lstStyle/>
        <a:p>
          <a:endParaRPr lang="uk-UA"/>
        </a:p>
      </dgm:t>
    </dgm:pt>
    <dgm:pt modelId="{EF8DE1D5-4100-4994-B3FD-8DF0D9007C75}">
      <dgm:prSet phldrT="[Текст]"/>
      <dgm:spPr>
        <a:ln>
          <a:solidFill>
            <a:schemeClr val="bg2">
              <a:lumMod val="25000"/>
            </a:schemeClr>
          </a:solidFill>
        </a:ln>
      </dgm:spPr>
      <dgm:t>
        <a:bodyPr/>
        <a:lstStyle/>
        <a:p>
          <a:endParaRPr lang="uk-UA" dirty="0"/>
        </a:p>
      </dgm:t>
    </dgm:pt>
    <dgm:pt modelId="{DBB11D21-CFDB-419F-839B-C8811B8FDFE6}" type="parTrans" cxnId="{BBF8B493-F498-4F54-B903-B58980B38C56}">
      <dgm:prSet/>
      <dgm:spPr/>
      <dgm:t>
        <a:bodyPr/>
        <a:lstStyle/>
        <a:p>
          <a:endParaRPr lang="uk-UA"/>
        </a:p>
      </dgm:t>
    </dgm:pt>
    <dgm:pt modelId="{E42ACF00-0E33-47A8-9F4F-1E158ADB8F0B}" type="sibTrans" cxnId="{BBF8B493-F498-4F54-B903-B58980B38C56}">
      <dgm:prSet/>
      <dgm:spPr/>
      <dgm:t>
        <a:bodyPr/>
        <a:lstStyle/>
        <a:p>
          <a:endParaRPr lang="uk-UA"/>
        </a:p>
      </dgm:t>
    </dgm:pt>
    <dgm:pt modelId="{A15903ED-9978-4073-B0FD-D745483985E7}">
      <dgm:prSet phldrT="[Текст]"/>
      <dgm:spPr>
        <a:ln>
          <a:solidFill>
            <a:schemeClr val="bg2">
              <a:lumMod val="25000"/>
            </a:schemeClr>
          </a:solidFill>
        </a:ln>
      </dgm:spPr>
      <dgm:t>
        <a:bodyPr/>
        <a:lstStyle/>
        <a:p>
          <a:endParaRPr lang="uk-UA" dirty="0"/>
        </a:p>
      </dgm:t>
    </dgm:pt>
    <dgm:pt modelId="{84D29CA4-3934-4CB6-B858-6486A41C9338}" type="parTrans" cxnId="{163963FB-1967-4330-8A21-DFBFE87412F2}">
      <dgm:prSet/>
      <dgm:spPr/>
      <dgm:t>
        <a:bodyPr/>
        <a:lstStyle/>
        <a:p>
          <a:endParaRPr lang="uk-UA"/>
        </a:p>
      </dgm:t>
    </dgm:pt>
    <dgm:pt modelId="{A31E8576-0BDC-4B0E-A8DF-9784F070EA86}" type="sibTrans" cxnId="{163963FB-1967-4330-8A21-DFBFE87412F2}">
      <dgm:prSet/>
      <dgm:spPr/>
      <dgm:t>
        <a:bodyPr/>
        <a:lstStyle/>
        <a:p>
          <a:endParaRPr lang="uk-UA"/>
        </a:p>
      </dgm:t>
    </dgm:pt>
    <dgm:pt modelId="{80246AC9-2933-4CFB-AEDC-3397EAAF380C}">
      <dgm:prSet phldrT="[Текст]"/>
      <dgm:spPr>
        <a:ln>
          <a:solidFill>
            <a:schemeClr val="bg2">
              <a:lumMod val="25000"/>
            </a:schemeClr>
          </a:solidFill>
        </a:ln>
      </dgm:spPr>
      <dgm:t>
        <a:bodyPr/>
        <a:lstStyle/>
        <a:p>
          <a:endParaRPr lang="uk-UA" dirty="0"/>
        </a:p>
      </dgm:t>
    </dgm:pt>
    <dgm:pt modelId="{1F47CE43-4AB7-4098-9A76-E337D311BF2B}" type="parTrans" cxnId="{A8C47638-3908-413C-8937-8C4DC36BE1F0}">
      <dgm:prSet/>
      <dgm:spPr/>
      <dgm:t>
        <a:bodyPr/>
        <a:lstStyle/>
        <a:p>
          <a:endParaRPr lang="uk-UA"/>
        </a:p>
      </dgm:t>
    </dgm:pt>
    <dgm:pt modelId="{A9EDC81E-BD33-4E38-8E9A-2C8043D58B59}" type="sibTrans" cxnId="{A8C47638-3908-413C-8937-8C4DC36BE1F0}">
      <dgm:prSet/>
      <dgm:spPr/>
      <dgm:t>
        <a:bodyPr/>
        <a:lstStyle/>
        <a:p>
          <a:endParaRPr lang="uk-UA"/>
        </a:p>
      </dgm:t>
    </dgm:pt>
    <dgm:pt modelId="{9604BD21-7FC9-4ADF-A3FD-CF7987C4BC50}">
      <dgm:prSet phldrT="[Текст]"/>
      <dgm:spPr>
        <a:ln>
          <a:solidFill>
            <a:schemeClr val="bg2">
              <a:lumMod val="25000"/>
            </a:schemeClr>
          </a:solidFill>
        </a:ln>
      </dgm:spPr>
      <dgm:t>
        <a:bodyPr/>
        <a:lstStyle/>
        <a:p>
          <a:endParaRPr lang="uk-UA" dirty="0"/>
        </a:p>
      </dgm:t>
    </dgm:pt>
    <dgm:pt modelId="{61B93A8D-C39F-46DB-A5DC-64C2DA7A0878}" type="parTrans" cxnId="{55898F24-9332-4672-B793-1F8B3A1D6F1E}">
      <dgm:prSet/>
      <dgm:spPr/>
      <dgm:t>
        <a:bodyPr/>
        <a:lstStyle/>
        <a:p>
          <a:endParaRPr lang="uk-UA"/>
        </a:p>
      </dgm:t>
    </dgm:pt>
    <dgm:pt modelId="{7CB8FD3D-473F-4182-B0D3-6E083332B6E0}" type="sibTrans" cxnId="{55898F24-9332-4672-B793-1F8B3A1D6F1E}">
      <dgm:prSet/>
      <dgm:spPr/>
      <dgm:t>
        <a:bodyPr/>
        <a:lstStyle/>
        <a:p>
          <a:endParaRPr lang="uk-UA"/>
        </a:p>
      </dgm:t>
    </dgm:pt>
    <dgm:pt modelId="{8A9FDAC2-C4E4-4F76-B540-BFC34BEF7E19}" type="pres">
      <dgm:prSet presAssocID="{8C1545D0-8708-4978-A116-39D92D99D9E7}" presName="layout" presStyleCnt="0">
        <dgm:presLayoutVars>
          <dgm:chMax/>
          <dgm:chPref/>
          <dgm:dir/>
          <dgm:resizeHandles/>
        </dgm:presLayoutVars>
      </dgm:prSet>
      <dgm:spPr/>
      <dgm:t>
        <a:bodyPr/>
        <a:lstStyle/>
        <a:p>
          <a:endParaRPr lang="uk-UA"/>
        </a:p>
      </dgm:t>
    </dgm:pt>
    <dgm:pt modelId="{CB347166-A135-4805-B18F-B3FD67BD2171}" type="pres">
      <dgm:prSet presAssocID="{1DB42F1E-D2D1-47BD-BAE4-5742E55787BE}" presName="root" presStyleCnt="0">
        <dgm:presLayoutVars>
          <dgm:chMax/>
          <dgm:chPref/>
        </dgm:presLayoutVars>
      </dgm:prSet>
      <dgm:spPr/>
    </dgm:pt>
    <dgm:pt modelId="{3A9F6FCC-2095-4AEB-92A3-A99374CAC2C7}" type="pres">
      <dgm:prSet presAssocID="{1DB42F1E-D2D1-47BD-BAE4-5742E55787BE}" presName="rootComposite" presStyleCnt="0">
        <dgm:presLayoutVars/>
      </dgm:prSet>
      <dgm:spPr/>
    </dgm:pt>
    <dgm:pt modelId="{C4957D0D-C5B5-4297-9CBC-EC72E4FAB17A}" type="pres">
      <dgm:prSet presAssocID="{1DB42F1E-D2D1-47BD-BAE4-5742E55787BE}" presName="ParentAccent" presStyleLbl="alignNode1" presStyleIdx="0" presStyleCnt="2"/>
      <dgm:spPr>
        <a:solidFill>
          <a:srgbClr val="6EC524"/>
        </a:solidFill>
        <a:ln>
          <a:noFill/>
        </a:ln>
      </dgm:spPr>
      <dgm:t>
        <a:bodyPr/>
        <a:lstStyle/>
        <a:p>
          <a:endParaRPr lang="uk-UA"/>
        </a:p>
      </dgm:t>
    </dgm:pt>
    <dgm:pt modelId="{99A53CAB-CC68-413F-A8A1-9574A665172A}" type="pres">
      <dgm:prSet presAssocID="{1DB42F1E-D2D1-47BD-BAE4-5742E55787BE}" presName="ParentSmallAccent" presStyleLbl="fgAcc1" presStyleIdx="0" presStyleCnt="2"/>
      <dgm:spPr>
        <a:noFill/>
        <a:ln>
          <a:solidFill>
            <a:srgbClr val="6EC524"/>
          </a:solidFill>
        </a:ln>
      </dgm:spPr>
      <dgm:t>
        <a:bodyPr/>
        <a:lstStyle/>
        <a:p>
          <a:endParaRPr lang="uk-UA"/>
        </a:p>
      </dgm:t>
    </dgm:pt>
    <dgm:pt modelId="{86148BC8-5F12-45E1-8701-3A92262D606C}" type="pres">
      <dgm:prSet presAssocID="{1DB42F1E-D2D1-47BD-BAE4-5742E55787BE}" presName="Parent" presStyleLbl="revTx" presStyleIdx="0" presStyleCnt="12">
        <dgm:presLayoutVars>
          <dgm:chMax/>
          <dgm:chPref val="4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AC313566-7182-42DA-98D8-495724816B77}" type="pres">
      <dgm:prSet presAssocID="{1DB42F1E-D2D1-47BD-BAE4-5742E55787BE}" presName="childShape" presStyleCnt="0">
        <dgm:presLayoutVars>
          <dgm:chMax val="0"/>
          <dgm:chPref val="0"/>
        </dgm:presLayoutVars>
      </dgm:prSet>
      <dgm:spPr/>
    </dgm:pt>
    <dgm:pt modelId="{3E81DB4E-7511-4990-8A41-812DB6029422}" type="pres">
      <dgm:prSet presAssocID="{10DFE438-4DBC-4A6D-BEFC-8D0AC5337F9A}" presName="childComposite" presStyleCnt="0">
        <dgm:presLayoutVars>
          <dgm:chMax val="0"/>
          <dgm:chPref val="0"/>
        </dgm:presLayoutVars>
      </dgm:prSet>
      <dgm:spPr/>
    </dgm:pt>
    <dgm:pt modelId="{74B95367-1DEB-4EAB-A7DE-58A01B2B7B73}" type="pres">
      <dgm:prSet presAssocID="{10DFE438-4DBC-4A6D-BEFC-8D0AC5337F9A}" presName="ChildAccent" presStyleLbl="solidFgAcc1" presStyleIdx="0" presStyleCnt="10" custLinFactNeighborX="-3973"/>
      <dgm:spPr>
        <a:noFill/>
        <a:ln>
          <a:solidFill>
            <a:schemeClr val="bg1"/>
          </a:solidFill>
        </a:ln>
      </dgm:spPr>
      <dgm:t>
        <a:bodyPr/>
        <a:lstStyle/>
        <a:p>
          <a:endParaRPr lang="uk-UA"/>
        </a:p>
      </dgm:t>
    </dgm:pt>
    <dgm:pt modelId="{7C114737-6A57-4E83-8A3A-DD63A68CD288}" type="pres">
      <dgm:prSet presAssocID="{10DFE438-4DBC-4A6D-BEFC-8D0AC5337F9A}" presName="Child" presStyleLbl="revTx" presStyleIdx="1" presStyleCnt="12" custLinFactNeighborX="138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0894C3F2-6EF3-4E2B-9587-ECA75AC15983}" type="pres">
      <dgm:prSet presAssocID="{8F3800D4-6A6B-4DC2-A282-4E88440134F5}" presName="childComposite" presStyleCnt="0">
        <dgm:presLayoutVars>
          <dgm:chMax val="0"/>
          <dgm:chPref val="0"/>
        </dgm:presLayoutVars>
      </dgm:prSet>
      <dgm:spPr/>
    </dgm:pt>
    <dgm:pt modelId="{44F22357-8B84-4CC6-838B-93BF04041A42}" type="pres">
      <dgm:prSet presAssocID="{8F3800D4-6A6B-4DC2-A282-4E88440134F5}" presName="ChildAccent" presStyleLbl="solidFgAcc1" presStyleIdx="1" presStyleCnt="10" custLinFactNeighborX="-3973"/>
      <dgm:spPr>
        <a:noFill/>
        <a:ln>
          <a:solidFill>
            <a:schemeClr val="bg1"/>
          </a:solidFill>
        </a:ln>
      </dgm:spPr>
      <dgm:t>
        <a:bodyPr/>
        <a:lstStyle/>
        <a:p>
          <a:endParaRPr lang="uk-UA"/>
        </a:p>
      </dgm:t>
    </dgm:pt>
    <dgm:pt modelId="{D4D68043-DC62-4E0D-9A05-6B4A631340CD}" type="pres">
      <dgm:prSet presAssocID="{8F3800D4-6A6B-4DC2-A282-4E88440134F5}" presName="Child" presStyleLbl="revTx" presStyleIdx="2" presStyleCnt="12" custLinFactNeighborX="138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7DAA2723-EF06-4806-9BB1-066BFDC580AD}" type="pres">
      <dgm:prSet presAssocID="{98AECC5F-CB63-4C5D-A3AF-60B8864E7272}" presName="childComposite" presStyleCnt="0">
        <dgm:presLayoutVars>
          <dgm:chMax val="0"/>
          <dgm:chPref val="0"/>
        </dgm:presLayoutVars>
      </dgm:prSet>
      <dgm:spPr/>
    </dgm:pt>
    <dgm:pt modelId="{5AB4FACC-B610-4823-AE47-028AD9A599B6}" type="pres">
      <dgm:prSet presAssocID="{98AECC5F-CB63-4C5D-A3AF-60B8864E7272}" presName="ChildAccent" presStyleLbl="solidFgAcc1" presStyleIdx="2" presStyleCnt="10" custLinFactNeighborX="-3973"/>
      <dgm:spPr>
        <a:noFill/>
        <a:ln>
          <a:solidFill>
            <a:schemeClr val="bg1"/>
          </a:solidFill>
        </a:ln>
      </dgm:spPr>
      <dgm:t>
        <a:bodyPr/>
        <a:lstStyle/>
        <a:p>
          <a:endParaRPr lang="uk-UA"/>
        </a:p>
      </dgm:t>
    </dgm:pt>
    <dgm:pt modelId="{A4C93237-F84B-4954-B95C-E600D9AA2355}" type="pres">
      <dgm:prSet presAssocID="{98AECC5F-CB63-4C5D-A3AF-60B8864E7272}" presName="Child" presStyleLbl="revTx" presStyleIdx="3" presStyleCnt="12" custLinFactNeighborX="138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F3532936-2473-40FF-9305-AFFAB57C4E17}" type="pres">
      <dgm:prSet presAssocID="{A15903ED-9978-4073-B0FD-D745483985E7}" presName="childComposite" presStyleCnt="0">
        <dgm:presLayoutVars>
          <dgm:chMax val="0"/>
          <dgm:chPref val="0"/>
        </dgm:presLayoutVars>
      </dgm:prSet>
      <dgm:spPr/>
    </dgm:pt>
    <dgm:pt modelId="{FBB6B710-17DF-4F7A-BF10-3AEF7D2573F7}" type="pres">
      <dgm:prSet presAssocID="{A15903ED-9978-4073-B0FD-D745483985E7}" presName="ChildAccent" presStyleLbl="solidFgAcc1" presStyleIdx="3" presStyleCnt="10" custLinFactNeighborX="-3973"/>
      <dgm:spPr>
        <a:ln>
          <a:solidFill>
            <a:schemeClr val="bg1"/>
          </a:solidFill>
        </a:ln>
      </dgm:spPr>
      <dgm:t>
        <a:bodyPr/>
        <a:lstStyle/>
        <a:p>
          <a:endParaRPr lang="uk-UA"/>
        </a:p>
      </dgm:t>
    </dgm:pt>
    <dgm:pt modelId="{D57C7543-60A0-48DF-AB9A-5E119ADF55EA}" type="pres">
      <dgm:prSet presAssocID="{A15903ED-9978-4073-B0FD-D745483985E7}" presName="Child" presStyleLbl="revTx" presStyleIdx="4" presStyleCnt="12" custLinFactNeighborX="138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DA1489B1-E10A-42DD-9EFF-6FAF624D1069}" type="pres">
      <dgm:prSet presAssocID="{EF8DE1D5-4100-4994-B3FD-8DF0D9007C75}" presName="childComposite" presStyleCnt="0">
        <dgm:presLayoutVars>
          <dgm:chMax val="0"/>
          <dgm:chPref val="0"/>
        </dgm:presLayoutVars>
      </dgm:prSet>
      <dgm:spPr/>
    </dgm:pt>
    <dgm:pt modelId="{20FD67FC-A68B-4FDC-AB95-E1A470C1E72D}" type="pres">
      <dgm:prSet presAssocID="{EF8DE1D5-4100-4994-B3FD-8DF0D9007C75}" presName="ChildAccent" presStyleLbl="solidFgAcc1" presStyleIdx="4" presStyleCnt="10" custLinFactNeighborX="-3973"/>
      <dgm:spPr>
        <a:ln>
          <a:solidFill>
            <a:schemeClr val="bg1"/>
          </a:solidFill>
        </a:ln>
      </dgm:spPr>
      <dgm:t>
        <a:bodyPr/>
        <a:lstStyle/>
        <a:p>
          <a:endParaRPr lang="uk-UA"/>
        </a:p>
      </dgm:t>
    </dgm:pt>
    <dgm:pt modelId="{68EE9343-AB95-4363-B51C-794D5A76FF08}" type="pres">
      <dgm:prSet presAssocID="{EF8DE1D5-4100-4994-B3FD-8DF0D9007C75}" presName="Child" presStyleLbl="revTx" presStyleIdx="5" presStyleCnt="12" custLinFactNeighborX="138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19D24C26-8DA8-4CFA-9A6F-33295CCFF4DA}" type="pres">
      <dgm:prSet presAssocID="{07224055-6514-4B65-BD36-E8D735B42E36}" presName="root" presStyleCnt="0">
        <dgm:presLayoutVars>
          <dgm:chMax/>
          <dgm:chPref/>
        </dgm:presLayoutVars>
      </dgm:prSet>
      <dgm:spPr/>
    </dgm:pt>
    <dgm:pt modelId="{9BBD5194-7ED6-4DEA-90C4-1928A16920AB}" type="pres">
      <dgm:prSet presAssocID="{07224055-6514-4B65-BD36-E8D735B42E36}" presName="rootComposite" presStyleCnt="0">
        <dgm:presLayoutVars/>
      </dgm:prSet>
      <dgm:spPr/>
    </dgm:pt>
    <dgm:pt modelId="{5CB4CB26-948E-4565-BBC9-39C5BDED23A5}" type="pres">
      <dgm:prSet presAssocID="{07224055-6514-4B65-BD36-E8D735B42E36}" presName="ParentAccent" presStyleLbl="alignNode1" presStyleIdx="1" presStyleCnt="2"/>
      <dgm:spPr>
        <a:solidFill>
          <a:srgbClr val="6EC524"/>
        </a:solidFill>
        <a:ln>
          <a:solidFill>
            <a:srgbClr val="6EC524"/>
          </a:solidFill>
        </a:ln>
      </dgm:spPr>
      <dgm:t>
        <a:bodyPr/>
        <a:lstStyle/>
        <a:p>
          <a:endParaRPr lang="uk-UA"/>
        </a:p>
      </dgm:t>
    </dgm:pt>
    <dgm:pt modelId="{B0290CF3-6C79-4F07-8187-73806F44D97D}" type="pres">
      <dgm:prSet presAssocID="{07224055-6514-4B65-BD36-E8D735B42E36}" presName="ParentSmallAccent" presStyleLbl="fgAcc1" presStyleIdx="1" presStyleCnt="2"/>
      <dgm:spPr>
        <a:noFill/>
        <a:ln>
          <a:solidFill>
            <a:srgbClr val="6EC524"/>
          </a:solidFill>
        </a:ln>
      </dgm:spPr>
      <dgm:t>
        <a:bodyPr/>
        <a:lstStyle/>
        <a:p>
          <a:endParaRPr lang="uk-UA"/>
        </a:p>
      </dgm:t>
    </dgm:pt>
    <dgm:pt modelId="{7183BAD1-1B0C-412A-A6CD-F4E8EB3BE392}" type="pres">
      <dgm:prSet presAssocID="{07224055-6514-4B65-BD36-E8D735B42E36}" presName="Parent" presStyleLbl="revTx" presStyleIdx="6" presStyleCnt="12">
        <dgm:presLayoutVars>
          <dgm:chMax/>
          <dgm:chPref val="4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AF594190-519B-4721-9E4B-D9AB18033C5D}" type="pres">
      <dgm:prSet presAssocID="{07224055-6514-4B65-BD36-E8D735B42E36}" presName="childShape" presStyleCnt="0">
        <dgm:presLayoutVars>
          <dgm:chMax val="0"/>
          <dgm:chPref val="0"/>
        </dgm:presLayoutVars>
      </dgm:prSet>
      <dgm:spPr/>
    </dgm:pt>
    <dgm:pt modelId="{75DBC1AA-55B1-4B15-9A92-34F610767DFB}" type="pres">
      <dgm:prSet presAssocID="{54F774BC-6C47-4104-8FAE-DB7808996217}" presName="childComposite" presStyleCnt="0">
        <dgm:presLayoutVars>
          <dgm:chMax val="0"/>
          <dgm:chPref val="0"/>
        </dgm:presLayoutVars>
      </dgm:prSet>
      <dgm:spPr/>
    </dgm:pt>
    <dgm:pt modelId="{6E0E56C1-810A-4C27-B12B-A5FE794D3AE6}" type="pres">
      <dgm:prSet presAssocID="{54F774BC-6C47-4104-8FAE-DB7808996217}" presName="ChildAccent" presStyleLbl="solidFgAcc1" presStyleIdx="5" presStyleCnt="10" custLinFactNeighborX="-35420"/>
      <dgm:spPr>
        <a:noFill/>
        <a:ln>
          <a:solidFill>
            <a:schemeClr val="bg1"/>
          </a:solidFill>
        </a:ln>
      </dgm:spPr>
      <dgm:t>
        <a:bodyPr/>
        <a:lstStyle/>
        <a:p>
          <a:endParaRPr lang="uk-UA"/>
        </a:p>
      </dgm:t>
    </dgm:pt>
    <dgm:pt modelId="{2B4C0565-D0C8-452B-A546-018DC7DC8CAB}" type="pres">
      <dgm:prSet presAssocID="{54F774BC-6C47-4104-8FAE-DB7808996217}" presName="Child" presStyleLbl="revTx" presStyleIdx="7" presStyleCnt="1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AA3341C1-CA12-4E10-8E62-0884EC74940F}" type="pres">
      <dgm:prSet presAssocID="{BC54CC29-3CFF-4C2B-87B8-A592913E7FE1}" presName="childComposite" presStyleCnt="0">
        <dgm:presLayoutVars>
          <dgm:chMax val="0"/>
          <dgm:chPref val="0"/>
        </dgm:presLayoutVars>
      </dgm:prSet>
      <dgm:spPr/>
    </dgm:pt>
    <dgm:pt modelId="{480AD7E4-5FE7-4B99-B0E3-6DCAE241331B}" type="pres">
      <dgm:prSet presAssocID="{BC54CC29-3CFF-4C2B-87B8-A592913E7FE1}" presName="ChildAccent" presStyleLbl="solidFgAcc1" presStyleIdx="6" presStyleCnt="10" custLinFactNeighborX="-35420"/>
      <dgm:spPr>
        <a:noFill/>
        <a:ln>
          <a:solidFill>
            <a:schemeClr val="bg1"/>
          </a:solidFill>
        </a:ln>
      </dgm:spPr>
      <dgm:t>
        <a:bodyPr/>
        <a:lstStyle/>
        <a:p>
          <a:endParaRPr lang="uk-UA"/>
        </a:p>
      </dgm:t>
    </dgm:pt>
    <dgm:pt modelId="{6E60A700-E65E-4B31-B53F-064E3FC2FAEE}" type="pres">
      <dgm:prSet presAssocID="{BC54CC29-3CFF-4C2B-87B8-A592913E7FE1}" presName="Child" presStyleLbl="revTx" presStyleIdx="8" presStyleCnt="1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B0932646-ACBB-44ED-B78E-6E2C74DCB8B2}" type="pres">
      <dgm:prSet presAssocID="{9604BD21-7FC9-4ADF-A3FD-CF7987C4BC50}" presName="childComposite" presStyleCnt="0">
        <dgm:presLayoutVars>
          <dgm:chMax val="0"/>
          <dgm:chPref val="0"/>
        </dgm:presLayoutVars>
      </dgm:prSet>
      <dgm:spPr/>
    </dgm:pt>
    <dgm:pt modelId="{4419F871-4B9F-4FB7-A6C9-7F47E96FAA65}" type="pres">
      <dgm:prSet presAssocID="{9604BD21-7FC9-4ADF-A3FD-CF7987C4BC50}" presName="ChildAccent" presStyleLbl="solidFgAcc1" presStyleIdx="7" presStyleCnt="10" custLinFactNeighborX="-35420"/>
      <dgm:spPr>
        <a:ln>
          <a:solidFill>
            <a:schemeClr val="bg1"/>
          </a:solidFill>
        </a:ln>
      </dgm:spPr>
      <dgm:t>
        <a:bodyPr/>
        <a:lstStyle/>
        <a:p>
          <a:endParaRPr lang="uk-UA"/>
        </a:p>
      </dgm:t>
    </dgm:pt>
    <dgm:pt modelId="{E2F75419-C5FC-4B7C-87C1-2EBBAD7476DC}" type="pres">
      <dgm:prSet presAssocID="{9604BD21-7FC9-4ADF-A3FD-CF7987C4BC50}" presName="Child" presStyleLbl="revTx" presStyleIdx="9" presStyleCnt="1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696D3798-25A2-4378-8083-3354FA66AF41}" type="pres">
      <dgm:prSet presAssocID="{80246AC9-2933-4CFB-AEDC-3397EAAF380C}" presName="childComposite" presStyleCnt="0">
        <dgm:presLayoutVars>
          <dgm:chMax val="0"/>
          <dgm:chPref val="0"/>
        </dgm:presLayoutVars>
      </dgm:prSet>
      <dgm:spPr/>
    </dgm:pt>
    <dgm:pt modelId="{F57344A9-2FBC-4E58-A522-EF190E1D75B3}" type="pres">
      <dgm:prSet presAssocID="{80246AC9-2933-4CFB-AEDC-3397EAAF380C}" presName="ChildAccent" presStyleLbl="solidFgAcc1" presStyleIdx="8" presStyleCnt="10" custLinFactNeighborX="-35420"/>
      <dgm:spPr>
        <a:ln>
          <a:solidFill>
            <a:schemeClr val="bg1"/>
          </a:solidFill>
        </a:ln>
      </dgm:spPr>
      <dgm:t>
        <a:bodyPr/>
        <a:lstStyle/>
        <a:p>
          <a:endParaRPr lang="uk-UA"/>
        </a:p>
      </dgm:t>
    </dgm:pt>
    <dgm:pt modelId="{2166BFAC-57DA-4789-849D-B389356C95ED}" type="pres">
      <dgm:prSet presAssocID="{80246AC9-2933-4CFB-AEDC-3397EAAF380C}" presName="Child" presStyleLbl="revTx" presStyleIdx="10" presStyleCnt="1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8E85478B-C7B1-4716-A802-E5EC88C051BF}" type="pres">
      <dgm:prSet presAssocID="{01F1F506-327B-483A-8C07-FA2069829BFA}" presName="childComposite" presStyleCnt="0">
        <dgm:presLayoutVars>
          <dgm:chMax val="0"/>
          <dgm:chPref val="0"/>
        </dgm:presLayoutVars>
      </dgm:prSet>
      <dgm:spPr/>
    </dgm:pt>
    <dgm:pt modelId="{772D47AF-B557-4234-B836-F4052CF9FDB6}" type="pres">
      <dgm:prSet presAssocID="{01F1F506-327B-483A-8C07-FA2069829BFA}" presName="ChildAccent" presStyleLbl="solidFgAcc1" presStyleIdx="9" presStyleCnt="10" custLinFactNeighborX="-35420"/>
      <dgm:spPr>
        <a:noFill/>
        <a:ln>
          <a:solidFill>
            <a:schemeClr val="bg1"/>
          </a:solidFill>
        </a:ln>
      </dgm:spPr>
      <dgm:t>
        <a:bodyPr/>
        <a:lstStyle/>
        <a:p>
          <a:endParaRPr lang="uk-UA"/>
        </a:p>
      </dgm:t>
    </dgm:pt>
    <dgm:pt modelId="{03827877-6E4A-4275-8A1A-F6E2E1683D6F}" type="pres">
      <dgm:prSet presAssocID="{01F1F506-327B-483A-8C07-FA2069829BFA}" presName="Child" presStyleLbl="revTx" presStyleIdx="11" presStyleCnt="1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55898F24-9332-4672-B793-1F8B3A1D6F1E}" srcId="{07224055-6514-4B65-BD36-E8D735B42E36}" destId="{9604BD21-7FC9-4ADF-A3FD-CF7987C4BC50}" srcOrd="2" destOrd="0" parTransId="{61B93A8D-C39F-46DB-A5DC-64C2DA7A0878}" sibTransId="{7CB8FD3D-473F-4182-B0D3-6E083332B6E0}"/>
    <dgm:cxn modelId="{C5647D23-6645-47B4-A8A3-B66747A3C910}" type="presOf" srcId="{01F1F506-327B-483A-8C07-FA2069829BFA}" destId="{03827877-6E4A-4275-8A1A-F6E2E1683D6F}" srcOrd="0" destOrd="0" presId="urn:microsoft.com/office/officeart/2008/layout/SquareAccentList"/>
    <dgm:cxn modelId="{B4E71675-396E-4798-A2D1-7ABAD9B8F4F5}" type="presOf" srcId="{8F3800D4-6A6B-4DC2-A282-4E88440134F5}" destId="{D4D68043-DC62-4E0D-9A05-6B4A631340CD}" srcOrd="0" destOrd="0" presId="urn:microsoft.com/office/officeart/2008/layout/SquareAccentList"/>
    <dgm:cxn modelId="{72FF240C-AC6F-491E-8C20-F698C6C69FCC}" type="presOf" srcId="{A15903ED-9978-4073-B0FD-D745483985E7}" destId="{D57C7543-60A0-48DF-AB9A-5E119ADF55EA}" srcOrd="0" destOrd="0" presId="urn:microsoft.com/office/officeart/2008/layout/SquareAccentList"/>
    <dgm:cxn modelId="{A8C47638-3908-413C-8937-8C4DC36BE1F0}" srcId="{07224055-6514-4B65-BD36-E8D735B42E36}" destId="{80246AC9-2933-4CFB-AEDC-3397EAAF380C}" srcOrd="3" destOrd="0" parTransId="{1F47CE43-4AB7-4098-9A76-E337D311BF2B}" sibTransId="{A9EDC81E-BD33-4E38-8E9A-2C8043D58B59}"/>
    <dgm:cxn modelId="{216ACB30-BA1D-42C3-B2DD-CDD235A8153A}" srcId="{8C1545D0-8708-4978-A116-39D92D99D9E7}" destId="{07224055-6514-4B65-BD36-E8D735B42E36}" srcOrd="1" destOrd="0" parTransId="{EB357D96-F2CB-484A-B359-30FEAA02EFDD}" sibTransId="{E1B9B1F1-6BCC-4C2D-BB67-05B791C13EF3}"/>
    <dgm:cxn modelId="{9684429E-D6C1-486C-B6DE-1602910459C7}" type="presOf" srcId="{9604BD21-7FC9-4ADF-A3FD-CF7987C4BC50}" destId="{E2F75419-C5FC-4B7C-87C1-2EBBAD7476DC}" srcOrd="0" destOrd="0" presId="urn:microsoft.com/office/officeart/2008/layout/SquareAccentList"/>
    <dgm:cxn modelId="{70F7F787-C669-40D2-A89A-A6C426F658D9}" type="presOf" srcId="{98AECC5F-CB63-4C5D-A3AF-60B8864E7272}" destId="{A4C93237-F84B-4954-B95C-E600D9AA2355}" srcOrd="0" destOrd="0" presId="urn:microsoft.com/office/officeart/2008/layout/SquareAccentList"/>
    <dgm:cxn modelId="{C4E43A7B-CAE9-4373-AC3B-AD272D6AE09C}" type="presOf" srcId="{10DFE438-4DBC-4A6D-BEFC-8D0AC5337F9A}" destId="{7C114737-6A57-4E83-8A3A-DD63A68CD288}" srcOrd="0" destOrd="0" presId="urn:microsoft.com/office/officeart/2008/layout/SquareAccentList"/>
    <dgm:cxn modelId="{DA670D3A-753F-423D-AB46-D85E6A945FF6}" type="presOf" srcId="{BC54CC29-3CFF-4C2B-87B8-A592913E7FE1}" destId="{6E60A700-E65E-4B31-B53F-064E3FC2FAEE}" srcOrd="0" destOrd="0" presId="urn:microsoft.com/office/officeart/2008/layout/SquareAccentList"/>
    <dgm:cxn modelId="{9CC0A9AA-62BE-4067-ADE4-3E53AC34837C}" type="presOf" srcId="{1DB42F1E-D2D1-47BD-BAE4-5742E55787BE}" destId="{86148BC8-5F12-45E1-8701-3A92262D606C}" srcOrd="0" destOrd="0" presId="urn:microsoft.com/office/officeart/2008/layout/SquareAccentList"/>
    <dgm:cxn modelId="{BBF8B493-F498-4F54-B903-B58980B38C56}" srcId="{1DB42F1E-D2D1-47BD-BAE4-5742E55787BE}" destId="{EF8DE1D5-4100-4994-B3FD-8DF0D9007C75}" srcOrd="4" destOrd="0" parTransId="{DBB11D21-CFDB-419F-839B-C8811B8FDFE6}" sibTransId="{E42ACF00-0E33-47A8-9F4F-1E158ADB8F0B}"/>
    <dgm:cxn modelId="{C1334EBA-2C4D-4EC8-931B-C1B73BF835CC}" srcId="{8C1545D0-8708-4978-A116-39D92D99D9E7}" destId="{1DB42F1E-D2D1-47BD-BAE4-5742E55787BE}" srcOrd="0" destOrd="0" parTransId="{6D384076-B17A-4405-B893-534E9877DE0F}" sibTransId="{C6FD03FC-3A5D-4C9B-95DB-4B03E6A33A76}"/>
    <dgm:cxn modelId="{64974275-5596-4E30-BB81-0582BEF0DF4D}" srcId="{07224055-6514-4B65-BD36-E8D735B42E36}" destId="{BC54CC29-3CFF-4C2B-87B8-A592913E7FE1}" srcOrd="1" destOrd="0" parTransId="{19CC66B0-8895-4669-8A2D-F41FD3CC4654}" sibTransId="{DAF85B29-1A87-4A02-BAA8-2695A099A60B}"/>
    <dgm:cxn modelId="{B92F108D-6B8A-452C-A4D8-9196262190C7}" type="presOf" srcId="{8C1545D0-8708-4978-A116-39D92D99D9E7}" destId="{8A9FDAC2-C4E4-4F76-B540-BFC34BEF7E19}" srcOrd="0" destOrd="0" presId="urn:microsoft.com/office/officeart/2008/layout/SquareAccentList"/>
    <dgm:cxn modelId="{D82AD0B9-D5D2-43EE-9027-D3C584227828}" srcId="{1DB42F1E-D2D1-47BD-BAE4-5742E55787BE}" destId="{10DFE438-4DBC-4A6D-BEFC-8D0AC5337F9A}" srcOrd="0" destOrd="0" parTransId="{02FD6E5C-6AC5-4EF1-8A13-C0FF56C0FB89}" sibTransId="{C3DAAA9C-023B-4376-A3FF-A47DC8134BDD}"/>
    <dgm:cxn modelId="{6E33D934-D3A3-4903-B369-1ED93A462FA6}" type="presOf" srcId="{EF8DE1D5-4100-4994-B3FD-8DF0D9007C75}" destId="{68EE9343-AB95-4363-B51C-794D5A76FF08}" srcOrd="0" destOrd="0" presId="urn:microsoft.com/office/officeart/2008/layout/SquareAccentList"/>
    <dgm:cxn modelId="{ADDAB9D4-003B-40FE-8E3F-4354CEB12E06}" srcId="{07224055-6514-4B65-BD36-E8D735B42E36}" destId="{54F774BC-6C47-4104-8FAE-DB7808996217}" srcOrd="0" destOrd="0" parTransId="{63A42FF8-C9C4-42BE-9E37-2511F55242E1}" sibTransId="{F3939227-EDA5-4C68-8560-6A089489DB18}"/>
    <dgm:cxn modelId="{95702B7B-874C-41EA-BD0E-0489F3917FD4}" srcId="{1DB42F1E-D2D1-47BD-BAE4-5742E55787BE}" destId="{8F3800D4-6A6B-4DC2-A282-4E88440134F5}" srcOrd="1" destOrd="0" parTransId="{97586568-9A0D-4003-B2E5-8B7904A9B1FE}" sibTransId="{277BE6DA-D027-4ED6-8FB3-055310A9BF6C}"/>
    <dgm:cxn modelId="{A1E05F2F-FA5D-49AA-B12E-B46F8BF094D8}" srcId="{1DB42F1E-D2D1-47BD-BAE4-5742E55787BE}" destId="{98AECC5F-CB63-4C5D-A3AF-60B8864E7272}" srcOrd="2" destOrd="0" parTransId="{C78F4548-9D7B-425D-BFD6-9AE582D24E1C}" sibTransId="{F0B3E8D9-1ADD-42A1-B876-15658BC8E857}"/>
    <dgm:cxn modelId="{D112F27A-81BF-4091-B6AE-7894B5849AA0}" srcId="{07224055-6514-4B65-BD36-E8D735B42E36}" destId="{01F1F506-327B-483A-8C07-FA2069829BFA}" srcOrd="4" destOrd="0" parTransId="{16970EF8-8F7B-4358-8B8C-B579C3519ABF}" sibTransId="{F6A4D38D-2752-44E1-88FF-00A21DBFD653}"/>
    <dgm:cxn modelId="{3775B3E0-50B9-4D70-B3E2-F5A1ED688A3E}" type="presOf" srcId="{54F774BC-6C47-4104-8FAE-DB7808996217}" destId="{2B4C0565-D0C8-452B-A546-018DC7DC8CAB}" srcOrd="0" destOrd="0" presId="urn:microsoft.com/office/officeart/2008/layout/SquareAccentList"/>
    <dgm:cxn modelId="{AA2A416C-C4D1-4936-9E8E-CEC8600C874A}" type="presOf" srcId="{80246AC9-2933-4CFB-AEDC-3397EAAF380C}" destId="{2166BFAC-57DA-4789-849D-B389356C95ED}" srcOrd="0" destOrd="0" presId="urn:microsoft.com/office/officeart/2008/layout/SquareAccentList"/>
    <dgm:cxn modelId="{6004760C-EEF6-46F0-A04E-C1DB2292BCDB}" type="presOf" srcId="{07224055-6514-4B65-BD36-E8D735B42E36}" destId="{7183BAD1-1B0C-412A-A6CD-F4E8EB3BE392}" srcOrd="0" destOrd="0" presId="urn:microsoft.com/office/officeart/2008/layout/SquareAccentList"/>
    <dgm:cxn modelId="{163963FB-1967-4330-8A21-DFBFE87412F2}" srcId="{1DB42F1E-D2D1-47BD-BAE4-5742E55787BE}" destId="{A15903ED-9978-4073-B0FD-D745483985E7}" srcOrd="3" destOrd="0" parTransId="{84D29CA4-3934-4CB6-B858-6486A41C9338}" sibTransId="{A31E8576-0BDC-4B0E-A8DF-9784F070EA86}"/>
    <dgm:cxn modelId="{41E70807-4272-4A60-A4E7-BE3F7F1B1211}" type="presParOf" srcId="{8A9FDAC2-C4E4-4F76-B540-BFC34BEF7E19}" destId="{CB347166-A135-4805-B18F-B3FD67BD2171}" srcOrd="0" destOrd="0" presId="urn:microsoft.com/office/officeart/2008/layout/SquareAccentList"/>
    <dgm:cxn modelId="{63A789EA-229D-467C-81CD-CAE677C30A84}" type="presParOf" srcId="{CB347166-A135-4805-B18F-B3FD67BD2171}" destId="{3A9F6FCC-2095-4AEB-92A3-A99374CAC2C7}" srcOrd="0" destOrd="0" presId="urn:microsoft.com/office/officeart/2008/layout/SquareAccentList"/>
    <dgm:cxn modelId="{F05092D2-42B1-4D06-9630-FA67584E3A76}" type="presParOf" srcId="{3A9F6FCC-2095-4AEB-92A3-A99374CAC2C7}" destId="{C4957D0D-C5B5-4297-9CBC-EC72E4FAB17A}" srcOrd="0" destOrd="0" presId="urn:microsoft.com/office/officeart/2008/layout/SquareAccentList"/>
    <dgm:cxn modelId="{A75629C1-CD19-41CB-AE27-DB6F9946A36F}" type="presParOf" srcId="{3A9F6FCC-2095-4AEB-92A3-A99374CAC2C7}" destId="{99A53CAB-CC68-413F-A8A1-9574A665172A}" srcOrd="1" destOrd="0" presId="urn:microsoft.com/office/officeart/2008/layout/SquareAccentList"/>
    <dgm:cxn modelId="{284640FA-DC9D-401A-872B-FF339135B726}" type="presParOf" srcId="{3A9F6FCC-2095-4AEB-92A3-A99374CAC2C7}" destId="{86148BC8-5F12-45E1-8701-3A92262D606C}" srcOrd="2" destOrd="0" presId="urn:microsoft.com/office/officeart/2008/layout/SquareAccentList"/>
    <dgm:cxn modelId="{62451B59-8C58-4A15-818D-A3F473993E0D}" type="presParOf" srcId="{CB347166-A135-4805-B18F-B3FD67BD2171}" destId="{AC313566-7182-42DA-98D8-495724816B77}" srcOrd="1" destOrd="0" presId="urn:microsoft.com/office/officeart/2008/layout/SquareAccentList"/>
    <dgm:cxn modelId="{6EB4F2B8-4C69-4C6B-B207-9429F2937679}" type="presParOf" srcId="{AC313566-7182-42DA-98D8-495724816B77}" destId="{3E81DB4E-7511-4990-8A41-812DB6029422}" srcOrd="0" destOrd="0" presId="urn:microsoft.com/office/officeart/2008/layout/SquareAccentList"/>
    <dgm:cxn modelId="{FD2FD8CE-B286-49E9-B445-5A4BA63385F6}" type="presParOf" srcId="{3E81DB4E-7511-4990-8A41-812DB6029422}" destId="{74B95367-1DEB-4EAB-A7DE-58A01B2B7B73}" srcOrd="0" destOrd="0" presId="urn:microsoft.com/office/officeart/2008/layout/SquareAccentList"/>
    <dgm:cxn modelId="{B00F2A68-68F6-41D9-AD81-A9B30DE01B9F}" type="presParOf" srcId="{3E81DB4E-7511-4990-8A41-812DB6029422}" destId="{7C114737-6A57-4E83-8A3A-DD63A68CD288}" srcOrd="1" destOrd="0" presId="urn:microsoft.com/office/officeart/2008/layout/SquareAccentList"/>
    <dgm:cxn modelId="{4FEA3DD0-FD63-43A1-A32F-19A07387AE60}" type="presParOf" srcId="{AC313566-7182-42DA-98D8-495724816B77}" destId="{0894C3F2-6EF3-4E2B-9587-ECA75AC15983}" srcOrd="1" destOrd="0" presId="urn:microsoft.com/office/officeart/2008/layout/SquareAccentList"/>
    <dgm:cxn modelId="{8953629E-64E9-4FF6-8FAD-4ECF6D1E877D}" type="presParOf" srcId="{0894C3F2-6EF3-4E2B-9587-ECA75AC15983}" destId="{44F22357-8B84-4CC6-838B-93BF04041A42}" srcOrd="0" destOrd="0" presId="urn:microsoft.com/office/officeart/2008/layout/SquareAccentList"/>
    <dgm:cxn modelId="{4D1FC307-A8CF-43B1-98AE-151565714B3A}" type="presParOf" srcId="{0894C3F2-6EF3-4E2B-9587-ECA75AC15983}" destId="{D4D68043-DC62-4E0D-9A05-6B4A631340CD}" srcOrd="1" destOrd="0" presId="urn:microsoft.com/office/officeart/2008/layout/SquareAccentList"/>
    <dgm:cxn modelId="{24FF39D9-641A-4168-8C23-4B212A899749}" type="presParOf" srcId="{AC313566-7182-42DA-98D8-495724816B77}" destId="{7DAA2723-EF06-4806-9BB1-066BFDC580AD}" srcOrd="2" destOrd="0" presId="urn:microsoft.com/office/officeart/2008/layout/SquareAccentList"/>
    <dgm:cxn modelId="{7FFBC18F-E20A-4CA8-8D04-BE35CFC4401E}" type="presParOf" srcId="{7DAA2723-EF06-4806-9BB1-066BFDC580AD}" destId="{5AB4FACC-B610-4823-AE47-028AD9A599B6}" srcOrd="0" destOrd="0" presId="urn:microsoft.com/office/officeart/2008/layout/SquareAccentList"/>
    <dgm:cxn modelId="{5D404FAA-1106-4DE9-AD95-58C86A0B90B3}" type="presParOf" srcId="{7DAA2723-EF06-4806-9BB1-066BFDC580AD}" destId="{A4C93237-F84B-4954-B95C-E600D9AA2355}" srcOrd="1" destOrd="0" presId="urn:microsoft.com/office/officeart/2008/layout/SquareAccentList"/>
    <dgm:cxn modelId="{8AB98147-347C-4C3A-9DC7-A2E99B13F7F7}" type="presParOf" srcId="{AC313566-7182-42DA-98D8-495724816B77}" destId="{F3532936-2473-40FF-9305-AFFAB57C4E17}" srcOrd="3" destOrd="0" presId="urn:microsoft.com/office/officeart/2008/layout/SquareAccentList"/>
    <dgm:cxn modelId="{FB9D9DC3-6D17-4153-99EB-1BBC1AF4D3DF}" type="presParOf" srcId="{F3532936-2473-40FF-9305-AFFAB57C4E17}" destId="{FBB6B710-17DF-4F7A-BF10-3AEF7D2573F7}" srcOrd="0" destOrd="0" presId="urn:microsoft.com/office/officeart/2008/layout/SquareAccentList"/>
    <dgm:cxn modelId="{B14FF58E-A788-425F-B27C-2921F026CCEF}" type="presParOf" srcId="{F3532936-2473-40FF-9305-AFFAB57C4E17}" destId="{D57C7543-60A0-48DF-AB9A-5E119ADF55EA}" srcOrd="1" destOrd="0" presId="urn:microsoft.com/office/officeart/2008/layout/SquareAccentList"/>
    <dgm:cxn modelId="{42136AAB-4838-400D-BAAF-47B75A8FC2B6}" type="presParOf" srcId="{AC313566-7182-42DA-98D8-495724816B77}" destId="{DA1489B1-E10A-42DD-9EFF-6FAF624D1069}" srcOrd="4" destOrd="0" presId="urn:microsoft.com/office/officeart/2008/layout/SquareAccentList"/>
    <dgm:cxn modelId="{69A25C89-5145-45E3-9A84-C397B2EB1895}" type="presParOf" srcId="{DA1489B1-E10A-42DD-9EFF-6FAF624D1069}" destId="{20FD67FC-A68B-4FDC-AB95-E1A470C1E72D}" srcOrd="0" destOrd="0" presId="urn:microsoft.com/office/officeart/2008/layout/SquareAccentList"/>
    <dgm:cxn modelId="{647F1DDA-3447-4BA5-B24C-22538B203398}" type="presParOf" srcId="{DA1489B1-E10A-42DD-9EFF-6FAF624D1069}" destId="{68EE9343-AB95-4363-B51C-794D5A76FF08}" srcOrd="1" destOrd="0" presId="urn:microsoft.com/office/officeart/2008/layout/SquareAccentList"/>
    <dgm:cxn modelId="{A6B0117D-B14F-4A50-A4C7-61DCB4503952}" type="presParOf" srcId="{8A9FDAC2-C4E4-4F76-B540-BFC34BEF7E19}" destId="{19D24C26-8DA8-4CFA-9A6F-33295CCFF4DA}" srcOrd="1" destOrd="0" presId="urn:microsoft.com/office/officeart/2008/layout/SquareAccentList"/>
    <dgm:cxn modelId="{2CAC45A1-CFE2-437A-83EA-6BACC4F922A3}" type="presParOf" srcId="{19D24C26-8DA8-4CFA-9A6F-33295CCFF4DA}" destId="{9BBD5194-7ED6-4DEA-90C4-1928A16920AB}" srcOrd="0" destOrd="0" presId="urn:microsoft.com/office/officeart/2008/layout/SquareAccentList"/>
    <dgm:cxn modelId="{51C2F353-1C50-4C3A-87CB-6ED50BA30DD6}" type="presParOf" srcId="{9BBD5194-7ED6-4DEA-90C4-1928A16920AB}" destId="{5CB4CB26-948E-4565-BBC9-39C5BDED23A5}" srcOrd="0" destOrd="0" presId="urn:microsoft.com/office/officeart/2008/layout/SquareAccentList"/>
    <dgm:cxn modelId="{C55F5809-B0B7-4A70-AF70-8E91432DB514}" type="presParOf" srcId="{9BBD5194-7ED6-4DEA-90C4-1928A16920AB}" destId="{B0290CF3-6C79-4F07-8187-73806F44D97D}" srcOrd="1" destOrd="0" presId="urn:microsoft.com/office/officeart/2008/layout/SquareAccentList"/>
    <dgm:cxn modelId="{6D5B17A3-01B9-45CA-8ABB-9B2EAB5BD9ED}" type="presParOf" srcId="{9BBD5194-7ED6-4DEA-90C4-1928A16920AB}" destId="{7183BAD1-1B0C-412A-A6CD-F4E8EB3BE392}" srcOrd="2" destOrd="0" presId="urn:microsoft.com/office/officeart/2008/layout/SquareAccentList"/>
    <dgm:cxn modelId="{3E767B3C-1B43-4332-A781-ACD5CFA26545}" type="presParOf" srcId="{19D24C26-8DA8-4CFA-9A6F-33295CCFF4DA}" destId="{AF594190-519B-4721-9E4B-D9AB18033C5D}" srcOrd="1" destOrd="0" presId="urn:microsoft.com/office/officeart/2008/layout/SquareAccentList"/>
    <dgm:cxn modelId="{AD5A0317-61DA-4EAE-8B14-6730CD915248}" type="presParOf" srcId="{AF594190-519B-4721-9E4B-D9AB18033C5D}" destId="{75DBC1AA-55B1-4B15-9A92-34F610767DFB}" srcOrd="0" destOrd="0" presId="urn:microsoft.com/office/officeart/2008/layout/SquareAccentList"/>
    <dgm:cxn modelId="{FB90E15C-C6E7-48DD-80BB-A7114B91EA06}" type="presParOf" srcId="{75DBC1AA-55B1-4B15-9A92-34F610767DFB}" destId="{6E0E56C1-810A-4C27-B12B-A5FE794D3AE6}" srcOrd="0" destOrd="0" presId="urn:microsoft.com/office/officeart/2008/layout/SquareAccentList"/>
    <dgm:cxn modelId="{6D47775B-CFFF-4624-8C5F-8145C382D803}" type="presParOf" srcId="{75DBC1AA-55B1-4B15-9A92-34F610767DFB}" destId="{2B4C0565-D0C8-452B-A546-018DC7DC8CAB}" srcOrd="1" destOrd="0" presId="urn:microsoft.com/office/officeart/2008/layout/SquareAccentList"/>
    <dgm:cxn modelId="{B7188EBD-7823-468B-B468-FD365394F6D4}" type="presParOf" srcId="{AF594190-519B-4721-9E4B-D9AB18033C5D}" destId="{AA3341C1-CA12-4E10-8E62-0884EC74940F}" srcOrd="1" destOrd="0" presId="urn:microsoft.com/office/officeart/2008/layout/SquareAccentList"/>
    <dgm:cxn modelId="{DD312B02-1EA2-4011-969F-FA112621397E}" type="presParOf" srcId="{AA3341C1-CA12-4E10-8E62-0884EC74940F}" destId="{480AD7E4-5FE7-4B99-B0E3-6DCAE241331B}" srcOrd="0" destOrd="0" presId="urn:microsoft.com/office/officeart/2008/layout/SquareAccentList"/>
    <dgm:cxn modelId="{13487BEA-2AB8-4566-B392-6F1FEF62A521}" type="presParOf" srcId="{AA3341C1-CA12-4E10-8E62-0884EC74940F}" destId="{6E60A700-E65E-4B31-B53F-064E3FC2FAEE}" srcOrd="1" destOrd="0" presId="urn:microsoft.com/office/officeart/2008/layout/SquareAccentList"/>
    <dgm:cxn modelId="{C623D5F1-8DDC-4F6A-8C02-E9FCBEBF12AC}" type="presParOf" srcId="{AF594190-519B-4721-9E4B-D9AB18033C5D}" destId="{B0932646-ACBB-44ED-B78E-6E2C74DCB8B2}" srcOrd="2" destOrd="0" presId="urn:microsoft.com/office/officeart/2008/layout/SquareAccentList"/>
    <dgm:cxn modelId="{EBABFBF7-04B7-4088-BCC6-931D1764BD1B}" type="presParOf" srcId="{B0932646-ACBB-44ED-B78E-6E2C74DCB8B2}" destId="{4419F871-4B9F-4FB7-A6C9-7F47E96FAA65}" srcOrd="0" destOrd="0" presId="urn:microsoft.com/office/officeart/2008/layout/SquareAccentList"/>
    <dgm:cxn modelId="{E7FC255E-3A04-421F-98B4-3ED1DFA8025B}" type="presParOf" srcId="{B0932646-ACBB-44ED-B78E-6E2C74DCB8B2}" destId="{E2F75419-C5FC-4B7C-87C1-2EBBAD7476DC}" srcOrd="1" destOrd="0" presId="urn:microsoft.com/office/officeart/2008/layout/SquareAccentList"/>
    <dgm:cxn modelId="{5E766E75-C078-4972-9772-72241EBDFBFB}" type="presParOf" srcId="{AF594190-519B-4721-9E4B-D9AB18033C5D}" destId="{696D3798-25A2-4378-8083-3354FA66AF41}" srcOrd="3" destOrd="0" presId="urn:microsoft.com/office/officeart/2008/layout/SquareAccentList"/>
    <dgm:cxn modelId="{BD1A8AF1-64B5-4AFA-97C9-1E35AB894BB4}" type="presParOf" srcId="{696D3798-25A2-4378-8083-3354FA66AF41}" destId="{F57344A9-2FBC-4E58-A522-EF190E1D75B3}" srcOrd="0" destOrd="0" presId="urn:microsoft.com/office/officeart/2008/layout/SquareAccentList"/>
    <dgm:cxn modelId="{3BA6BEFE-FAC8-4636-9ADF-C764E666306F}" type="presParOf" srcId="{696D3798-25A2-4378-8083-3354FA66AF41}" destId="{2166BFAC-57DA-4789-849D-B389356C95ED}" srcOrd="1" destOrd="0" presId="urn:microsoft.com/office/officeart/2008/layout/SquareAccentList"/>
    <dgm:cxn modelId="{547C8D5A-4AE5-47DE-90E4-DC7E34F32765}" type="presParOf" srcId="{AF594190-519B-4721-9E4B-D9AB18033C5D}" destId="{8E85478B-C7B1-4716-A802-E5EC88C051BF}" srcOrd="4" destOrd="0" presId="urn:microsoft.com/office/officeart/2008/layout/SquareAccentList"/>
    <dgm:cxn modelId="{FD91DC8F-DCB4-45E7-A7AA-1B1E60A4AA3C}" type="presParOf" srcId="{8E85478B-C7B1-4716-A802-E5EC88C051BF}" destId="{772D47AF-B557-4234-B836-F4052CF9FDB6}" srcOrd="0" destOrd="0" presId="urn:microsoft.com/office/officeart/2008/layout/SquareAccentList"/>
    <dgm:cxn modelId="{F9A2E629-FC0F-4C9B-B8D0-414AA75BB666}" type="presParOf" srcId="{8E85478B-C7B1-4716-A802-E5EC88C051BF}" destId="{03827877-6E4A-4275-8A1A-F6E2E1683D6F}" srcOrd="1" destOrd="0" presId="urn:microsoft.com/office/officeart/2008/layout/SquareAccentList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2731513-A67E-4EDC-B096-09584FFFE50E}" type="doc">
      <dgm:prSet loTypeId="urn:microsoft.com/office/officeart/2005/8/layout/list1" loCatId="list" qsTypeId="urn:microsoft.com/office/officeart/2005/8/quickstyle/simple1" qsCatId="simple" csTypeId="urn:microsoft.com/office/officeart/2005/8/colors/accent6_1" csCatId="accent6" phldr="1"/>
      <dgm:spPr/>
      <dgm:t>
        <a:bodyPr/>
        <a:lstStyle/>
        <a:p>
          <a:endParaRPr lang="uk-UA"/>
        </a:p>
      </dgm:t>
    </dgm:pt>
    <dgm:pt modelId="{37D6DDF3-1F2A-43A6-8E4A-A97A8C4E8FF6}">
      <dgm:prSet phldrT="[Текст]" custT="1"/>
      <dgm:spPr/>
      <dgm:t>
        <a:bodyPr/>
        <a:lstStyle/>
        <a:p>
          <a:r>
            <a:rPr lang="uk-UA" sz="2000" dirty="0" smtClean="0">
              <a:latin typeface="Century Gothic" panose="020B0502020202020204" pitchFamily="34" charset="0"/>
            </a:rPr>
            <a:t>вірогідність</a:t>
          </a:r>
          <a:endParaRPr lang="uk-UA" sz="2000" dirty="0"/>
        </a:p>
      </dgm:t>
    </dgm:pt>
    <dgm:pt modelId="{F4623B85-14A4-4CF9-A532-27ACFB0D7AC6}" type="parTrans" cxnId="{80AC3DAB-F028-4104-8081-53B246C57473}">
      <dgm:prSet/>
      <dgm:spPr/>
      <dgm:t>
        <a:bodyPr/>
        <a:lstStyle/>
        <a:p>
          <a:endParaRPr lang="uk-UA" sz="3200"/>
        </a:p>
      </dgm:t>
    </dgm:pt>
    <dgm:pt modelId="{901A5405-D2E1-4428-BAB6-450AE288EAD9}" type="sibTrans" cxnId="{80AC3DAB-F028-4104-8081-53B246C57473}">
      <dgm:prSet/>
      <dgm:spPr/>
      <dgm:t>
        <a:bodyPr/>
        <a:lstStyle/>
        <a:p>
          <a:endParaRPr lang="uk-UA" sz="3200"/>
        </a:p>
      </dgm:t>
    </dgm:pt>
    <dgm:pt modelId="{706D5764-F308-4F02-97AC-76C7B7200FE2}">
      <dgm:prSet phldrT="[Текст]" custT="1"/>
      <dgm:spPr/>
      <dgm:t>
        <a:bodyPr/>
        <a:lstStyle/>
        <a:p>
          <a:r>
            <a:rPr lang="uk-UA" sz="2000" smtClean="0">
              <a:latin typeface="Century Gothic" panose="020B0502020202020204" pitchFamily="34" charset="0"/>
            </a:rPr>
            <a:t>повнота;</a:t>
          </a:r>
          <a:endParaRPr lang="uk-UA" sz="2000" dirty="0"/>
        </a:p>
      </dgm:t>
    </dgm:pt>
    <dgm:pt modelId="{AF83ECA7-80A1-4BE5-8864-185D2DFCF886}" type="parTrans" cxnId="{B916CC1E-6B3D-4E16-93FC-BAF80B7899BF}">
      <dgm:prSet/>
      <dgm:spPr/>
      <dgm:t>
        <a:bodyPr/>
        <a:lstStyle/>
        <a:p>
          <a:endParaRPr lang="uk-UA" sz="3200"/>
        </a:p>
      </dgm:t>
    </dgm:pt>
    <dgm:pt modelId="{2C769E78-946E-4361-85D7-6608E1E6C13D}" type="sibTrans" cxnId="{B916CC1E-6B3D-4E16-93FC-BAF80B7899BF}">
      <dgm:prSet/>
      <dgm:spPr/>
      <dgm:t>
        <a:bodyPr/>
        <a:lstStyle/>
        <a:p>
          <a:endParaRPr lang="uk-UA" sz="3200"/>
        </a:p>
      </dgm:t>
    </dgm:pt>
    <dgm:pt modelId="{AD80FEC6-A6CB-4ECD-B5F8-F16EE1DB12B6}">
      <dgm:prSet custT="1"/>
      <dgm:spPr/>
      <dgm:t>
        <a:bodyPr/>
        <a:lstStyle/>
        <a:p>
          <a:r>
            <a:rPr lang="uk-UA" sz="2000" dirty="0" smtClean="0">
              <a:latin typeface="Century Gothic" panose="020B0502020202020204" pitchFamily="34" charset="0"/>
            </a:rPr>
            <a:t>цінність;</a:t>
          </a:r>
        </a:p>
      </dgm:t>
    </dgm:pt>
    <dgm:pt modelId="{F613F1DB-98DC-4CEC-B110-65B9B4E8D9E9}" type="parTrans" cxnId="{941863E8-CA62-4430-A30A-52AA793C5D9B}">
      <dgm:prSet/>
      <dgm:spPr/>
      <dgm:t>
        <a:bodyPr/>
        <a:lstStyle/>
        <a:p>
          <a:endParaRPr lang="uk-UA" sz="3200"/>
        </a:p>
      </dgm:t>
    </dgm:pt>
    <dgm:pt modelId="{176D72E2-2460-46C3-88BD-0B78BDBD2E15}" type="sibTrans" cxnId="{941863E8-CA62-4430-A30A-52AA793C5D9B}">
      <dgm:prSet/>
      <dgm:spPr/>
      <dgm:t>
        <a:bodyPr/>
        <a:lstStyle/>
        <a:p>
          <a:endParaRPr lang="uk-UA" sz="3200"/>
        </a:p>
      </dgm:t>
    </dgm:pt>
    <dgm:pt modelId="{7D169DE3-84FC-4BC5-A0E6-63520082CA66}">
      <dgm:prSet custT="1"/>
      <dgm:spPr/>
      <dgm:t>
        <a:bodyPr/>
        <a:lstStyle/>
        <a:p>
          <a:r>
            <a:rPr lang="uk-UA" sz="2000" dirty="0" smtClean="0">
              <a:latin typeface="Century Gothic" panose="020B0502020202020204" pitchFamily="34" charset="0"/>
            </a:rPr>
            <a:t> своєчасність;</a:t>
          </a:r>
        </a:p>
      </dgm:t>
    </dgm:pt>
    <dgm:pt modelId="{B50BB8CC-57B0-47A5-9EAF-6162C13AC5E4}" type="parTrans" cxnId="{5119B99D-41C5-464F-B7AF-E69BBFB7E0F5}">
      <dgm:prSet/>
      <dgm:spPr/>
      <dgm:t>
        <a:bodyPr/>
        <a:lstStyle/>
        <a:p>
          <a:endParaRPr lang="uk-UA" sz="3200"/>
        </a:p>
      </dgm:t>
    </dgm:pt>
    <dgm:pt modelId="{A76BDF07-DB25-49FB-9E84-E13EAEFF1F98}" type="sibTrans" cxnId="{5119B99D-41C5-464F-B7AF-E69BBFB7E0F5}">
      <dgm:prSet/>
      <dgm:spPr/>
      <dgm:t>
        <a:bodyPr/>
        <a:lstStyle/>
        <a:p>
          <a:endParaRPr lang="uk-UA" sz="3200"/>
        </a:p>
      </dgm:t>
    </dgm:pt>
    <dgm:pt modelId="{FB7CB58D-F0D8-42A4-9339-A6BB3E1B8FEF}">
      <dgm:prSet custT="1"/>
      <dgm:spPr/>
      <dgm:t>
        <a:bodyPr/>
        <a:lstStyle/>
        <a:p>
          <a:r>
            <a:rPr lang="uk-UA" sz="2000" dirty="0" smtClean="0">
              <a:latin typeface="Century Gothic" panose="020B0502020202020204" pitchFamily="34" charset="0"/>
            </a:rPr>
            <a:t>зрозумілість;</a:t>
          </a:r>
        </a:p>
      </dgm:t>
    </dgm:pt>
    <dgm:pt modelId="{4170D169-2605-44EA-B81C-89DD88A325BE}" type="parTrans" cxnId="{C6144652-8B64-4AD5-B5E4-8AB9D83EFBFA}">
      <dgm:prSet/>
      <dgm:spPr/>
      <dgm:t>
        <a:bodyPr/>
        <a:lstStyle/>
        <a:p>
          <a:endParaRPr lang="uk-UA" sz="3200"/>
        </a:p>
      </dgm:t>
    </dgm:pt>
    <dgm:pt modelId="{3503E199-47BF-484B-B335-1172DEE0317A}" type="sibTrans" cxnId="{C6144652-8B64-4AD5-B5E4-8AB9D83EFBFA}">
      <dgm:prSet/>
      <dgm:spPr/>
      <dgm:t>
        <a:bodyPr/>
        <a:lstStyle/>
        <a:p>
          <a:endParaRPr lang="uk-UA" sz="3200"/>
        </a:p>
      </dgm:t>
    </dgm:pt>
    <dgm:pt modelId="{6964A4C1-E7D2-4619-AA10-B04055DEACA0}">
      <dgm:prSet custT="1"/>
      <dgm:spPr/>
      <dgm:t>
        <a:bodyPr/>
        <a:lstStyle/>
        <a:p>
          <a:r>
            <a:rPr lang="uk-UA" sz="2000" dirty="0" smtClean="0">
              <a:latin typeface="Century Gothic" panose="020B0502020202020204" pitchFamily="34" charset="0"/>
            </a:rPr>
            <a:t>доступність;</a:t>
          </a:r>
        </a:p>
      </dgm:t>
    </dgm:pt>
    <dgm:pt modelId="{7435B9C6-E75E-4E53-8F4F-DB4CB3F68B9D}" type="parTrans" cxnId="{E05F83B1-26A5-4ADC-AC3C-9BFDFADCA9C9}">
      <dgm:prSet/>
      <dgm:spPr/>
      <dgm:t>
        <a:bodyPr/>
        <a:lstStyle/>
        <a:p>
          <a:endParaRPr lang="uk-UA" sz="3200"/>
        </a:p>
      </dgm:t>
    </dgm:pt>
    <dgm:pt modelId="{FEC83894-F0D7-4704-87E3-8F439217AEFB}" type="sibTrans" cxnId="{E05F83B1-26A5-4ADC-AC3C-9BFDFADCA9C9}">
      <dgm:prSet/>
      <dgm:spPr/>
      <dgm:t>
        <a:bodyPr/>
        <a:lstStyle/>
        <a:p>
          <a:endParaRPr lang="uk-UA" sz="3200"/>
        </a:p>
      </dgm:t>
    </dgm:pt>
    <dgm:pt modelId="{93111563-B6A5-45FA-B69F-42270A64FA53}">
      <dgm:prSet custT="1"/>
      <dgm:spPr/>
      <dgm:t>
        <a:bodyPr/>
        <a:lstStyle/>
        <a:p>
          <a:r>
            <a:rPr lang="uk-UA" sz="2000" dirty="0" smtClean="0">
              <a:latin typeface="Century Gothic" panose="020B0502020202020204" pitchFamily="34" charset="0"/>
            </a:rPr>
            <a:t>стислість</a:t>
          </a:r>
          <a:endParaRPr lang="uk-UA" sz="2000" dirty="0">
            <a:latin typeface="Century Gothic" panose="020B0502020202020204" pitchFamily="34" charset="0"/>
          </a:endParaRPr>
        </a:p>
      </dgm:t>
    </dgm:pt>
    <dgm:pt modelId="{0D562C9A-5089-49D7-955B-95165930D380}" type="parTrans" cxnId="{37D7BB1D-33C5-4196-9D6D-C07901D6C00E}">
      <dgm:prSet/>
      <dgm:spPr/>
      <dgm:t>
        <a:bodyPr/>
        <a:lstStyle/>
        <a:p>
          <a:endParaRPr lang="uk-UA" sz="3200"/>
        </a:p>
      </dgm:t>
    </dgm:pt>
    <dgm:pt modelId="{69C080A2-7D40-49B0-9277-A43D9B1E5A6F}" type="sibTrans" cxnId="{37D7BB1D-33C5-4196-9D6D-C07901D6C00E}">
      <dgm:prSet/>
      <dgm:spPr/>
      <dgm:t>
        <a:bodyPr/>
        <a:lstStyle/>
        <a:p>
          <a:endParaRPr lang="uk-UA" sz="3200"/>
        </a:p>
      </dgm:t>
    </dgm:pt>
    <dgm:pt modelId="{810279A4-D02F-4B5A-8C79-6C34E51F8F48}" type="pres">
      <dgm:prSet presAssocID="{92731513-A67E-4EDC-B096-09584FFFE50E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E744BF87-F491-44A0-90EE-B4F8AE47DC90}" type="pres">
      <dgm:prSet presAssocID="{37D6DDF3-1F2A-43A6-8E4A-A97A8C4E8FF6}" presName="parentLin" presStyleCnt="0"/>
      <dgm:spPr/>
    </dgm:pt>
    <dgm:pt modelId="{F329CE76-E3D9-4D09-B0E8-05B0FF3272D1}" type="pres">
      <dgm:prSet presAssocID="{37D6DDF3-1F2A-43A6-8E4A-A97A8C4E8FF6}" presName="parentLeftMargin" presStyleLbl="node1" presStyleIdx="0" presStyleCnt="7"/>
      <dgm:spPr/>
      <dgm:t>
        <a:bodyPr/>
        <a:lstStyle/>
        <a:p>
          <a:endParaRPr lang="uk-UA"/>
        </a:p>
      </dgm:t>
    </dgm:pt>
    <dgm:pt modelId="{FB881FF1-6E09-45AD-9337-2D0DF0A9067D}" type="pres">
      <dgm:prSet presAssocID="{37D6DDF3-1F2A-43A6-8E4A-A97A8C4E8FF6}" presName="parentText" presStyleLbl="node1" presStyleIdx="0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A40BF11B-D827-42B9-AA2A-A672356F94E8}" type="pres">
      <dgm:prSet presAssocID="{37D6DDF3-1F2A-43A6-8E4A-A97A8C4E8FF6}" presName="negativeSpace" presStyleCnt="0"/>
      <dgm:spPr/>
    </dgm:pt>
    <dgm:pt modelId="{2760E40F-A68D-4640-8CB0-C4363AE68409}" type="pres">
      <dgm:prSet presAssocID="{37D6DDF3-1F2A-43A6-8E4A-A97A8C4E8FF6}" presName="childText" presStyleLbl="conFgAcc1" presStyleIdx="0" presStyleCnt="7">
        <dgm:presLayoutVars>
          <dgm:bulletEnabled val="1"/>
        </dgm:presLayoutVars>
      </dgm:prSet>
      <dgm:spPr/>
    </dgm:pt>
    <dgm:pt modelId="{B75AA5AA-09B8-4010-AA09-16EABE3E2529}" type="pres">
      <dgm:prSet presAssocID="{901A5405-D2E1-4428-BAB6-450AE288EAD9}" presName="spaceBetweenRectangles" presStyleCnt="0"/>
      <dgm:spPr/>
    </dgm:pt>
    <dgm:pt modelId="{1241B9E4-209B-41DC-990C-214FB1E1AEFD}" type="pres">
      <dgm:prSet presAssocID="{706D5764-F308-4F02-97AC-76C7B7200FE2}" presName="parentLin" presStyleCnt="0"/>
      <dgm:spPr/>
    </dgm:pt>
    <dgm:pt modelId="{5D483EB0-9D9B-4A91-9F9B-FB68689D4DEE}" type="pres">
      <dgm:prSet presAssocID="{706D5764-F308-4F02-97AC-76C7B7200FE2}" presName="parentLeftMargin" presStyleLbl="node1" presStyleIdx="0" presStyleCnt="7"/>
      <dgm:spPr/>
      <dgm:t>
        <a:bodyPr/>
        <a:lstStyle/>
        <a:p>
          <a:endParaRPr lang="uk-UA"/>
        </a:p>
      </dgm:t>
    </dgm:pt>
    <dgm:pt modelId="{1AA2AF63-3D6F-4735-8DEE-59416C523F70}" type="pres">
      <dgm:prSet presAssocID="{706D5764-F308-4F02-97AC-76C7B7200FE2}" presName="parentText" presStyleLbl="node1" presStyleIdx="1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F4A6DC0D-78EF-4A3D-9045-B4B91B0167E2}" type="pres">
      <dgm:prSet presAssocID="{706D5764-F308-4F02-97AC-76C7B7200FE2}" presName="negativeSpace" presStyleCnt="0"/>
      <dgm:spPr/>
    </dgm:pt>
    <dgm:pt modelId="{11EF20C0-5868-4335-B5CA-76CA0B0590A4}" type="pres">
      <dgm:prSet presAssocID="{706D5764-F308-4F02-97AC-76C7B7200FE2}" presName="childText" presStyleLbl="conFgAcc1" presStyleIdx="1" presStyleCnt="7">
        <dgm:presLayoutVars>
          <dgm:bulletEnabled val="1"/>
        </dgm:presLayoutVars>
      </dgm:prSet>
      <dgm:spPr/>
    </dgm:pt>
    <dgm:pt modelId="{B99E3608-AA5C-4FB7-A55B-D2649B44C67E}" type="pres">
      <dgm:prSet presAssocID="{2C769E78-946E-4361-85D7-6608E1E6C13D}" presName="spaceBetweenRectangles" presStyleCnt="0"/>
      <dgm:spPr/>
    </dgm:pt>
    <dgm:pt modelId="{76B64F2D-A472-4CC9-95F6-C21593402839}" type="pres">
      <dgm:prSet presAssocID="{AD80FEC6-A6CB-4ECD-B5F8-F16EE1DB12B6}" presName="parentLin" presStyleCnt="0"/>
      <dgm:spPr/>
    </dgm:pt>
    <dgm:pt modelId="{5D364845-5E0C-4202-9794-31D67A4F038A}" type="pres">
      <dgm:prSet presAssocID="{AD80FEC6-A6CB-4ECD-B5F8-F16EE1DB12B6}" presName="parentLeftMargin" presStyleLbl="node1" presStyleIdx="1" presStyleCnt="7"/>
      <dgm:spPr/>
      <dgm:t>
        <a:bodyPr/>
        <a:lstStyle/>
        <a:p>
          <a:endParaRPr lang="uk-UA"/>
        </a:p>
      </dgm:t>
    </dgm:pt>
    <dgm:pt modelId="{50A102A7-1E55-47D0-A7B2-29A650DF8B43}" type="pres">
      <dgm:prSet presAssocID="{AD80FEC6-A6CB-4ECD-B5F8-F16EE1DB12B6}" presName="parentText" presStyleLbl="node1" presStyleIdx="2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BCF0789F-E5E2-452E-97E8-F56D801FB75A}" type="pres">
      <dgm:prSet presAssocID="{AD80FEC6-A6CB-4ECD-B5F8-F16EE1DB12B6}" presName="negativeSpace" presStyleCnt="0"/>
      <dgm:spPr/>
    </dgm:pt>
    <dgm:pt modelId="{AAA4B115-6F8B-4C9F-88DC-929FFE428255}" type="pres">
      <dgm:prSet presAssocID="{AD80FEC6-A6CB-4ECD-B5F8-F16EE1DB12B6}" presName="childText" presStyleLbl="conFgAcc1" presStyleIdx="2" presStyleCnt="7">
        <dgm:presLayoutVars>
          <dgm:bulletEnabled val="1"/>
        </dgm:presLayoutVars>
      </dgm:prSet>
      <dgm:spPr/>
    </dgm:pt>
    <dgm:pt modelId="{DC28E14F-90D3-4336-B144-C060E2D0F914}" type="pres">
      <dgm:prSet presAssocID="{176D72E2-2460-46C3-88BD-0B78BDBD2E15}" presName="spaceBetweenRectangles" presStyleCnt="0"/>
      <dgm:spPr/>
    </dgm:pt>
    <dgm:pt modelId="{C3E0B644-07D0-4A6C-981F-CF362DBBC527}" type="pres">
      <dgm:prSet presAssocID="{7D169DE3-84FC-4BC5-A0E6-63520082CA66}" presName="parentLin" presStyleCnt="0"/>
      <dgm:spPr/>
    </dgm:pt>
    <dgm:pt modelId="{D2CE443D-E997-455B-A696-290264D3C715}" type="pres">
      <dgm:prSet presAssocID="{7D169DE3-84FC-4BC5-A0E6-63520082CA66}" presName="parentLeftMargin" presStyleLbl="node1" presStyleIdx="2" presStyleCnt="7"/>
      <dgm:spPr/>
      <dgm:t>
        <a:bodyPr/>
        <a:lstStyle/>
        <a:p>
          <a:endParaRPr lang="uk-UA"/>
        </a:p>
      </dgm:t>
    </dgm:pt>
    <dgm:pt modelId="{426B213A-BF88-43BE-9660-7BF0B504100A}" type="pres">
      <dgm:prSet presAssocID="{7D169DE3-84FC-4BC5-A0E6-63520082CA66}" presName="parentText" presStyleLbl="node1" presStyleIdx="3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4012B6E7-35E2-4A4B-B432-B4F039FB6486}" type="pres">
      <dgm:prSet presAssocID="{7D169DE3-84FC-4BC5-A0E6-63520082CA66}" presName="negativeSpace" presStyleCnt="0"/>
      <dgm:spPr/>
    </dgm:pt>
    <dgm:pt modelId="{C20E7BD7-D794-4DF9-8E96-8824187637F2}" type="pres">
      <dgm:prSet presAssocID="{7D169DE3-84FC-4BC5-A0E6-63520082CA66}" presName="childText" presStyleLbl="conFgAcc1" presStyleIdx="3" presStyleCnt="7">
        <dgm:presLayoutVars>
          <dgm:bulletEnabled val="1"/>
        </dgm:presLayoutVars>
      </dgm:prSet>
      <dgm:spPr/>
    </dgm:pt>
    <dgm:pt modelId="{A11CC099-C801-4324-BE49-10B852CA13D3}" type="pres">
      <dgm:prSet presAssocID="{A76BDF07-DB25-49FB-9E84-E13EAEFF1F98}" presName="spaceBetweenRectangles" presStyleCnt="0"/>
      <dgm:spPr/>
    </dgm:pt>
    <dgm:pt modelId="{7BF4E244-C94E-486A-B1ED-1A9E6EF9CA7C}" type="pres">
      <dgm:prSet presAssocID="{FB7CB58D-F0D8-42A4-9339-A6BB3E1B8FEF}" presName="parentLin" presStyleCnt="0"/>
      <dgm:spPr/>
    </dgm:pt>
    <dgm:pt modelId="{0CDE5D9D-9433-4CEE-B30A-AD28BB4A6D89}" type="pres">
      <dgm:prSet presAssocID="{FB7CB58D-F0D8-42A4-9339-A6BB3E1B8FEF}" presName="parentLeftMargin" presStyleLbl="node1" presStyleIdx="3" presStyleCnt="7"/>
      <dgm:spPr/>
      <dgm:t>
        <a:bodyPr/>
        <a:lstStyle/>
        <a:p>
          <a:endParaRPr lang="uk-UA"/>
        </a:p>
      </dgm:t>
    </dgm:pt>
    <dgm:pt modelId="{DDE493BD-81A4-4108-AB97-608C8D81807C}" type="pres">
      <dgm:prSet presAssocID="{FB7CB58D-F0D8-42A4-9339-A6BB3E1B8FEF}" presName="parentText" presStyleLbl="node1" presStyleIdx="4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7EC52463-21CF-4CD6-9807-EF556D66A075}" type="pres">
      <dgm:prSet presAssocID="{FB7CB58D-F0D8-42A4-9339-A6BB3E1B8FEF}" presName="negativeSpace" presStyleCnt="0"/>
      <dgm:spPr/>
    </dgm:pt>
    <dgm:pt modelId="{CDE2DF88-51EA-490F-BBB6-D6ACECC66BDD}" type="pres">
      <dgm:prSet presAssocID="{FB7CB58D-F0D8-42A4-9339-A6BB3E1B8FEF}" presName="childText" presStyleLbl="conFgAcc1" presStyleIdx="4" presStyleCnt="7">
        <dgm:presLayoutVars>
          <dgm:bulletEnabled val="1"/>
        </dgm:presLayoutVars>
      </dgm:prSet>
      <dgm:spPr/>
    </dgm:pt>
    <dgm:pt modelId="{7B9458CB-23B6-409A-AA30-781C8800C195}" type="pres">
      <dgm:prSet presAssocID="{3503E199-47BF-484B-B335-1172DEE0317A}" presName="spaceBetweenRectangles" presStyleCnt="0"/>
      <dgm:spPr/>
    </dgm:pt>
    <dgm:pt modelId="{9BBED0A4-8748-477A-9447-03B77B62391A}" type="pres">
      <dgm:prSet presAssocID="{6964A4C1-E7D2-4619-AA10-B04055DEACA0}" presName="parentLin" presStyleCnt="0"/>
      <dgm:spPr/>
    </dgm:pt>
    <dgm:pt modelId="{55BE1C3D-B53D-4FF7-BF60-09BBA339CB1E}" type="pres">
      <dgm:prSet presAssocID="{6964A4C1-E7D2-4619-AA10-B04055DEACA0}" presName="parentLeftMargin" presStyleLbl="node1" presStyleIdx="4" presStyleCnt="7"/>
      <dgm:spPr/>
      <dgm:t>
        <a:bodyPr/>
        <a:lstStyle/>
        <a:p>
          <a:endParaRPr lang="uk-UA"/>
        </a:p>
      </dgm:t>
    </dgm:pt>
    <dgm:pt modelId="{3F73B33E-F5F7-4785-B20A-C39A2281A992}" type="pres">
      <dgm:prSet presAssocID="{6964A4C1-E7D2-4619-AA10-B04055DEACA0}" presName="parentText" presStyleLbl="node1" presStyleIdx="5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1E9D5D52-026A-4258-A382-67874D66781A}" type="pres">
      <dgm:prSet presAssocID="{6964A4C1-E7D2-4619-AA10-B04055DEACA0}" presName="negativeSpace" presStyleCnt="0"/>
      <dgm:spPr/>
    </dgm:pt>
    <dgm:pt modelId="{91002A53-DBDE-4A43-BA47-3A4CE02E3FB3}" type="pres">
      <dgm:prSet presAssocID="{6964A4C1-E7D2-4619-AA10-B04055DEACA0}" presName="childText" presStyleLbl="conFgAcc1" presStyleIdx="5" presStyleCnt="7">
        <dgm:presLayoutVars>
          <dgm:bulletEnabled val="1"/>
        </dgm:presLayoutVars>
      </dgm:prSet>
      <dgm:spPr/>
    </dgm:pt>
    <dgm:pt modelId="{199F0791-E446-427B-A6FD-904F76628FA4}" type="pres">
      <dgm:prSet presAssocID="{FEC83894-F0D7-4704-87E3-8F439217AEFB}" presName="spaceBetweenRectangles" presStyleCnt="0"/>
      <dgm:spPr/>
    </dgm:pt>
    <dgm:pt modelId="{9A0FA54F-5FAA-4180-AA00-88ED485C68F9}" type="pres">
      <dgm:prSet presAssocID="{93111563-B6A5-45FA-B69F-42270A64FA53}" presName="parentLin" presStyleCnt="0"/>
      <dgm:spPr/>
    </dgm:pt>
    <dgm:pt modelId="{7B89C41B-3E8A-449C-8FE4-C63930B90CE3}" type="pres">
      <dgm:prSet presAssocID="{93111563-B6A5-45FA-B69F-42270A64FA53}" presName="parentLeftMargin" presStyleLbl="node1" presStyleIdx="5" presStyleCnt="7"/>
      <dgm:spPr/>
      <dgm:t>
        <a:bodyPr/>
        <a:lstStyle/>
        <a:p>
          <a:endParaRPr lang="uk-UA"/>
        </a:p>
      </dgm:t>
    </dgm:pt>
    <dgm:pt modelId="{B6BC1FBE-8473-40C8-AF1B-056D39682E87}" type="pres">
      <dgm:prSet presAssocID="{93111563-B6A5-45FA-B69F-42270A64FA53}" presName="parentText" presStyleLbl="node1" presStyleIdx="6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ACA18FC7-01D0-4727-9A42-331769E0B1DA}" type="pres">
      <dgm:prSet presAssocID="{93111563-B6A5-45FA-B69F-42270A64FA53}" presName="negativeSpace" presStyleCnt="0"/>
      <dgm:spPr/>
    </dgm:pt>
    <dgm:pt modelId="{E647ACF4-6537-40B4-9B12-84C547B8A2C2}" type="pres">
      <dgm:prSet presAssocID="{93111563-B6A5-45FA-B69F-42270A64FA53}" presName="childText" presStyleLbl="conFgAcc1" presStyleIdx="6" presStyleCnt="7">
        <dgm:presLayoutVars>
          <dgm:bulletEnabled val="1"/>
        </dgm:presLayoutVars>
      </dgm:prSet>
      <dgm:spPr/>
    </dgm:pt>
  </dgm:ptLst>
  <dgm:cxnLst>
    <dgm:cxn modelId="{AD6FE0A7-FC9B-4E8D-B00B-5A2BB97C6225}" type="presOf" srcId="{FB7CB58D-F0D8-42A4-9339-A6BB3E1B8FEF}" destId="{DDE493BD-81A4-4108-AB97-608C8D81807C}" srcOrd="1" destOrd="0" presId="urn:microsoft.com/office/officeart/2005/8/layout/list1"/>
    <dgm:cxn modelId="{0F1F827B-86D3-4683-9385-966EFA2F2557}" type="presOf" srcId="{706D5764-F308-4F02-97AC-76C7B7200FE2}" destId="{5D483EB0-9D9B-4A91-9F9B-FB68689D4DEE}" srcOrd="0" destOrd="0" presId="urn:microsoft.com/office/officeart/2005/8/layout/list1"/>
    <dgm:cxn modelId="{B916CC1E-6B3D-4E16-93FC-BAF80B7899BF}" srcId="{92731513-A67E-4EDC-B096-09584FFFE50E}" destId="{706D5764-F308-4F02-97AC-76C7B7200FE2}" srcOrd="1" destOrd="0" parTransId="{AF83ECA7-80A1-4BE5-8864-185D2DFCF886}" sibTransId="{2C769E78-946E-4361-85D7-6608E1E6C13D}"/>
    <dgm:cxn modelId="{941863E8-CA62-4430-A30A-52AA793C5D9B}" srcId="{92731513-A67E-4EDC-B096-09584FFFE50E}" destId="{AD80FEC6-A6CB-4ECD-B5F8-F16EE1DB12B6}" srcOrd="2" destOrd="0" parTransId="{F613F1DB-98DC-4CEC-B110-65B9B4E8D9E9}" sibTransId="{176D72E2-2460-46C3-88BD-0B78BDBD2E15}"/>
    <dgm:cxn modelId="{C6144652-8B64-4AD5-B5E4-8AB9D83EFBFA}" srcId="{92731513-A67E-4EDC-B096-09584FFFE50E}" destId="{FB7CB58D-F0D8-42A4-9339-A6BB3E1B8FEF}" srcOrd="4" destOrd="0" parTransId="{4170D169-2605-44EA-B81C-89DD88A325BE}" sibTransId="{3503E199-47BF-484B-B335-1172DEE0317A}"/>
    <dgm:cxn modelId="{80AC3DAB-F028-4104-8081-53B246C57473}" srcId="{92731513-A67E-4EDC-B096-09584FFFE50E}" destId="{37D6DDF3-1F2A-43A6-8E4A-A97A8C4E8FF6}" srcOrd="0" destOrd="0" parTransId="{F4623B85-14A4-4CF9-A532-27ACFB0D7AC6}" sibTransId="{901A5405-D2E1-4428-BAB6-450AE288EAD9}"/>
    <dgm:cxn modelId="{012AC630-9D25-4BF3-A146-8144E98B3D6A}" type="presOf" srcId="{93111563-B6A5-45FA-B69F-42270A64FA53}" destId="{B6BC1FBE-8473-40C8-AF1B-056D39682E87}" srcOrd="1" destOrd="0" presId="urn:microsoft.com/office/officeart/2005/8/layout/list1"/>
    <dgm:cxn modelId="{3EEE3D2A-9E15-4CE5-A19F-A94C3F03F8DA}" type="presOf" srcId="{AD80FEC6-A6CB-4ECD-B5F8-F16EE1DB12B6}" destId="{50A102A7-1E55-47D0-A7B2-29A650DF8B43}" srcOrd="1" destOrd="0" presId="urn:microsoft.com/office/officeart/2005/8/layout/list1"/>
    <dgm:cxn modelId="{8E15EE64-84D1-46F3-AA9C-27CD925EDA05}" type="presOf" srcId="{6964A4C1-E7D2-4619-AA10-B04055DEACA0}" destId="{55BE1C3D-B53D-4FF7-BF60-09BBA339CB1E}" srcOrd="0" destOrd="0" presId="urn:microsoft.com/office/officeart/2005/8/layout/list1"/>
    <dgm:cxn modelId="{5119B99D-41C5-464F-B7AF-E69BBFB7E0F5}" srcId="{92731513-A67E-4EDC-B096-09584FFFE50E}" destId="{7D169DE3-84FC-4BC5-A0E6-63520082CA66}" srcOrd="3" destOrd="0" parTransId="{B50BB8CC-57B0-47A5-9EAF-6162C13AC5E4}" sibTransId="{A76BDF07-DB25-49FB-9E84-E13EAEFF1F98}"/>
    <dgm:cxn modelId="{6122BD25-6682-4539-AEF2-F61594A12977}" type="presOf" srcId="{7D169DE3-84FC-4BC5-A0E6-63520082CA66}" destId="{D2CE443D-E997-455B-A696-290264D3C715}" srcOrd="0" destOrd="0" presId="urn:microsoft.com/office/officeart/2005/8/layout/list1"/>
    <dgm:cxn modelId="{1C9F5190-8ACC-4598-B88D-F4DA29066744}" type="presOf" srcId="{AD80FEC6-A6CB-4ECD-B5F8-F16EE1DB12B6}" destId="{5D364845-5E0C-4202-9794-31D67A4F038A}" srcOrd="0" destOrd="0" presId="urn:microsoft.com/office/officeart/2005/8/layout/list1"/>
    <dgm:cxn modelId="{37D7BB1D-33C5-4196-9D6D-C07901D6C00E}" srcId="{92731513-A67E-4EDC-B096-09584FFFE50E}" destId="{93111563-B6A5-45FA-B69F-42270A64FA53}" srcOrd="6" destOrd="0" parTransId="{0D562C9A-5089-49D7-955B-95165930D380}" sibTransId="{69C080A2-7D40-49B0-9277-A43D9B1E5A6F}"/>
    <dgm:cxn modelId="{AC6C68BA-C66D-4984-B1FD-23A6C1477B82}" type="presOf" srcId="{37D6DDF3-1F2A-43A6-8E4A-A97A8C4E8FF6}" destId="{F329CE76-E3D9-4D09-B0E8-05B0FF3272D1}" srcOrd="0" destOrd="0" presId="urn:microsoft.com/office/officeart/2005/8/layout/list1"/>
    <dgm:cxn modelId="{49188DBE-CBED-442A-9902-37CFE74330D7}" type="presOf" srcId="{706D5764-F308-4F02-97AC-76C7B7200FE2}" destId="{1AA2AF63-3D6F-4735-8DEE-59416C523F70}" srcOrd="1" destOrd="0" presId="urn:microsoft.com/office/officeart/2005/8/layout/list1"/>
    <dgm:cxn modelId="{EEDDA098-7054-4738-A4F0-4A9022A492A3}" type="presOf" srcId="{7D169DE3-84FC-4BC5-A0E6-63520082CA66}" destId="{426B213A-BF88-43BE-9660-7BF0B504100A}" srcOrd="1" destOrd="0" presId="urn:microsoft.com/office/officeart/2005/8/layout/list1"/>
    <dgm:cxn modelId="{E05F83B1-26A5-4ADC-AC3C-9BFDFADCA9C9}" srcId="{92731513-A67E-4EDC-B096-09584FFFE50E}" destId="{6964A4C1-E7D2-4619-AA10-B04055DEACA0}" srcOrd="5" destOrd="0" parTransId="{7435B9C6-E75E-4E53-8F4F-DB4CB3F68B9D}" sibTransId="{FEC83894-F0D7-4704-87E3-8F439217AEFB}"/>
    <dgm:cxn modelId="{9C20750F-6EEA-4C69-AE7F-5A8692F7A302}" type="presOf" srcId="{6964A4C1-E7D2-4619-AA10-B04055DEACA0}" destId="{3F73B33E-F5F7-4785-B20A-C39A2281A992}" srcOrd="1" destOrd="0" presId="urn:microsoft.com/office/officeart/2005/8/layout/list1"/>
    <dgm:cxn modelId="{AE7E114F-C7B0-4988-BEB7-D5C1D1AB74F4}" type="presOf" srcId="{93111563-B6A5-45FA-B69F-42270A64FA53}" destId="{7B89C41B-3E8A-449C-8FE4-C63930B90CE3}" srcOrd="0" destOrd="0" presId="urn:microsoft.com/office/officeart/2005/8/layout/list1"/>
    <dgm:cxn modelId="{7714820A-1307-4D1E-BF63-F87BEE94A67C}" type="presOf" srcId="{FB7CB58D-F0D8-42A4-9339-A6BB3E1B8FEF}" destId="{0CDE5D9D-9433-4CEE-B30A-AD28BB4A6D89}" srcOrd="0" destOrd="0" presId="urn:microsoft.com/office/officeart/2005/8/layout/list1"/>
    <dgm:cxn modelId="{4AEFA521-C209-4AC5-8E22-53BC099D7974}" type="presOf" srcId="{37D6DDF3-1F2A-43A6-8E4A-A97A8C4E8FF6}" destId="{FB881FF1-6E09-45AD-9337-2D0DF0A9067D}" srcOrd="1" destOrd="0" presId="urn:microsoft.com/office/officeart/2005/8/layout/list1"/>
    <dgm:cxn modelId="{44CC72C5-5CC2-4E3E-8217-75EA2DD4B4E9}" type="presOf" srcId="{92731513-A67E-4EDC-B096-09584FFFE50E}" destId="{810279A4-D02F-4B5A-8C79-6C34E51F8F48}" srcOrd="0" destOrd="0" presId="urn:microsoft.com/office/officeart/2005/8/layout/list1"/>
    <dgm:cxn modelId="{8F07F731-01EA-4493-A8B6-AE728342B216}" type="presParOf" srcId="{810279A4-D02F-4B5A-8C79-6C34E51F8F48}" destId="{E744BF87-F491-44A0-90EE-B4F8AE47DC90}" srcOrd="0" destOrd="0" presId="urn:microsoft.com/office/officeart/2005/8/layout/list1"/>
    <dgm:cxn modelId="{27D9F04F-47B2-44C3-B225-6DC01B1DA276}" type="presParOf" srcId="{E744BF87-F491-44A0-90EE-B4F8AE47DC90}" destId="{F329CE76-E3D9-4D09-B0E8-05B0FF3272D1}" srcOrd="0" destOrd="0" presId="urn:microsoft.com/office/officeart/2005/8/layout/list1"/>
    <dgm:cxn modelId="{943E2B1F-6821-4BD6-9DE2-E9F7E73ADA95}" type="presParOf" srcId="{E744BF87-F491-44A0-90EE-B4F8AE47DC90}" destId="{FB881FF1-6E09-45AD-9337-2D0DF0A9067D}" srcOrd="1" destOrd="0" presId="urn:microsoft.com/office/officeart/2005/8/layout/list1"/>
    <dgm:cxn modelId="{F78E11D4-59EA-4D13-984C-6C2E06E5168B}" type="presParOf" srcId="{810279A4-D02F-4B5A-8C79-6C34E51F8F48}" destId="{A40BF11B-D827-42B9-AA2A-A672356F94E8}" srcOrd="1" destOrd="0" presId="urn:microsoft.com/office/officeart/2005/8/layout/list1"/>
    <dgm:cxn modelId="{BB4076D1-A460-4AD7-BB72-000968A443B9}" type="presParOf" srcId="{810279A4-D02F-4B5A-8C79-6C34E51F8F48}" destId="{2760E40F-A68D-4640-8CB0-C4363AE68409}" srcOrd="2" destOrd="0" presId="urn:microsoft.com/office/officeart/2005/8/layout/list1"/>
    <dgm:cxn modelId="{C496217B-84E7-44BA-84D8-FAD7C8ECB780}" type="presParOf" srcId="{810279A4-D02F-4B5A-8C79-6C34E51F8F48}" destId="{B75AA5AA-09B8-4010-AA09-16EABE3E2529}" srcOrd="3" destOrd="0" presId="urn:microsoft.com/office/officeart/2005/8/layout/list1"/>
    <dgm:cxn modelId="{EA4C0BAF-A2AB-49BA-A6A1-853CA82B8829}" type="presParOf" srcId="{810279A4-D02F-4B5A-8C79-6C34E51F8F48}" destId="{1241B9E4-209B-41DC-990C-214FB1E1AEFD}" srcOrd="4" destOrd="0" presId="urn:microsoft.com/office/officeart/2005/8/layout/list1"/>
    <dgm:cxn modelId="{FB982DCD-D5A7-4D08-9BD0-52EDD6D4496D}" type="presParOf" srcId="{1241B9E4-209B-41DC-990C-214FB1E1AEFD}" destId="{5D483EB0-9D9B-4A91-9F9B-FB68689D4DEE}" srcOrd="0" destOrd="0" presId="urn:microsoft.com/office/officeart/2005/8/layout/list1"/>
    <dgm:cxn modelId="{5437446F-E708-49F6-967F-70250EC28202}" type="presParOf" srcId="{1241B9E4-209B-41DC-990C-214FB1E1AEFD}" destId="{1AA2AF63-3D6F-4735-8DEE-59416C523F70}" srcOrd="1" destOrd="0" presId="urn:microsoft.com/office/officeart/2005/8/layout/list1"/>
    <dgm:cxn modelId="{70FD3675-CEF4-4D2F-B0F2-9BD7368F1A5F}" type="presParOf" srcId="{810279A4-D02F-4B5A-8C79-6C34E51F8F48}" destId="{F4A6DC0D-78EF-4A3D-9045-B4B91B0167E2}" srcOrd="5" destOrd="0" presId="urn:microsoft.com/office/officeart/2005/8/layout/list1"/>
    <dgm:cxn modelId="{BD0AF594-FDCC-4E6C-A371-A01FAA98098B}" type="presParOf" srcId="{810279A4-D02F-4B5A-8C79-6C34E51F8F48}" destId="{11EF20C0-5868-4335-B5CA-76CA0B0590A4}" srcOrd="6" destOrd="0" presId="urn:microsoft.com/office/officeart/2005/8/layout/list1"/>
    <dgm:cxn modelId="{7885AA72-E27E-490C-82BE-ACE1E5C5F98B}" type="presParOf" srcId="{810279A4-D02F-4B5A-8C79-6C34E51F8F48}" destId="{B99E3608-AA5C-4FB7-A55B-D2649B44C67E}" srcOrd="7" destOrd="0" presId="urn:microsoft.com/office/officeart/2005/8/layout/list1"/>
    <dgm:cxn modelId="{46909876-77C2-4D56-8469-E7AE09EF47D4}" type="presParOf" srcId="{810279A4-D02F-4B5A-8C79-6C34E51F8F48}" destId="{76B64F2D-A472-4CC9-95F6-C21593402839}" srcOrd="8" destOrd="0" presId="urn:microsoft.com/office/officeart/2005/8/layout/list1"/>
    <dgm:cxn modelId="{16A9DEBA-0801-45B8-BDB0-DD40F63D1873}" type="presParOf" srcId="{76B64F2D-A472-4CC9-95F6-C21593402839}" destId="{5D364845-5E0C-4202-9794-31D67A4F038A}" srcOrd="0" destOrd="0" presId="urn:microsoft.com/office/officeart/2005/8/layout/list1"/>
    <dgm:cxn modelId="{2F1141E1-CA4B-4995-9D7E-D22BB35C25AC}" type="presParOf" srcId="{76B64F2D-A472-4CC9-95F6-C21593402839}" destId="{50A102A7-1E55-47D0-A7B2-29A650DF8B43}" srcOrd="1" destOrd="0" presId="urn:microsoft.com/office/officeart/2005/8/layout/list1"/>
    <dgm:cxn modelId="{B45F7114-1A3C-44EA-8E86-FAB1A051CD1C}" type="presParOf" srcId="{810279A4-D02F-4B5A-8C79-6C34E51F8F48}" destId="{BCF0789F-E5E2-452E-97E8-F56D801FB75A}" srcOrd="9" destOrd="0" presId="urn:microsoft.com/office/officeart/2005/8/layout/list1"/>
    <dgm:cxn modelId="{C6E10A4E-5050-4271-A2A1-B9C15CCA7FF4}" type="presParOf" srcId="{810279A4-D02F-4B5A-8C79-6C34E51F8F48}" destId="{AAA4B115-6F8B-4C9F-88DC-929FFE428255}" srcOrd="10" destOrd="0" presId="urn:microsoft.com/office/officeart/2005/8/layout/list1"/>
    <dgm:cxn modelId="{6477821A-7F2E-4404-B60D-A18D4A4A8385}" type="presParOf" srcId="{810279A4-D02F-4B5A-8C79-6C34E51F8F48}" destId="{DC28E14F-90D3-4336-B144-C060E2D0F914}" srcOrd="11" destOrd="0" presId="urn:microsoft.com/office/officeart/2005/8/layout/list1"/>
    <dgm:cxn modelId="{47E1E849-9D83-434A-85E8-6CD8F5BDA871}" type="presParOf" srcId="{810279A4-D02F-4B5A-8C79-6C34E51F8F48}" destId="{C3E0B644-07D0-4A6C-981F-CF362DBBC527}" srcOrd="12" destOrd="0" presId="urn:microsoft.com/office/officeart/2005/8/layout/list1"/>
    <dgm:cxn modelId="{475AF10A-DAB1-4B12-8D08-0ACB0F7D885E}" type="presParOf" srcId="{C3E0B644-07D0-4A6C-981F-CF362DBBC527}" destId="{D2CE443D-E997-455B-A696-290264D3C715}" srcOrd="0" destOrd="0" presId="urn:microsoft.com/office/officeart/2005/8/layout/list1"/>
    <dgm:cxn modelId="{228C7B00-4777-410B-9163-9BE41A63B779}" type="presParOf" srcId="{C3E0B644-07D0-4A6C-981F-CF362DBBC527}" destId="{426B213A-BF88-43BE-9660-7BF0B504100A}" srcOrd="1" destOrd="0" presId="urn:microsoft.com/office/officeart/2005/8/layout/list1"/>
    <dgm:cxn modelId="{655A3790-D422-41EC-888F-B601714F0A6B}" type="presParOf" srcId="{810279A4-D02F-4B5A-8C79-6C34E51F8F48}" destId="{4012B6E7-35E2-4A4B-B432-B4F039FB6486}" srcOrd="13" destOrd="0" presId="urn:microsoft.com/office/officeart/2005/8/layout/list1"/>
    <dgm:cxn modelId="{55F6A188-ADEF-4610-93FF-AAA6824C580D}" type="presParOf" srcId="{810279A4-D02F-4B5A-8C79-6C34E51F8F48}" destId="{C20E7BD7-D794-4DF9-8E96-8824187637F2}" srcOrd="14" destOrd="0" presId="urn:microsoft.com/office/officeart/2005/8/layout/list1"/>
    <dgm:cxn modelId="{3A0D728C-CB42-4BBF-AB15-D1288A2C8217}" type="presParOf" srcId="{810279A4-D02F-4B5A-8C79-6C34E51F8F48}" destId="{A11CC099-C801-4324-BE49-10B852CA13D3}" srcOrd="15" destOrd="0" presId="urn:microsoft.com/office/officeart/2005/8/layout/list1"/>
    <dgm:cxn modelId="{BB3BF340-BCDF-48A4-8A0B-DCA49AFD5061}" type="presParOf" srcId="{810279A4-D02F-4B5A-8C79-6C34E51F8F48}" destId="{7BF4E244-C94E-486A-B1ED-1A9E6EF9CA7C}" srcOrd="16" destOrd="0" presId="urn:microsoft.com/office/officeart/2005/8/layout/list1"/>
    <dgm:cxn modelId="{9891F64E-A934-4360-99BB-027B35314CA6}" type="presParOf" srcId="{7BF4E244-C94E-486A-B1ED-1A9E6EF9CA7C}" destId="{0CDE5D9D-9433-4CEE-B30A-AD28BB4A6D89}" srcOrd="0" destOrd="0" presId="urn:microsoft.com/office/officeart/2005/8/layout/list1"/>
    <dgm:cxn modelId="{CD96F219-4677-4C39-A986-88D436AA7D65}" type="presParOf" srcId="{7BF4E244-C94E-486A-B1ED-1A9E6EF9CA7C}" destId="{DDE493BD-81A4-4108-AB97-608C8D81807C}" srcOrd="1" destOrd="0" presId="urn:microsoft.com/office/officeart/2005/8/layout/list1"/>
    <dgm:cxn modelId="{9BE32D1E-B3F7-4EF0-86E4-17F16BE1166D}" type="presParOf" srcId="{810279A4-D02F-4B5A-8C79-6C34E51F8F48}" destId="{7EC52463-21CF-4CD6-9807-EF556D66A075}" srcOrd="17" destOrd="0" presId="urn:microsoft.com/office/officeart/2005/8/layout/list1"/>
    <dgm:cxn modelId="{6E485545-64ED-4B72-8B24-D0B3CD984A3B}" type="presParOf" srcId="{810279A4-D02F-4B5A-8C79-6C34E51F8F48}" destId="{CDE2DF88-51EA-490F-BBB6-D6ACECC66BDD}" srcOrd="18" destOrd="0" presId="urn:microsoft.com/office/officeart/2005/8/layout/list1"/>
    <dgm:cxn modelId="{0ABD2433-4009-4A7E-9BD5-2595A3CD8432}" type="presParOf" srcId="{810279A4-D02F-4B5A-8C79-6C34E51F8F48}" destId="{7B9458CB-23B6-409A-AA30-781C8800C195}" srcOrd="19" destOrd="0" presId="urn:microsoft.com/office/officeart/2005/8/layout/list1"/>
    <dgm:cxn modelId="{893CAFA0-6F68-41F8-887E-CE93752B095D}" type="presParOf" srcId="{810279A4-D02F-4B5A-8C79-6C34E51F8F48}" destId="{9BBED0A4-8748-477A-9447-03B77B62391A}" srcOrd="20" destOrd="0" presId="urn:microsoft.com/office/officeart/2005/8/layout/list1"/>
    <dgm:cxn modelId="{D301AC71-86CF-41C2-AB55-298835830BC5}" type="presParOf" srcId="{9BBED0A4-8748-477A-9447-03B77B62391A}" destId="{55BE1C3D-B53D-4FF7-BF60-09BBA339CB1E}" srcOrd="0" destOrd="0" presId="urn:microsoft.com/office/officeart/2005/8/layout/list1"/>
    <dgm:cxn modelId="{248AF55C-B2B5-4088-B13E-D95B7BDA2B92}" type="presParOf" srcId="{9BBED0A4-8748-477A-9447-03B77B62391A}" destId="{3F73B33E-F5F7-4785-B20A-C39A2281A992}" srcOrd="1" destOrd="0" presId="urn:microsoft.com/office/officeart/2005/8/layout/list1"/>
    <dgm:cxn modelId="{885BDCDA-5FC4-418F-B938-4E2D69D57698}" type="presParOf" srcId="{810279A4-D02F-4B5A-8C79-6C34E51F8F48}" destId="{1E9D5D52-026A-4258-A382-67874D66781A}" srcOrd="21" destOrd="0" presId="urn:microsoft.com/office/officeart/2005/8/layout/list1"/>
    <dgm:cxn modelId="{EAD67F25-401E-4BA9-8A29-3A25EF74F7E6}" type="presParOf" srcId="{810279A4-D02F-4B5A-8C79-6C34E51F8F48}" destId="{91002A53-DBDE-4A43-BA47-3A4CE02E3FB3}" srcOrd="22" destOrd="0" presId="urn:microsoft.com/office/officeart/2005/8/layout/list1"/>
    <dgm:cxn modelId="{38866E3A-FE66-4835-B702-0BAB2E0949CA}" type="presParOf" srcId="{810279A4-D02F-4B5A-8C79-6C34E51F8F48}" destId="{199F0791-E446-427B-A6FD-904F76628FA4}" srcOrd="23" destOrd="0" presId="urn:microsoft.com/office/officeart/2005/8/layout/list1"/>
    <dgm:cxn modelId="{6BB1C41E-7E50-430B-89D3-141E4F179A16}" type="presParOf" srcId="{810279A4-D02F-4B5A-8C79-6C34E51F8F48}" destId="{9A0FA54F-5FAA-4180-AA00-88ED485C68F9}" srcOrd="24" destOrd="0" presId="urn:microsoft.com/office/officeart/2005/8/layout/list1"/>
    <dgm:cxn modelId="{369BFB0C-962E-4766-B9B6-9AFCCCDE4C95}" type="presParOf" srcId="{9A0FA54F-5FAA-4180-AA00-88ED485C68F9}" destId="{7B89C41B-3E8A-449C-8FE4-C63930B90CE3}" srcOrd="0" destOrd="0" presId="urn:microsoft.com/office/officeart/2005/8/layout/list1"/>
    <dgm:cxn modelId="{ACE841A3-ED8D-4A39-8C13-81821DBB040E}" type="presParOf" srcId="{9A0FA54F-5FAA-4180-AA00-88ED485C68F9}" destId="{B6BC1FBE-8473-40C8-AF1B-056D39682E87}" srcOrd="1" destOrd="0" presId="urn:microsoft.com/office/officeart/2005/8/layout/list1"/>
    <dgm:cxn modelId="{D4262F96-2954-4A27-A301-CCBD1FBB4F81}" type="presParOf" srcId="{810279A4-D02F-4B5A-8C79-6C34E51F8F48}" destId="{ACA18FC7-01D0-4727-9A42-331769E0B1DA}" srcOrd="25" destOrd="0" presId="urn:microsoft.com/office/officeart/2005/8/layout/list1"/>
    <dgm:cxn modelId="{E992BCB4-6B86-453E-A36D-858A7BC1DB10}" type="presParOf" srcId="{810279A4-D02F-4B5A-8C79-6C34E51F8F48}" destId="{E647ACF4-6537-40B4-9B12-84C547B8A2C2}" srcOrd="2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EB73B73-84FB-4C2F-94B7-291C4B15E762}" type="doc">
      <dgm:prSet loTypeId="urn:microsoft.com/office/officeart/2005/8/layout/orgChart1" loCatId="hierarchy" qsTypeId="urn:microsoft.com/office/officeart/2005/8/quickstyle/simple1" qsCatId="simple" csTypeId="urn:microsoft.com/office/officeart/2005/8/colors/accent6_1" csCatId="accent6" phldr="1"/>
      <dgm:spPr/>
      <dgm:t>
        <a:bodyPr/>
        <a:lstStyle/>
        <a:p>
          <a:endParaRPr lang="uk-UA"/>
        </a:p>
      </dgm:t>
    </dgm:pt>
    <dgm:pt modelId="{858A15FF-660E-4624-BAC5-B58213AEF08A}">
      <dgm:prSet phldrT="[Текст]" custT="1"/>
      <dgm:spPr/>
      <dgm:t>
        <a:bodyPr/>
        <a:lstStyle/>
        <a:p>
          <a:r>
            <a:rPr lang="uk-UA" sz="2000" dirty="0" smtClean="0">
              <a:latin typeface="Century Gothic" panose="020B0502020202020204" pitchFamily="34" charset="0"/>
            </a:rPr>
            <a:t>Інформаційні системи</a:t>
          </a:r>
          <a:endParaRPr lang="uk-UA" sz="2000" dirty="0">
            <a:latin typeface="Century Gothic" panose="020B0502020202020204" pitchFamily="34" charset="0"/>
          </a:endParaRPr>
        </a:p>
      </dgm:t>
    </dgm:pt>
    <dgm:pt modelId="{39FB743D-2656-410F-80B2-B854BDD86170}" type="parTrans" cxnId="{55A34316-29C0-4FC9-A97C-BA6D9B874730}">
      <dgm:prSet/>
      <dgm:spPr/>
      <dgm:t>
        <a:bodyPr/>
        <a:lstStyle/>
        <a:p>
          <a:endParaRPr lang="uk-UA" sz="1600">
            <a:latin typeface="Century Gothic" panose="020B0502020202020204" pitchFamily="34" charset="0"/>
          </a:endParaRPr>
        </a:p>
      </dgm:t>
    </dgm:pt>
    <dgm:pt modelId="{9F2AD9BD-E785-4CA2-B63D-C790EC55CCA9}" type="sibTrans" cxnId="{55A34316-29C0-4FC9-A97C-BA6D9B874730}">
      <dgm:prSet/>
      <dgm:spPr/>
      <dgm:t>
        <a:bodyPr/>
        <a:lstStyle/>
        <a:p>
          <a:endParaRPr lang="uk-UA" sz="1600">
            <a:latin typeface="Century Gothic" panose="020B0502020202020204" pitchFamily="34" charset="0"/>
          </a:endParaRPr>
        </a:p>
      </dgm:t>
    </dgm:pt>
    <dgm:pt modelId="{159553F8-0E33-48DF-B7B1-96158A085317}">
      <dgm:prSet phldrT="[Текст]" custT="1"/>
      <dgm:spPr/>
      <dgm:t>
        <a:bodyPr/>
        <a:lstStyle/>
        <a:p>
          <a:r>
            <a:rPr lang="uk-UA" sz="2000" dirty="0" smtClean="0">
              <a:latin typeface="Century Gothic" panose="020B0502020202020204" pitchFamily="34" charset="0"/>
            </a:rPr>
            <a:t>Технічні</a:t>
          </a:r>
          <a:endParaRPr lang="uk-UA" sz="2000" dirty="0">
            <a:latin typeface="Century Gothic" panose="020B0502020202020204" pitchFamily="34" charset="0"/>
          </a:endParaRPr>
        </a:p>
      </dgm:t>
    </dgm:pt>
    <dgm:pt modelId="{47F7C169-0A3C-45CE-BEBF-A4CD8B3B0A4E}" type="parTrans" cxnId="{607EFD93-7FBF-4814-A74A-9AFDEA45AE79}">
      <dgm:prSet/>
      <dgm:spPr/>
      <dgm:t>
        <a:bodyPr/>
        <a:lstStyle/>
        <a:p>
          <a:endParaRPr lang="uk-UA" sz="1600">
            <a:latin typeface="Century Gothic" panose="020B0502020202020204" pitchFamily="34" charset="0"/>
          </a:endParaRPr>
        </a:p>
      </dgm:t>
    </dgm:pt>
    <dgm:pt modelId="{955C2B89-CAD2-4724-A9D5-41FDD605917A}" type="sibTrans" cxnId="{607EFD93-7FBF-4814-A74A-9AFDEA45AE79}">
      <dgm:prSet/>
      <dgm:spPr/>
      <dgm:t>
        <a:bodyPr/>
        <a:lstStyle/>
        <a:p>
          <a:endParaRPr lang="uk-UA" sz="1600">
            <a:latin typeface="Century Gothic" panose="020B0502020202020204" pitchFamily="34" charset="0"/>
          </a:endParaRPr>
        </a:p>
      </dgm:t>
    </dgm:pt>
    <dgm:pt modelId="{FEBD6616-667B-46FF-A4A2-B67D1D1F53E4}">
      <dgm:prSet phldrT="[Текст]" custT="1"/>
      <dgm:spPr/>
      <dgm:t>
        <a:bodyPr/>
        <a:lstStyle/>
        <a:p>
          <a:r>
            <a:rPr lang="uk-UA" sz="2000" dirty="0" smtClean="0">
              <a:latin typeface="Century Gothic" panose="020B0502020202020204" pitchFamily="34" charset="0"/>
            </a:rPr>
            <a:t>Біологічні</a:t>
          </a:r>
          <a:endParaRPr lang="uk-UA" sz="2000" dirty="0">
            <a:latin typeface="Century Gothic" panose="020B0502020202020204" pitchFamily="34" charset="0"/>
          </a:endParaRPr>
        </a:p>
      </dgm:t>
    </dgm:pt>
    <dgm:pt modelId="{3D76E161-22DB-4856-93A1-08C707378505}" type="parTrans" cxnId="{A29948FC-9E3B-4B0D-9EC9-2DF1D36E3CA7}">
      <dgm:prSet/>
      <dgm:spPr/>
      <dgm:t>
        <a:bodyPr/>
        <a:lstStyle/>
        <a:p>
          <a:endParaRPr lang="uk-UA" sz="1600">
            <a:latin typeface="Century Gothic" panose="020B0502020202020204" pitchFamily="34" charset="0"/>
          </a:endParaRPr>
        </a:p>
      </dgm:t>
    </dgm:pt>
    <dgm:pt modelId="{A147FE1A-6519-433A-9C80-8C35E769628F}" type="sibTrans" cxnId="{A29948FC-9E3B-4B0D-9EC9-2DF1D36E3CA7}">
      <dgm:prSet/>
      <dgm:spPr/>
      <dgm:t>
        <a:bodyPr/>
        <a:lstStyle/>
        <a:p>
          <a:endParaRPr lang="uk-UA" sz="1600">
            <a:latin typeface="Century Gothic" panose="020B0502020202020204" pitchFamily="34" charset="0"/>
          </a:endParaRPr>
        </a:p>
      </dgm:t>
    </dgm:pt>
    <dgm:pt modelId="{EF0B4BDC-5923-4FCF-8CF4-7DBEA7B83606}">
      <dgm:prSet phldrT="[Текст]" custT="1"/>
      <dgm:spPr/>
      <dgm:t>
        <a:bodyPr/>
        <a:lstStyle/>
        <a:p>
          <a:r>
            <a:rPr lang="uk-UA" sz="2000" dirty="0" smtClean="0">
              <a:latin typeface="Century Gothic" panose="020B0502020202020204" pitchFamily="34" charset="0"/>
            </a:rPr>
            <a:t>Соціальні</a:t>
          </a:r>
          <a:endParaRPr lang="uk-UA" sz="2000" dirty="0">
            <a:latin typeface="Century Gothic" panose="020B0502020202020204" pitchFamily="34" charset="0"/>
          </a:endParaRPr>
        </a:p>
      </dgm:t>
    </dgm:pt>
    <dgm:pt modelId="{A0D8142F-AD86-48EC-AD43-E7963CF6F857}" type="parTrans" cxnId="{C3C38538-706A-404D-9551-021CD6C377F2}">
      <dgm:prSet/>
      <dgm:spPr/>
      <dgm:t>
        <a:bodyPr/>
        <a:lstStyle/>
        <a:p>
          <a:endParaRPr lang="uk-UA" sz="1600">
            <a:latin typeface="Century Gothic" panose="020B0502020202020204" pitchFamily="34" charset="0"/>
          </a:endParaRPr>
        </a:p>
      </dgm:t>
    </dgm:pt>
    <dgm:pt modelId="{11965AF3-7012-4818-BA10-AFFF8E5555E9}" type="sibTrans" cxnId="{C3C38538-706A-404D-9551-021CD6C377F2}">
      <dgm:prSet/>
      <dgm:spPr/>
      <dgm:t>
        <a:bodyPr/>
        <a:lstStyle/>
        <a:p>
          <a:endParaRPr lang="uk-UA" sz="1600">
            <a:latin typeface="Century Gothic" panose="020B0502020202020204" pitchFamily="34" charset="0"/>
          </a:endParaRPr>
        </a:p>
      </dgm:t>
    </dgm:pt>
    <dgm:pt modelId="{B08E4038-E3C3-48ED-B2F4-69DB84C0E548}">
      <dgm:prSet/>
      <dgm:spPr/>
      <dgm:t>
        <a:bodyPr/>
        <a:lstStyle/>
        <a:p>
          <a:endParaRPr lang="uk-UA" dirty="0"/>
        </a:p>
      </dgm:t>
    </dgm:pt>
    <dgm:pt modelId="{34317DEF-6A8F-4140-B5E8-C72749FD5DDD}" type="parTrans" cxnId="{4066E1A7-51D1-4D01-BE96-21075E544188}">
      <dgm:prSet/>
      <dgm:spPr/>
      <dgm:t>
        <a:bodyPr/>
        <a:lstStyle/>
        <a:p>
          <a:endParaRPr lang="uk-UA"/>
        </a:p>
      </dgm:t>
    </dgm:pt>
    <dgm:pt modelId="{4E2C8852-35BC-40AD-A6F9-E7202191376B}" type="sibTrans" cxnId="{4066E1A7-51D1-4D01-BE96-21075E544188}">
      <dgm:prSet/>
      <dgm:spPr/>
      <dgm:t>
        <a:bodyPr/>
        <a:lstStyle/>
        <a:p>
          <a:endParaRPr lang="uk-UA"/>
        </a:p>
      </dgm:t>
    </dgm:pt>
    <dgm:pt modelId="{2FE48C82-BACD-4AB0-9DE6-B2C6F02267DF}">
      <dgm:prSet/>
      <dgm:spPr/>
      <dgm:t>
        <a:bodyPr/>
        <a:lstStyle/>
        <a:p>
          <a:endParaRPr lang="uk-UA"/>
        </a:p>
      </dgm:t>
    </dgm:pt>
    <dgm:pt modelId="{7BBD2DFB-E541-41DA-A0A8-D586BDFF0D13}" type="parTrans" cxnId="{408C62F2-7BAD-4406-A219-9FDFBCF21DB3}">
      <dgm:prSet/>
      <dgm:spPr/>
      <dgm:t>
        <a:bodyPr/>
        <a:lstStyle/>
        <a:p>
          <a:endParaRPr lang="uk-UA"/>
        </a:p>
      </dgm:t>
    </dgm:pt>
    <dgm:pt modelId="{5B0F5CCB-908C-4F3C-A761-C86EF43BF57B}" type="sibTrans" cxnId="{408C62F2-7BAD-4406-A219-9FDFBCF21DB3}">
      <dgm:prSet/>
      <dgm:spPr/>
      <dgm:t>
        <a:bodyPr/>
        <a:lstStyle/>
        <a:p>
          <a:endParaRPr lang="uk-UA"/>
        </a:p>
      </dgm:t>
    </dgm:pt>
    <dgm:pt modelId="{97C74E3F-A567-4125-A0E5-7584CE1619E4}">
      <dgm:prSet/>
      <dgm:spPr/>
      <dgm:t>
        <a:bodyPr/>
        <a:lstStyle/>
        <a:p>
          <a:endParaRPr lang="uk-UA"/>
        </a:p>
      </dgm:t>
    </dgm:pt>
    <dgm:pt modelId="{01BA6645-0AEB-4F63-A15C-27FD3E952B39}" type="parTrans" cxnId="{B8527317-B62E-46A9-88E9-FC023F29FE00}">
      <dgm:prSet/>
      <dgm:spPr/>
      <dgm:t>
        <a:bodyPr/>
        <a:lstStyle/>
        <a:p>
          <a:endParaRPr lang="uk-UA"/>
        </a:p>
      </dgm:t>
    </dgm:pt>
    <dgm:pt modelId="{C9B07429-D7C6-4B94-A243-78471EBBC897}" type="sibTrans" cxnId="{B8527317-B62E-46A9-88E9-FC023F29FE00}">
      <dgm:prSet/>
      <dgm:spPr/>
      <dgm:t>
        <a:bodyPr/>
        <a:lstStyle/>
        <a:p>
          <a:endParaRPr lang="uk-UA"/>
        </a:p>
      </dgm:t>
    </dgm:pt>
    <dgm:pt modelId="{C7891817-C8AF-4319-A3A9-901B44CB63D8}" type="pres">
      <dgm:prSet presAssocID="{5EB73B73-84FB-4C2F-94B7-291C4B15E762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0BE9573F-FE50-4FB0-9939-FC57101DDD0C}" type="pres">
      <dgm:prSet presAssocID="{858A15FF-660E-4624-BAC5-B58213AEF08A}" presName="hierRoot1" presStyleCnt="0">
        <dgm:presLayoutVars>
          <dgm:hierBranch val="init"/>
        </dgm:presLayoutVars>
      </dgm:prSet>
      <dgm:spPr/>
    </dgm:pt>
    <dgm:pt modelId="{45E5D734-D9F4-4852-8632-4C160E2D317D}" type="pres">
      <dgm:prSet presAssocID="{858A15FF-660E-4624-BAC5-B58213AEF08A}" presName="rootComposite1" presStyleCnt="0"/>
      <dgm:spPr/>
    </dgm:pt>
    <dgm:pt modelId="{87604285-BAD3-4A51-A5CD-41204BCC1AD1}" type="pres">
      <dgm:prSet presAssocID="{858A15FF-660E-4624-BAC5-B58213AEF08A}" presName="rootText1" presStyleLbl="node0" presStyleIdx="0" presStyleCnt="1">
        <dgm:presLayoutVars>
          <dgm:chPref val="3"/>
        </dgm:presLayoutVars>
      </dgm:prSet>
      <dgm:spPr/>
    </dgm:pt>
    <dgm:pt modelId="{0B301221-8DD6-4FEE-9E02-E345B4D6974E}" type="pres">
      <dgm:prSet presAssocID="{858A15FF-660E-4624-BAC5-B58213AEF08A}" presName="rootConnector1" presStyleLbl="node1" presStyleIdx="0" presStyleCnt="0"/>
      <dgm:spPr/>
    </dgm:pt>
    <dgm:pt modelId="{11019F77-BC53-46CB-A56B-0E2061445AE2}" type="pres">
      <dgm:prSet presAssocID="{858A15FF-660E-4624-BAC5-B58213AEF08A}" presName="hierChild2" presStyleCnt="0"/>
      <dgm:spPr/>
    </dgm:pt>
    <dgm:pt modelId="{EB45AF7D-816A-4C14-ABA9-D801A7F0AC29}" type="pres">
      <dgm:prSet presAssocID="{47F7C169-0A3C-45CE-BEBF-A4CD8B3B0A4E}" presName="Name37" presStyleLbl="parChTrans1D2" presStyleIdx="0" presStyleCnt="3"/>
      <dgm:spPr/>
    </dgm:pt>
    <dgm:pt modelId="{0261AA27-C2A0-4AA3-905C-FE03505A039A}" type="pres">
      <dgm:prSet presAssocID="{159553F8-0E33-48DF-B7B1-96158A085317}" presName="hierRoot2" presStyleCnt="0">
        <dgm:presLayoutVars>
          <dgm:hierBranch val="init"/>
        </dgm:presLayoutVars>
      </dgm:prSet>
      <dgm:spPr/>
    </dgm:pt>
    <dgm:pt modelId="{19B582EC-FB63-45D9-99E8-5E67E6902C67}" type="pres">
      <dgm:prSet presAssocID="{159553F8-0E33-48DF-B7B1-96158A085317}" presName="rootComposite" presStyleCnt="0"/>
      <dgm:spPr/>
    </dgm:pt>
    <dgm:pt modelId="{A66DCABB-4D7B-4AF2-945E-A14DB68E5A7D}" type="pres">
      <dgm:prSet presAssocID="{159553F8-0E33-48DF-B7B1-96158A085317}" presName="rootText" presStyleLbl="node2" presStyleIdx="0" presStyleCnt="3">
        <dgm:presLayoutVars>
          <dgm:chPref val="3"/>
        </dgm:presLayoutVars>
      </dgm:prSet>
      <dgm:spPr/>
    </dgm:pt>
    <dgm:pt modelId="{3657F5C6-81A3-4635-8AE2-F85C829B6681}" type="pres">
      <dgm:prSet presAssocID="{159553F8-0E33-48DF-B7B1-96158A085317}" presName="rootConnector" presStyleLbl="node2" presStyleIdx="0" presStyleCnt="3"/>
      <dgm:spPr/>
    </dgm:pt>
    <dgm:pt modelId="{A2E9C221-DEF6-47B9-9AD1-43EF4C635340}" type="pres">
      <dgm:prSet presAssocID="{159553F8-0E33-48DF-B7B1-96158A085317}" presName="hierChild4" presStyleCnt="0"/>
      <dgm:spPr/>
    </dgm:pt>
    <dgm:pt modelId="{7F6EB7C7-B980-43FD-90E0-FF7F12F51338}" type="pres">
      <dgm:prSet presAssocID="{34317DEF-6A8F-4140-B5E8-C72749FD5DDD}" presName="Name37" presStyleLbl="parChTrans1D3" presStyleIdx="0" presStyleCnt="3"/>
      <dgm:spPr/>
    </dgm:pt>
    <dgm:pt modelId="{EF56B849-3296-421A-8CFB-D5297D5884FF}" type="pres">
      <dgm:prSet presAssocID="{B08E4038-E3C3-48ED-B2F4-69DB84C0E548}" presName="hierRoot2" presStyleCnt="0">
        <dgm:presLayoutVars>
          <dgm:hierBranch val="init"/>
        </dgm:presLayoutVars>
      </dgm:prSet>
      <dgm:spPr/>
    </dgm:pt>
    <dgm:pt modelId="{92F723CA-269F-4E68-827D-CF8FF91B2BA2}" type="pres">
      <dgm:prSet presAssocID="{B08E4038-E3C3-48ED-B2F4-69DB84C0E548}" presName="rootComposite" presStyleCnt="0"/>
      <dgm:spPr/>
    </dgm:pt>
    <dgm:pt modelId="{2EB66FF1-5FC3-40E5-B6FC-5C586FE69FB6}" type="pres">
      <dgm:prSet presAssocID="{B08E4038-E3C3-48ED-B2F4-69DB84C0E548}" presName="rootText" presStyleLbl="node3" presStyleIdx="0" presStyleCnt="3">
        <dgm:presLayoutVars>
          <dgm:chPref val="3"/>
        </dgm:presLayoutVars>
      </dgm:prSet>
      <dgm:spPr/>
    </dgm:pt>
    <dgm:pt modelId="{3780DB24-8F34-4733-AEC5-C904AC4F8187}" type="pres">
      <dgm:prSet presAssocID="{B08E4038-E3C3-48ED-B2F4-69DB84C0E548}" presName="rootConnector" presStyleLbl="node3" presStyleIdx="0" presStyleCnt="3"/>
      <dgm:spPr/>
    </dgm:pt>
    <dgm:pt modelId="{893F0CE7-C411-4DE2-8A91-590A739D3050}" type="pres">
      <dgm:prSet presAssocID="{B08E4038-E3C3-48ED-B2F4-69DB84C0E548}" presName="hierChild4" presStyleCnt="0"/>
      <dgm:spPr/>
    </dgm:pt>
    <dgm:pt modelId="{DDEDA7AD-355D-4AA2-A82E-CB2E94E19720}" type="pres">
      <dgm:prSet presAssocID="{B08E4038-E3C3-48ED-B2F4-69DB84C0E548}" presName="hierChild5" presStyleCnt="0"/>
      <dgm:spPr/>
    </dgm:pt>
    <dgm:pt modelId="{7769CFBD-FF77-41AA-81B3-00302E4D1E0C}" type="pres">
      <dgm:prSet presAssocID="{159553F8-0E33-48DF-B7B1-96158A085317}" presName="hierChild5" presStyleCnt="0"/>
      <dgm:spPr/>
    </dgm:pt>
    <dgm:pt modelId="{6FFBC656-4A50-44DF-BEB8-7BF1F68ADBBB}" type="pres">
      <dgm:prSet presAssocID="{3D76E161-22DB-4856-93A1-08C707378505}" presName="Name37" presStyleLbl="parChTrans1D2" presStyleIdx="1" presStyleCnt="3"/>
      <dgm:spPr/>
    </dgm:pt>
    <dgm:pt modelId="{66521D51-02EF-4E08-8515-F5AAE2F53013}" type="pres">
      <dgm:prSet presAssocID="{FEBD6616-667B-46FF-A4A2-B67D1D1F53E4}" presName="hierRoot2" presStyleCnt="0">
        <dgm:presLayoutVars>
          <dgm:hierBranch val="init"/>
        </dgm:presLayoutVars>
      </dgm:prSet>
      <dgm:spPr/>
    </dgm:pt>
    <dgm:pt modelId="{B2116ECE-D08B-4238-9D06-01DA2AE5448D}" type="pres">
      <dgm:prSet presAssocID="{FEBD6616-667B-46FF-A4A2-B67D1D1F53E4}" presName="rootComposite" presStyleCnt="0"/>
      <dgm:spPr/>
    </dgm:pt>
    <dgm:pt modelId="{9D30597C-3F45-4E6A-B9BA-18D726F51ACB}" type="pres">
      <dgm:prSet presAssocID="{FEBD6616-667B-46FF-A4A2-B67D1D1F53E4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B4E76D25-9916-4082-9C39-FCAC5F77DA63}" type="pres">
      <dgm:prSet presAssocID="{FEBD6616-667B-46FF-A4A2-B67D1D1F53E4}" presName="rootConnector" presStyleLbl="node2" presStyleIdx="1" presStyleCnt="3"/>
      <dgm:spPr/>
    </dgm:pt>
    <dgm:pt modelId="{BA866804-989A-4DD3-B178-F8EB3D963443}" type="pres">
      <dgm:prSet presAssocID="{FEBD6616-667B-46FF-A4A2-B67D1D1F53E4}" presName="hierChild4" presStyleCnt="0"/>
      <dgm:spPr/>
    </dgm:pt>
    <dgm:pt modelId="{C5972D6F-F55D-42F7-AB4B-C3B392C17493}" type="pres">
      <dgm:prSet presAssocID="{7BBD2DFB-E541-41DA-A0A8-D586BDFF0D13}" presName="Name37" presStyleLbl="parChTrans1D3" presStyleIdx="1" presStyleCnt="3"/>
      <dgm:spPr/>
    </dgm:pt>
    <dgm:pt modelId="{DC118452-6F86-4BAD-B4B0-86730DE83FD5}" type="pres">
      <dgm:prSet presAssocID="{2FE48C82-BACD-4AB0-9DE6-B2C6F02267DF}" presName="hierRoot2" presStyleCnt="0">
        <dgm:presLayoutVars>
          <dgm:hierBranch val="init"/>
        </dgm:presLayoutVars>
      </dgm:prSet>
      <dgm:spPr/>
    </dgm:pt>
    <dgm:pt modelId="{32A9D690-DB7C-42EF-BAA5-767265C42998}" type="pres">
      <dgm:prSet presAssocID="{2FE48C82-BACD-4AB0-9DE6-B2C6F02267DF}" presName="rootComposite" presStyleCnt="0"/>
      <dgm:spPr/>
    </dgm:pt>
    <dgm:pt modelId="{D9A06A1F-5C6A-4D70-A0ED-FE8F6E330F49}" type="pres">
      <dgm:prSet presAssocID="{2FE48C82-BACD-4AB0-9DE6-B2C6F02267DF}" presName="rootText" presStyleLbl="node3" presStyleIdx="1" presStyleCnt="3">
        <dgm:presLayoutVars>
          <dgm:chPref val="3"/>
        </dgm:presLayoutVars>
      </dgm:prSet>
      <dgm:spPr/>
    </dgm:pt>
    <dgm:pt modelId="{B0136AD6-6476-4BE3-8856-389FB5220566}" type="pres">
      <dgm:prSet presAssocID="{2FE48C82-BACD-4AB0-9DE6-B2C6F02267DF}" presName="rootConnector" presStyleLbl="node3" presStyleIdx="1" presStyleCnt="3"/>
      <dgm:spPr/>
    </dgm:pt>
    <dgm:pt modelId="{58F47103-BF5D-4357-834F-F473B53A41B8}" type="pres">
      <dgm:prSet presAssocID="{2FE48C82-BACD-4AB0-9DE6-B2C6F02267DF}" presName="hierChild4" presStyleCnt="0"/>
      <dgm:spPr/>
    </dgm:pt>
    <dgm:pt modelId="{B6F5629C-1DD4-4432-814D-AF7C0D97382E}" type="pres">
      <dgm:prSet presAssocID="{2FE48C82-BACD-4AB0-9DE6-B2C6F02267DF}" presName="hierChild5" presStyleCnt="0"/>
      <dgm:spPr/>
    </dgm:pt>
    <dgm:pt modelId="{A8C8F776-D05A-4FE5-81FF-949D89A9CF3B}" type="pres">
      <dgm:prSet presAssocID="{FEBD6616-667B-46FF-A4A2-B67D1D1F53E4}" presName="hierChild5" presStyleCnt="0"/>
      <dgm:spPr/>
    </dgm:pt>
    <dgm:pt modelId="{507164CA-79A9-49A2-A91B-42CDFB56CD89}" type="pres">
      <dgm:prSet presAssocID="{A0D8142F-AD86-48EC-AD43-E7963CF6F857}" presName="Name37" presStyleLbl="parChTrans1D2" presStyleIdx="2" presStyleCnt="3"/>
      <dgm:spPr/>
    </dgm:pt>
    <dgm:pt modelId="{2648D8E9-D41F-4A72-9925-2C2C793B378E}" type="pres">
      <dgm:prSet presAssocID="{EF0B4BDC-5923-4FCF-8CF4-7DBEA7B83606}" presName="hierRoot2" presStyleCnt="0">
        <dgm:presLayoutVars>
          <dgm:hierBranch val="init"/>
        </dgm:presLayoutVars>
      </dgm:prSet>
      <dgm:spPr/>
    </dgm:pt>
    <dgm:pt modelId="{9D1D9737-4883-460E-8458-E4108F1A49B0}" type="pres">
      <dgm:prSet presAssocID="{EF0B4BDC-5923-4FCF-8CF4-7DBEA7B83606}" presName="rootComposite" presStyleCnt="0"/>
      <dgm:spPr/>
    </dgm:pt>
    <dgm:pt modelId="{46A6B20A-5374-495C-A5E1-E6B95D4482DD}" type="pres">
      <dgm:prSet presAssocID="{EF0B4BDC-5923-4FCF-8CF4-7DBEA7B83606}" presName="rootText" presStyleLbl="node2" presStyleIdx="2" presStyleCnt="3">
        <dgm:presLayoutVars>
          <dgm:chPref val="3"/>
        </dgm:presLayoutVars>
      </dgm:prSet>
      <dgm:spPr/>
    </dgm:pt>
    <dgm:pt modelId="{48242562-9848-4A08-92C5-D33A9482A585}" type="pres">
      <dgm:prSet presAssocID="{EF0B4BDC-5923-4FCF-8CF4-7DBEA7B83606}" presName="rootConnector" presStyleLbl="node2" presStyleIdx="2" presStyleCnt="3"/>
      <dgm:spPr/>
    </dgm:pt>
    <dgm:pt modelId="{7B9B70E1-C81B-4D9B-B6DC-0A766FF32539}" type="pres">
      <dgm:prSet presAssocID="{EF0B4BDC-5923-4FCF-8CF4-7DBEA7B83606}" presName="hierChild4" presStyleCnt="0"/>
      <dgm:spPr/>
    </dgm:pt>
    <dgm:pt modelId="{0529A957-348D-4202-BDDF-81DE136FB4FE}" type="pres">
      <dgm:prSet presAssocID="{01BA6645-0AEB-4F63-A15C-27FD3E952B39}" presName="Name37" presStyleLbl="parChTrans1D3" presStyleIdx="2" presStyleCnt="3"/>
      <dgm:spPr/>
    </dgm:pt>
    <dgm:pt modelId="{89A704D2-2BB4-4E22-A6F9-8BC28111D1CF}" type="pres">
      <dgm:prSet presAssocID="{97C74E3F-A567-4125-A0E5-7584CE1619E4}" presName="hierRoot2" presStyleCnt="0">
        <dgm:presLayoutVars>
          <dgm:hierBranch val="init"/>
        </dgm:presLayoutVars>
      </dgm:prSet>
      <dgm:spPr/>
    </dgm:pt>
    <dgm:pt modelId="{6EE170FA-CF89-4719-A3DF-6AC44967CC1D}" type="pres">
      <dgm:prSet presAssocID="{97C74E3F-A567-4125-A0E5-7584CE1619E4}" presName="rootComposite" presStyleCnt="0"/>
      <dgm:spPr/>
    </dgm:pt>
    <dgm:pt modelId="{43B37F3A-5A99-414E-86AE-AF5E607DFF15}" type="pres">
      <dgm:prSet presAssocID="{97C74E3F-A567-4125-A0E5-7584CE1619E4}" presName="rootText" presStyleLbl="node3" presStyleIdx="2" presStyleCnt="3">
        <dgm:presLayoutVars>
          <dgm:chPref val="3"/>
        </dgm:presLayoutVars>
      </dgm:prSet>
      <dgm:spPr/>
    </dgm:pt>
    <dgm:pt modelId="{71F52FFE-6578-4392-9943-6972DB46EFE1}" type="pres">
      <dgm:prSet presAssocID="{97C74E3F-A567-4125-A0E5-7584CE1619E4}" presName="rootConnector" presStyleLbl="node3" presStyleIdx="2" presStyleCnt="3"/>
      <dgm:spPr/>
    </dgm:pt>
    <dgm:pt modelId="{DDB2665A-EE87-4447-9129-89CC43AB2964}" type="pres">
      <dgm:prSet presAssocID="{97C74E3F-A567-4125-A0E5-7584CE1619E4}" presName="hierChild4" presStyleCnt="0"/>
      <dgm:spPr/>
    </dgm:pt>
    <dgm:pt modelId="{BDBC8246-4F8E-4B99-A6B2-CEBF17E6DD8F}" type="pres">
      <dgm:prSet presAssocID="{97C74E3F-A567-4125-A0E5-7584CE1619E4}" presName="hierChild5" presStyleCnt="0"/>
      <dgm:spPr/>
    </dgm:pt>
    <dgm:pt modelId="{15D6526F-058A-4A4B-9ECB-9B1AF7ECC4EA}" type="pres">
      <dgm:prSet presAssocID="{EF0B4BDC-5923-4FCF-8CF4-7DBEA7B83606}" presName="hierChild5" presStyleCnt="0"/>
      <dgm:spPr/>
    </dgm:pt>
    <dgm:pt modelId="{4E5FDEB7-0200-4C29-AE15-0FD56F2D5936}" type="pres">
      <dgm:prSet presAssocID="{858A15FF-660E-4624-BAC5-B58213AEF08A}" presName="hierChild3" presStyleCnt="0"/>
      <dgm:spPr/>
    </dgm:pt>
  </dgm:ptLst>
  <dgm:cxnLst>
    <dgm:cxn modelId="{27AED7A9-1F45-4AB8-9E8A-688DD097D4B7}" type="presOf" srcId="{858A15FF-660E-4624-BAC5-B58213AEF08A}" destId="{87604285-BAD3-4A51-A5CD-41204BCC1AD1}" srcOrd="0" destOrd="0" presId="urn:microsoft.com/office/officeart/2005/8/layout/orgChart1"/>
    <dgm:cxn modelId="{607EFD93-7FBF-4814-A74A-9AFDEA45AE79}" srcId="{858A15FF-660E-4624-BAC5-B58213AEF08A}" destId="{159553F8-0E33-48DF-B7B1-96158A085317}" srcOrd="0" destOrd="0" parTransId="{47F7C169-0A3C-45CE-BEBF-A4CD8B3B0A4E}" sibTransId="{955C2B89-CAD2-4724-A9D5-41FDD605917A}"/>
    <dgm:cxn modelId="{5E719922-A18A-4759-A11E-F19D16CB2665}" type="presOf" srcId="{97C74E3F-A567-4125-A0E5-7584CE1619E4}" destId="{71F52FFE-6578-4392-9943-6972DB46EFE1}" srcOrd="1" destOrd="0" presId="urn:microsoft.com/office/officeart/2005/8/layout/orgChart1"/>
    <dgm:cxn modelId="{C480B951-CDD6-44A9-B263-BE799258049B}" type="presOf" srcId="{FEBD6616-667B-46FF-A4A2-B67D1D1F53E4}" destId="{9D30597C-3F45-4E6A-B9BA-18D726F51ACB}" srcOrd="0" destOrd="0" presId="urn:microsoft.com/office/officeart/2005/8/layout/orgChart1"/>
    <dgm:cxn modelId="{EBABBD45-613B-498A-81F1-1D56FB910B4F}" type="presOf" srcId="{858A15FF-660E-4624-BAC5-B58213AEF08A}" destId="{0B301221-8DD6-4FEE-9E02-E345B4D6974E}" srcOrd="1" destOrd="0" presId="urn:microsoft.com/office/officeart/2005/8/layout/orgChart1"/>
    <dgm:cxn modelId="{E2D7C61D-6722-4B9A-90DD-D0C046AC52DA}" type="presOf" srcId="{2FE48C82-BACD-4AB0-9DE6-B2C6F02267DF}" destId="{D9A06A1F-5C6A-4D70-A0ED-FE8F6E330F49}" srcOrd="0" destOrd="0" presId="urn:microsoft.com/office/officeart/2005/8/layout/orgChart1"/>
    <dgm:cxn modelId="{408C62F2-7BAD-4406-A219-9FDFBCF21DB3}" srcId="{FEBD6616-667B-46FF-A4A2-B67D1D1F53E4}" destId="{2FE48C82-BACD-4AB0-9DE6-B2C6F02267DF}" srcOrd="0" destOrd="0" parTransId="{7BBD2DFB-E541-41DA-A0A8-D586BDFF0D13}" sibTransId="{5B0F5CCB-908C-4F3C-A761-C86EF43BF57B}"/>
    <dgm:cxn modelId="{05A2C1F7-1049-4394-BAA8-E7B10A3B1B52}" type="presOf" srcId="{7BBD2DFB-E541-41DA-A0A8-D586BDFF0D13}" destId="{C5972D6F-F55D-42F7-AB4B-C3B392C17493}" srcOrd="0" destOrd="0" presId="urn:microsoft.com/office/officeart/2005/8/layout/orgChart1"/>
    <dgm:cxn modelId="{5C85B8DF-1F2D-4E73-8AB0-0C1DC8081110}" type="presOf" srcId="{2FE48C82-BACD-4AB0-9DE6-B2C6F02267DF}" destId="{B0136AD6-6476-4BE3-8856-389FB5220566}" srcOrd="1" destOrd="0" presId="urn:microsoft.com/office/officeart/2005/8/layout/orgChart1"/>
    <dgm:cxn modelId="{B8527317-B62E-46A9-88E9-FC023F29FE00}" srcId="{EF0B4BDC-5923-4FCF-8CF4-7DBEA7B83606}" destId="{97C74E3F-A567-4125-A0E5-7584CE1619E4}" srcOrd="0" destOrd="0" parTransId="{01BA6645-0AEB-4F63-A15C-27FD3E952B39}" sibTransId="{C9B07429-D7C6-4B94-A243-78471EBBC897}"/>
    <dgm:cxn modelId="{0E3A555B-27C9-402C-B8D3-0819CF094BAB}" type="presOf" srcId="{3D76E161-22DB-4856-93A1-08C707378505}" destId="{6FFBC656-4A50-44DF-BEB8-7BF1F68ADBBB}" srcOrd="0" destOrd="0" presId="urn:microsoft.com/office/officeart/2005/8/layout/orgChart1"/>
    <dgm:cxn modelId="{0A079B87-5AB5-4E1D-A7DB-528E7B0D360B}" type="presOf" srcId="{FEBD6616-667B-46FF-A4A2-B67D1D1F53E4}" destId="{B4E76D25-9916-4082-9C39-FCAC5F77DA63}" srcOrd="1" destOrd="0" presId="urn:microsoft.com/office/officeart/2005/8/layout/orgChart1"/>
    <dgm:cxn modelId="{904BC559-BD90-40AD-81A6-797F305E567D}" type="presOf" srcId="{34317DEF-6A8F-4140-B5E8-C72749FD5DDD}" destId="{7F6EB7C7-B980-43FD-90E0-FF7F12F51338}" srcOrd="0" destOrd="0" presId="urn:microsoft.com/office/officeart/2005/8/layout/orgChart1"/>
    <dgm:cxn modelId="{07643611-A1A4-4D30-8863-D91789F09D2F}" type="presOf" srcId="{5EB73B73-84FB-4C2F-94B7-291C4B15E762}" destId="{C7891817-C8AF-4319-A3A9-901B44CB63D8}" srcOrd="0" destOrd="0" presId="urn:microsoft.com/office/officeart/2005/8/layout/orgChart1"/>
    <dgm:cxn modelId="{227C521F-E2DF-4510-8E74-9132835B8612}" type="presOf" srcId="{A0D8142F-AD86-48EC-AD43-E7963CF6F857}" destId="{507164CA-79A9-49A2-A91B-42CDFB56CD89}" srcOrd="0" destOrd="0" presId="urn:microsoft.com/office/officeart/2005/8/layout/orgChart1"/>
    <dgm:cxn modelId="{4070964E-BF3F-462E-891E-A5E00EA64D3E}" type="presOf" srcId="{EF0B4BDC-5923-4FCF-8CF4-7DBEA7B83606}" destId="{46A6B20A-5374-495C-A5E1-E6B95D4482DD}" srcOrd="0" destOrd="0" presId="urn:microsoft.com/office/officeart/2005/8/layout/orgChart1"/>
    <dgm:cxn modelId="{00A74A61-0802-4D5B-80F0-F27F9FCB5CD6}" type="presOf" srcId="{97C74E3F-A567-4125-A0E5-7584CE1619E4}" destId="{43B37F3A-5A99-414E-86AE-AF5E607DFF15}" srcOrd="0" destOrd="0" presId="urn:microsoft.com/office/officeart/2005/8/layout/orgChart1"/>
    <dgm:cxn modelId="{764EE79A-12E5-413C-810E-DF319F0CB2D8}" type="presOf" srcId="{47F7C169-0A3C-45CE-BEBF-A4CD8B3B0A4E}" destId="{EB45AF7D-816A-4C14-ABA9-D801A7F0AC29}" srcOrd="0" destOrd="0" presId="urn:microsoft.com/office/officeart/2005/8/layout/orgChart1"/>
    <dgm:cxn modelId="{4066E1A7-51D1-4D01-BE96-21075E544188}" srcId="{159553F8-0E33-48DF-B7B1-96158A085317}" destId="{B08E4038-E3C3-48ED-B2F4-69DB84C0E548}" srcOrd="0" destOrd="0" parTransId="{34317DEF-6A8F-4140-B5E8-C72749FD5DDD}" sibTransId="{4E2C8852-35BC-40AD-A6F9-E7202191376B}"/>
    <dgm:cxn modelId="{63DCA8ED-4E80-4DE5-9A6F-B3DACD0A16C3}" type="presOf" srcId="{01BA6645-0AEB-4F63-A15C-27FD3E952B39}" destId="{0529A957-348D-4202-BDDF-81DE136FB4FE}" srcOrd="0" destOrd="0" presId="urn:microsoft.com/office/officeart/2005/8/layout/orgChart1"/>
    <dgm:cxn modelId="{C3C38538-706A-404D-9551-021CD6C377F2}" srcId="{858A15FF-660E-4624-BAC5-B58213AEF08A}" destId="{EF0B4BDC-5923-4FCF-8CF4-7DBEA7B83606}" srcOrd="2" destOrd="0" parTransId="{A0D8142F-AD86-48EC-AD43-E7963CF6F857}" sibTransId="{11965AF3-7012-4818-BA10-AFFF8E5555E9}"/>
    <dgm:cxn modelId="{053552FE-1AE3-4670-9172-1B70EEFE4D78}" type="presOf" srcId="{EF0B4BDC-5923-4FCF-8CF4-7DBEA7B83606}" destId="{48242562-9848-4A08-92C5-D33A9482A585}" srcOrd="1" destOrd="0" presId="urn:microsoft.com/office/officeart/2005/8/layout/orgChart1"/>
    <dgm:cxn modelId="{EDBD04F2-477F-4AEA-AA4F-3DA54433BDA7}" type="presOf" srcId="{B08E4038-E3C3-48ED-B2F4-69DB84C0E548}" destId="{3780DB24-8F34-4733-AEC5-C904AC4F8187}" srcOrd="1" destOrd="0" presId="urn:microsoft.com/office/officeart/2005/8/layout/orgChart1"/>
    <dgm:cxn modelId="{4A5EAD62-491C-4571-B47E-E8DC9751BAD4}" type="presOf" srcId="{159553F8-0E33-48DF-B7B1-96158A085317}" destId="{3657F5C6-81A3-4635-8AE2-F85C829B6681}" srcOrd="1" destOrd="0" presId="urn:microsoft.com/office/officeart/2005/8/layout/orgChart1"/>
    <dgm:cxn modelId="{A29948FC-9E3B-4B0D-9EC9-2DF1D36E3CA7}" srcId="{858A15FF-660E-4624-BAC5-B58213AEF08A}" destId="{FEBD6616-667B-46FF-A4A2-B67D1D1F53E4}" srcOrd="1" destOrd="0" parTransId="{3D76E161-22DB-4856-93A1-08C707378505}" sibTransId="{A147FE1A-6519-433A-9C80-8C35E769628F}"/>
    <dgm:cxn modelId="{0F2DD5D5-C2F1-4358-9099-B958FAF8D4DD}" type="presOf" srcId="{159553F8-0E33-48DF-B7B1-96158A085317}" destId="{A66DCABB-4D7B-4AF2-945E-A14DB68E5A7D}" srcOrd="0" destOrd="0" presId="urn:microsoft.com/office/officeart/2005/8/layout/orgChart1"/>
    <dgm:cxn modelId="{55A34316-29C0-4FC9-A97C-BA6D9B874730}" srcId="{5EB73B73-84FB-4C2F-94B7-291C4B15E762}" destId="{858A15FF-660E-4624-BAC5-B58213AEF08A}" srcOrd="0" destOrd="0" parTransId="{39FB743D-2656-410F-80B2-B854BDD86170}" sibTransId="{9F2AD9BD-E785-4CA2-B63D-C790EC55CCA9}"/>
    <dgm:cxn modelId="{77904034-50DF-4A0F-8DAA-5E963988E475}" type="presOf" srcId="{B08E4038-E3C3-48ED-B2F4-69DB84C0E548}" destId="{2EB66FF1-5FC3-40E5-B6FC-5C586FE69FB6}" srcOrd="0" destOrd="0" presId="urn:microsoft.com/office/officeart/2005/8/layout/orgChart1"/>
    <dgm:cxn modelId="{C1B87807-AA8E-4A30-A1AD-CD1179827D1D}" type="presParOf" srcId="{C7891817-C8AF-4319-A3A9-901B44CB63D8}" destId="{0BE9573F-FE50-4FB0-9939-FC57101DDD0C}" srcOrd="0" destOrd="0" presId="urn:microsoft.com/office/officeart/2005/8/layout/orgChart1"/>
    <dgm:cxn modelId="{D07994D9-5720-436A-965C-D7DC0D29F670}" type="presParOf" srcId="{0BE9573F-FE50-4FB0-9939-FC57101DDD0C}" destId="{45E5D734-D9F4-4852-8632-4C160E2D317D}" srcOrd="0" destOrd="0" presId="urn:microsoft.com/office/officeart/2005/8/layout/orgChart1"/>
    <dgm:cxn modelId="{333609E7-2C10-4314-8CA5-1F8ED6A64AB2}" type="presParOf" srcId="{45E5D734-D9F4-4852-8632-4C160E2D317D}" destId="{87604285-BAD3-4A51-A5CD-41204BCC1AD1}" srcOrd="0" destOrd="0" presId="urn:microsoft.com/office/officeart/2005/8/layout/orgChart1"/>
    <dgm:cxn modelId="{C8BEDDAE-EDA8-4415-AEF9-78BC1E2D02B4}" type="presParOf" srcId="{45E5D734-D9F4-4852-8632-4C160E2D317D}" destId="{0B301221-8DD6-4FEE-9E02-E345B4D6974E}" srcOrd="1" destOrd="0" presId="urn:microsoft.com/office/officeart/2005/8/layout/orgChart1"/>
    <dgm:cxn modelId="{3F902FC6-2ABB-4C92-9BD5-CFA416A45026}" type="presParOf" srcId="{0BE9573F-FE50-4FB0-9939-FC57101DDD0C}" destId="{11019F77-BC53-46CB-A56B-0E2061445AE2}" srcOrd="1" destOrd="0" presId="urn:microsoft.com/office/officeart/2005/8/layout/orgChart1"/>
    <dgm:cxn modelId="{2E3B873B-6935-4934-83EA-56F025CCDD99}" type="presParOf" srcId="{11019F77-BC53-46CB-A56B-0E2061445AE2}" destId="{EB45AF7D-816A-4C14-ABA9-D801A7F0AC29}" srcOrd="0" destOrd="0" presId="urn:microsoft.com/office/officeart/2005/8/layout/orgChart1"/>
    <dgm:cxn modelId="{4309E161-EE1B-4BFA-A53E-C4CE948D26CF}" type="presParOf" srcId="{11019F77-BC53-46CB-A56B-0E2061445AE2}" destId="{0261AA27-C2A0-4AA3-905C-FE03505A039A}" srcOrd="1" destOrd="0" presId="urn:microsoft.com/office/officeart/2005/8/layout/orgChart1"/>
    <dgm:cxn modelId="{DB04522C-33E1-484B-B645-CDABA5B7CCA3}" type="presParOf" srcId="{0261AA27-C2A0-4AA3-905C-FE03505A039A}" destId="{19B582EC-FB63-45D9-99E8-5E67E6902C67}" srcOrd="0" destOrd="0" presId="urn:microsoft.com/office/officeart/2005/8/layout/orgChart1"/>
    <dgm:cxn modelId="{2A92D9C6-14B8-4C59-9570-133E491840FB}" type="presParOf" srcId="{19B582EC-FB63-45D9-99E8-5E67E6902C67}" destId="{A66DCABB-4D7B-4AF2-945E-A14DB68E5A7D}" srcOrd="0" destOrd="0" presId="urn:microsoft.com/office/officeart/2005/8/layout/orgChart1"/>
    <dgm:cxn modelId="{23A28553-C4DB-4E2C-80FC-3912B6D2410B}" type="presParOf" srcId="{19B582EC-FB63-45D9-99E8-5E67E6902C67}" destId="{3657F5C6-81A3-4635-8AE2-F85C829B6681}" srcOrd="1" destOrd="0" presId="urn:microsoft.com/office/officeart/2005/8/layout/orgChart1"/>
    <dgm:cxn modelId="{3867C1B1-E777-4747-A233-AC7501B192E8}" type="presParOf" srcId="{0261AA27-C2A0-4AA3-905C-FE03505A039A}" destId="{A2E9C221-DEF6-47B9-9AD1-43EF4C635340}" srcOrd="1" destOrd="0" presId="urn:microsoft.com/office/officeart/2005/8/layout/orgChart1"/>
    <dgm:cxn modelId="{092FA5B8-83BC-4757-87E8-E3ADA74CABB0}" type="presParOf" srcId="{A2E9C221-DEF6-47B9-9AD1-43EF4C635340}" destId="{7F6EB7C7-B980-43FD-90E0-FF7F12F51338}" srcOrd="0" destOrd="0" presId="urn:microsoft.com/office/officeart/2005/8/layout/orgChart1"/>
    <dgm:cxn modelId="{971E3808-C49C-46F0-9547-7D6FDC925287}" type="presParOf" srcId="{A2E9C221-DEF6-47B9-9AD1-43EF4C635340}" destId="{EF56B849-3296-421A-8CFB-D5297D5884FF}" srcOrd="1" destOrd="0" presId="urn:microsoft.com/office/officeart/2005/8/layout/orgChart1"/>
    <dgm:cxn modelId="{30AA8D19-4B10-4BCD-BFE5-E74AD5301C7C}" type="presParOf" srcId="{EF56B849-3296-421A-8CFB-D5297D5884FF}" destId="{92F723CA-269F-4E68-827D-CF8FF91B2BA2}" srcOrd="0" destOrd="0" presId="urn:microsoft.com/office/officeart/2005/8/layout/orgChart1"/>
    <dgm:cxn modelId="{015571CB-31C9-4C2D-8A5B-D089BF0174CE}" type="presParOf" srcId="{92F723CA-269F-4E68-827D-CF8FF91B2BA2}" destId="{2EB66FF1-5FC3-40E5-B6FC-5C586FE69FB6}" srcOrd="0" destOrd="0" presId="urn:microsoft.com/office/officeart/2005/8/layout/orgChart1"/>
    <dgm:cxn modelId="{1B61244C-B45D-4B5C-94FC-5EDBFF7E97A9}" type="presParOf" srcId="{92F723CA-269F-4E68-827D-CF8FF91B2BA2}" destId="{3780DB24-8F34-4733-AEC5-C904AC4F8187}" srcOrd="1" destOrd="0" presId="urn:microsoft.com/office/officeart/2005/8/layout/orgChart1"/>
    <dgm:cxn modelId="{54299972-3C85-41AE-B88B-3242D31682EC}" type="presParOf" srcId="{EF56B849-3296-421A-8CFB-D5297D5884FF}" destId="{893F0CE7-C411-4DE2-8A91-590A739D3050}" srcOrd="1" destOrd="0" presId="urn:microsoft.com/office/officeart/2005/8/layout/orgChart1"/>
    <dgm:cxn modelId="{3A46047D-19A8-41F6-9751-2C7B730BC507}" type="presParOf" srcId="{EF56B849-3296-421A-8CFB-D5297D5884FF}" destId="{DDEDA7AD-355D-4AA2-A82E-CB2E94E19720}" srcOrd="2" destOrd="0" presId="urn:microsoft.com/office/officeart/2005/8/layout/orgChart1"/>
    <dgm:cxn modelId="{32FFB16A-DDDC-48F5-AE8E-A75DC821ADE8}" type="presParOf" srcId="{0261AA27-C2A0-4AA3-905C-FE03505A039A}" destId="{7769CFBD-FF77-41AA-81B3-00302E4D1E0C}" srcOrd="2" destOrd="0" presId="urn:microsoft.com/office/officeart/2005/8/layout/orgChart1"/>
    <dgm:cxn modelId="{21FCEE76-27FA-4BB1-94E0-FE938CDA5C2C}" type="presParOf" srcId="{11019F77-BC53-46CB-A56B-0E2061445AE2}" destId="{6FFBC656-4A50-44DF-BEB8-7BF1F68ADBBB}" srcOrd="2" destOrd="0" presId="urn:microsoft.com/office/officeart/2005/8/layout/orgChart1"/>
    <dgm:cxn modelId="{34135F95-FCFB-44B5-A24C-A98131AA4D9A}" type="presParOf" srcId="{11019F77-BC53-46CB-A56B-0E2061445AE2}" destId="{66521D51-02EF-4E08-8515-F5AAE2F53013}" srcOrd="3" destOrd="0" presId="urn:microsoft.com/office/officeart/2005/8/layout/orgChart1"/>
    <dgm:cxn modelId="{722806DE-4D2A-4960-A416-D1668F82B50A}" type="presParOf" srcId="{66521D51-02EF-4E08-8515-F5AAE2F53013}" destId="{B2116ECE-D08B-4238-9D06-01DA2AE5448D}" srcOrd="0" destOrd="0" presId="urn:microsoft.com/office/officeart/2005/8/layout/orgChart1"/>
    <dgm:cxn modelId="{AF869D50-1A52-408E-A6B7-1AA68B2B23C0}" type="presParOf" srcId="{B2116ECE-D08B-4238-9D06-01DA2AE5448D}" destId="{9D30597C-3F45-4E6A-B9BA-18D726F51ACB}" srcOrd="0" destOrd="0" presId="urn:microsoft.com/office/officeart/2005/8/layout/orgChart1"/>
    <dgm:cxn modelId="{83422273-5EF7-4D0E-A348-E79DCEF01FF7}" type="presParOf" srcId="{B2116ECE-D08B-4238-9D06-01DA2AE5448D}" destId="{B4E76D25-9916-4082-9C39-FCAC5F77DA63}" srcOrd="1" destOrd="0" presId="urn:microsoft.com/office/officeart/2005/8/layout/orgChart1"/>
    <dgm:cxn modelId="{DEBFBB2C-907E-4981-B4C6-1245AB3EDF40}" type="presParOf" srcId="{66521D51-02EF-4E08-8515-F5AAE2F53013}" destId="{BA866804-989A-4DD3-B178-F8EB3D963443}" srcOrd="1" destOrd="0" presId="urn:microsoft.com/office/officeart/2005/8/layout/orgChart1"/>
    <dgm:cxn modelId="{6F4D043A-D2F2-480F-97A1-D10CE6762E99}" type="presParOf" srcId="{BA866804-989A-4DD3-B178-F8EB3D963443}" destId="{C5972D6F-F55D-42F7-AB4B-C3B392C17493}" srcOrd="0" destOrd="0" presId="urn:microsoft.com/office/officeart/2005/8/layout/orgChart1"/>
    <dgm:cxn modelId="{C9981AA2-96F2-4F65-A9DB-A60161F71C25}" type="presParOf" srcId="{BA866804-989A-4DD3-B178-F8EB3D963443}" destId="{DC118452-6F86-4BAD-B4B0-86730DE83FD5}" srcOrd="1" destOrd="0" presId="urn:microsoft.com/office/officeart/2005/8/layout/orgChart1"/>
    <dgm:cxn modelId="{31F2B2BD-8118-4E53-9CB5-8B85A8C854CE}" type="presParOf" srcId="{DC118452-6F86-4BAD-B4B0-86730DE83FD5}" destId="{32A9D690-DB7C-42EF-BAA5-767265C42998}" srcOrd="0" destOrd="0" presId="urn:microsoft.com/office/officeart/2005/8/layout/orgChart1"/>
    <dgm:cxn modelId="{B334BFF1-5B4A-4854-960E-8DD26FCDEA16}" type="presParOf" srcId="{32A9D690-DB7C-42EF-BAA5-767265C42998}" destId="{D9A06A1F-5C6A-4D70-A0ED-FE8F6E330F49}" srcOrd="0" destOrd="0" presId="urn:microsoft.com/office/officeart/2005/8/layout/orgChart1"/>
    <dgm:cxn modelId="{B6FBFD40-939F-448A-B0F1-B55C963ABB2A}" type="presParOf" srcId="{32A9D690-DB7C-42EF-BAA5-767265C42998}" destId="{B0136AD6-6476-4BE3-8856-389FB5220566}" srcOrd="1" destOrd="0" presId="urn:microsoft.com/office/officeart/2005/8/layout/orgChart1"/>
    <dgm:cxn modelId="{6C969FF5-9EE3-4C9A-AE72-BE35C69C5B31}" type="presParOf" srcId="{DC118452-6F86-4BAD-B4B0-86730DE83FD5}" destId="{58F47103-BF5D-4357-834F-F473B53A41B8}" srcOrd="1" destOrd="0" presId="urn:microsoft.com/office/officeart/2005/8/layout/orgChart1"/>
    <dgm:cxn modelId="{97D88826-8C9F-42DD-BCDF-5F48D27F5506}" type="presParOf" srcId="{DC118452-6F86-4BAD-B4B0-86730DE83FD5}" destId="{B6F5629C-1DD4-4432-814D-AF7C0D97382E}" srcOrd="2" destOrd="0" presId="urn:microsoft.com/office/officeart/2005/8/layout/orgChart1"/>
    <dgm:cxn modelId="{10F8398B-F8C9-4254-8F6A-03D3D0B95711}" type="presParOf" srcId="{66521D51-02EF-4E08-8515-F5AAE2F53013}" destId="{A8C8F776-D05A-4FE5-81FF-949D89A9CF3B}" srcOrd="2" destOrd="0" presId="urn:microsoft.com/office/officeart/2005/8/layout/orgChart1"/>
    <dgm:cxn modelId="{F362CB0F-C005-471D-9A93-7C38EC328435}" type="presParOf" srcId="{11019F77-BC53-46CB-A56B-0E2061445AE2}" destId="{507164CA-79A9-49A2-A91B-42CDFB56CD89}" srcOrd="4" destOrd="0" presId="urn:microsoft.com/office/officeart/2005/8/layout/orgChart1"/>
    <dgm:cxn modelId="{BCBFAE2C-A0A3-414E-A82A-5A3B53A0770E}" type="presParOf" srcId="{11019F77-BC53-46CB-A56B-0E2061445AE2}" destId="{2648D8E9-D41F-4A72-9925-2C2C793B378E}" srcOrd="5" destOrd="0" presId="urn:microsoft.com/office/officeart/2005/8/layout/orgChart1"/>
    <dgm:cxn modelId="{1882B576-8128-4566-8036-DA53F86414F7}" type="presParOf" srcId="{2648D8E9-D41F-4A72-9925-2C2C793B378E}" destId="{9D1D9737-4883-460E-8458-E4108F1A49B0}" srcOrd="0" destOrd="0" presId="urn:microsoft.com/office/officeart/2005/8/layout/orgChart1"/>
    <dgm:cxn modelId="{94F77A83-4F0E-4A39-A422-540121B9CBFA}" type="presParOf" srcId="{9D1D9737-4883-460E-8458-E4108F1A49B0}" destId="{46A6B20A-5374-495C-A5E1-E6B95D4482DD}" srcOrd="0" destOrd="0" presId="urn:microsoft.com/office/officeart/2005/8/layout/orgChart1"/>
    <dgm:cxn modelId="{D170D86B-8365-4CB2-B9C3-FB146D8D6BEE}" type="presParOf" srcId="{9D1D9737-4883-460E-8458-E4108F1A49B0}" destId="{48242562-9848-4A08-92C5-D33A9482A585}" srcOrd="1" destOrd="0" presId="urn:microsoft.com/office/officeart/2005/8/layout/orgChart1"/>
    <dgm:cxn modelId="{D2E9A513-D0B6-4209-BC56-236DDC5FA123}" type="presParOf" srcId="{2648D8E9-D41F-4A72-9925-2C2C793B378E}" destId="{7B9B70E1-C81B-4D9B-B6DC-0A766FF32539}" srcOrd="1" destOrd="0" presId="urn:microsoft.com/office/officeart/2005/8/layout/orgChart1"/>
    <dgm:cxn modelId="{3C08315C-E328-4C40-A072-B54F1F28CA04}" type="presParOf" srcId="{7B9B70E1-C81B-4D9B-B6DC-0A766FF32539}" destId="{0529A957-348D-4202-BDDF-81DE136FB4FE}" srcOrd="0" destOrd="0" presId="urn:microsoft.com/office/officeart/2005/8/layout/orgChart1"/>
    <dgm:cxn modelId="{140DD624-83D9-4878-AF3E-57DCF397CC64}" type="presParOf" srcId="{7B9B70E1-C81B-4D9B-B6DC-0A766FF32539}" destId="{89A704D2-2BB4-4E22-A6F9-8BC28111D1CF}" srcOrd="1" destOrd="0" presId="urn:microsoft.com/office/officeart/2005/8/layout/orgChart1"/>
    <dgm:cxn modelId="{380F5BEE-4411-4682-9630-5322FEA8F77F}" type="presParOf" srcId="{89A704D2-2BB4-4E22-A6F9-8BC28111D1CF}" destId="{6EE170FA-CF89-4719-A3DF-6AC44967CC1D}" srcOrd="0" destOrd="0" presId="urn:microsoft.com/office/officeart/2005/8/layout/orgChart1"/>
    <dgm:cxn modelId="{1ED68AB0-FCAD-4141-8336-9CD4AA9B0C05}" type="presParOf" srcId="{6EE170FA-CF89-4719-A3DF-6AC44967CC1D}" destId="{43B37F3A-5A99-414E-86AE-AF5E607DFF15}" srcOrd="0" destOrd="0" presId="urn:microsoft.com/office/officeart/2005/8/layout/orgChart1"/>
    <dgm:cxn modelId="{D53FEE80-FF4B-4236-A580-7D2D44896029}" type="presParOf" srcId="{6EE170FA-CF89-4719-A3DF-6AC44967CC1D}" destId="{71F52FFE-6578-4392-9943-6972DB46EFE1}" srcOrd="1" destOrd="0" presId="urn:microsoft.com/office/officeart/2005/8/layout/orgChart1"/>
    <dgm:cxn modelId="{B1A0130A-1FF6-4B89-A641-F4EFA7D9276A}" type="presParOf" srcId="{89A704D2-2BB4-4E22-A6F9-8BC28111D1CF}" destId="{DDB2665A-EE87-4447-9129-89CC43AB2964}" srcOrd="1" destOrd="0" presId="urn:microsoft.com/office/officeart/2005/8/layout/orgChart1"/>
    <dgm:cxn modelId="{BFDC00C2-B72C-4AC0-8A1D-6DE7C99272BD}" type="presParOf" srcId="{89A704D2-2BB4-4E22-A6F9-8BC28111D1CF}" destId="{BDBC8246-4F8E-4B99-A6B2-CEBF17E6DD8F}" srcOrd="2" destOrd="0" presId="urn:microsoft.com/office/officeart/2005/8/layout/orgChart1"/>
    <dgm:cxn modelId="{AD2F1ECA-8DE9-4DF4-8081-F7F29762007E}" type="presParOf" srcId="{2648D8E9-D41F-4A72-9925-2C2C793B378E}" destId="{15D6526F-058A-4A4B-9ECB-9B1AF7ECC4EA}" srcOrd="2" destOrd="0" presId="urn:microsoft.com/office/officeart/2005/8/layout/orgChart1"/>
    <dgm:cxn modelId="{A14451D0-EDEF-4BDB-B69D-0CC75C372434}" type="presParOf" srcId="{0BE9573F-FE50-4FB0-9939-FC57101DDD0C}" destId="{4E5FDEB7-0200-4C29-AE15-0FD56F2D5936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957D0D-C5B5-4297-9CBC-EC72E4FAB17A}">
      <dsp:nvSpPr>
        <dsp:cNvPr id="0" name=""/>
        <dsp:cNvSpPr/>
      </dsp:nvSpPr>
      <dsp:spPr>
        <a:xfrm>
          <a:off x="405825" y="694745"/>
          <a:ext cx="3287279" cy="386738"/>
        </a:xfrm>
        <a:prstGeom prst="rect">
          <a:avLst/>
        </a:prstGeom>
        <a:solidFill>
          <a:srgbClr val="6EC524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9A53CAB-CC68-413F-A8A1-9574A665172A}">
      <dsp:nvSpPr>
        <dsp:cNvPr id="0" name=""/>
        <dsp:cNvSpPr/>
      </dsp:nvSpPr>
      <dsp:spPr>
        <a:xfrm>
          <a:off x="405825" y="839988"/>
          <a:ext cx="241495" cy="241495"/>
        </a:xfrm>
        <a:prstGeom prst="rect">
          <a:avLst/>
        </a:prstGeom>
        <a:noFill/>
        <a:ln w="12700" cap="flat" cmpd="sng" algn="ctr">
          <a:solidFill>
            <a:srgbClr val="6EC52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6148BC8-5F12-45E1-8701-3A92262D606C}">
      <dsp:nvSpPr>
        <dsp:cNvPr id="0" name=""/>
        <dsp:cNvSpPr/>
      </dsp:nvSpPr>
      <dsp:spPr>
        <a:xfrm>
          <a:off x="405825" y="0"/>
          <a:ext cx="3287279" cy="6947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200" kern="1200" dirty="0" smtClean="0">
              <a:latin typeface="Century Gothic" panose="020B0502020202020204" pitchFamily="34" charset="0"/>
            </a:rPr>
            <a:t>За способом подання</a:t>
          </a:r>
          <a:endParaRPr lang="uk-UA" sz="2200" kern="1200" dirty="0"/>
        </a:p>
      </dsp:txBody>
      <dsp:txXfrm>
        <a:off x="405825" y="0"/>
        <a:ext cx="3287279" cy="694745"/>
      </dsp:txXfrm>
    </dsp:sp>
    <dsp:sp modelId="{74B95367-1DEB-4EAB-A7DE-58A01B2B7B73}">
      <dsp:nvSpPr>
        <dsp:cNvPr id="0" name=""/>
        <dsp:cNvSpPr/>
      </dsp:nvSpPr>
      <dsp:spPr>
        <a:xfrm>
          <a:off x="396231" y="1402907"/>
          <a:ext cx="241489" cy="241489"/>
        </a:xfrm>
        <a:prstGeom prst="rect">
          <a:avLst/>
        </a:prstGeom>
        <a:noFill/>
        <a:ln w="12700" cap="flat" cmpd="sng" algn="ctr">
          <a:solidFill>
            <a:schemeClr val="bg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C114737-6A57-4E83-8A3A-DD63A68CD288}">
      <dsp:nvSpPr>
        <dsp:cNvPr id="0" name=""/>
        <dsp:cNvSpPr/>
      </dsp:nvSpPr>
      <dsp:spPr>
        <a:xfrm>
          <a:off x="678124" y="1242195"/>
          <a:ext cx="3057170" cy="562912"/>
        </a:xfrm>
        <a:prstGeom prst="rect">
          <a:avLst/>
        </a:prstGeom>
        <a:noFill/>
        <a:ln>
          <a:solidFill>
            <a:schemeClr val="bg2">
              <a:lumMod val="25000"/>
            </a:schemeClr>
          </a:solidFill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1900" kern="1200" dirty="0"/>
        </a:p>
      </dsp:txBody>
      <dsp:txXfrm>
        <a:off x="678124" y="1242195"/>
        <a:ext cx="3057170" cy="562912"/>
      </dsp:txXfrm>
    </dsp:sp>
    <dsp:sp modelId="{44F22357-8B84-4CC6-838B-93BF04041A42}">
      <dsp:nvSpPr>
        <dsp:cNvPr id="0" name=""/>
        <dsp:cNvSpPr/>
      </dsp:nvSpPr>
      <dsp:spPr>
        <a:xfrm>
          <a:off x="396231" y="1965820"/>
          <a:ext cx="241489" cy="241489"/>
        </a:xfrm>
        <a:prstGeom prst="rect">
          <a:avLst/>
        </a:prstGeom>
        <a:noFill/>
        <a:ln w="12700" cap="flat" cmpd="sng" algn="ctr">
          <a:solidFill>
            <a:schemeClr val="bg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4D68043-DC62-4E0D-9A05-6B4A631340CD}">
      <dsp:nvSpPr>
        <dsp:cNvPr id="0" name=""/>
        <dsp:cNvSpPr/>
      </dsp:nvSpPr>
      <dsp:spPr>
        <a:xfrm>
          <a:off x="678124" y="1805108"/>
          <a:ext cx="3057170" cy="562912"/>
        </a:xfrm>
        <a:prstGeom prst="rect">
          <a:avLst/>
        </a:prstGeom>
        <a:noFill/>
        <a:ln>
          <a:solidFill>
            <a:schemeClr val="bg2">
              <a:lumMod val="25000"/>
            </a:schemeClr>
          </a:solidFill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1900" kern="1200" dirty="0"/>
        </a:p>
      </dsp:txBody>
      <dsp:txXfrm>
        <a:off x="678124" y="1805108"/>
        <a:ext cx="3057170" cy="562912"/>
      </dsp:txXfrm>
    </dsp:sp>
    <dsp:sp modelId="{5AB4FACC-B610-4823-AE47-028AD9A599B6}">
      <dsp:nvSpPr>
        <dsp:cNvPr id="0" name=""/>
        <dsp:cNvSpPr/>
      </dsp:nvSpPr>
      <dsp:spPr>
        <a:xfrm>
          <a:off x="396231" y="2528732"/>
          <a:ext cx="241489" cy="241489"/>
        </a:xfrm>
        <a:prstGeom prst="rect">
          <a:avLst/>
        </a:prstGeom>
        <a:noFill/>
        <a:ln w="12700" cap="flat" cmpd="sng" algn="ctr">
          <a:solidFill>
            <a:schemeClr val="bg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4C93237-F84B-4954-B95C-E600D9AA2355}">
      <dsp:nvSpPr>
        <dsp:cNvPr id="0" name=""/>
        <dsp:cNvSpPr/>
      </dsp:nvSpPr>
      <dsp:spPr>
        <a:xfrm>
          <a:off x="678124" y="2368021"/>
          <a:ext cx="3057170" cy="562912"/>
        </a:xfrm>
        <a:prstGeom prst="rect">
          <a:avLst/>
        </a:prstGeom>
        <a:noFill/>
        <a:ln>
          <a:solidFill>
            <a:srgbClr val="7030A0"/>
          </a:solidFill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1900" kern="1200" dirty="0"/>
        </a:p>
      </dsp:txBody>
      <dsp:txXfrm>
        <a:off x="678124" y="2368021"/>
        <a:ext cx="3057170" cy="562912"/>
      </dsp:txXfrm>
    </dsp:sp>
    <dsp:sp modelId="{FBB6B710-17DF-4F7A-BF10-3AEF7D2573F7}">
      <dsp:nvSpPr>
        <dsp:cNvPr id="0" name=""/>
        <dsp:cNvSpPr/>
      </dsp:nvSpPr>
      <dsp:spPr>
        <a:xfrm>
          <a:off x="396231" y="3091645"/>
          <a:ext cx="241489" cy="241489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bg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57C7543-60A0-48DF-AB9A-5E119ADF55EA}">
      <dsp:nvSpPr>
        <dsp:cNvPr id="0" name=""/>
        <dsp:cNvSpPr/>
      </dsp:nvSpPr>
      <dsp:spPr>
        <a:xfrm>
          <a:off x="678124" y="2930933"/>
          <a:ext cx="3057170" cy="562912"/>
        </a:xfrm>
        <a:prstGeom prst="rect">
          <a:avLst/>
        </a:prstGeom>
        <a:noFill/>
        <a:ln>
          <a:solidFill>
            <a:schemeClr val="bg2">
              <a:lumMod val="25000"/>
            </a:schemeClr>
          </a:solidFill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1900" kern="1200" dirty="0"/>
        </a:p>
      </dsp:txBody>
      <dsp:txXfrm>
        <a:off x="678124" y="2930933"/>
        <a:ext cx="3057170" cy="562912"/>
      </dsp:txXfrm>
    </dsp:sp>
    <dsp:sp modelId="{20FD67FC-A68B-4FDC-AB95-E1A470C1E72D}">
      <dsp:nvSpPr>
        <dsp:cNvPr id="0" name=""/>
        <dsp:cNvSpPr/>
      </dsp:nvSpPr>
      <dsp:spPr>
        <a:xfrm>
          <a:off x="396231" y="3654557"/>
          <a:ext cx="241489" cy="241489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bg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8EE9343-AB95-4363-B51C-794D5A76FF08}">
      <dsp:nvSpPr>
        <dsp:cNvPr id="0" name=""/>
        <dsp:cNvSpPr/>
      </dsp:nvSpPr>
      <dsp:spPr>
        <a:xfrm>
          <a:off x="678124" y="3493846"/>
          <a:ext cx="3057170" cy="562912"/>
        </a:xfrm>
        <a:prstGeom prst="rect">
          <a:avLst/>
        </a:prstGeom>
        <a:noFill/>
        <a:ln>
          <a:solidFill>
            <a:schemeClr val="bg2">
              <a:lumMod val="25000"/>
            </a:schemeClr>
          </a:solidFill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1900" kern="1200" dirty="0"/>
        </a:p>
      </dsp:txBody>
      <dsp:txXfrm>
        <a:off x="678124" y="3493846"/>
        <a:ext cx="3057170" cy="562912"/>
      </dsp:txXfrm>
    </dsp:sp>
    <dsp:sp modelId="{5CB4CB26-948E-4565-BBC9-39C5BDED23A5}">
      <dsp:nvSpPr>
        <dsp:cNvPr id="0" name=""/>
        <dsp:cNvSpPr/>
      </dsp:nvSpPr>
      <dsp:spPr>
        <a:xfrm>
          <a:off x="3857469" y="694745"/>
          <a:ext cx="3287279" cy="386738"/>
        </a:xfrm>
        <a:prstGeom prst="rect">
          <a:avLst/>
        </a:prstGeom>
        <a:solidFill>
          <a:srgbClr val="6EC524"/>
        </a:solidFill>
        <a:ln w="12700" cap="flat" cmpd="sng" algn="ctr">
          <a:solidFill>
            <a:srgbClr val="6EC52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0290CF3-6C79-4F07-8187-73806F44D97D}">
      <dsp:nvSpPr>
        <dsp:cNvPr id="0" name=""/>
        <dsp:cNvSpPr/>
      </dsp:nvSpPr>
      <dsp:spPr>
        <a:xfrm>
          <a:off x="3857469" y="839988"/>
          <a:ext cx="241495" cy="241495"/>
        </a:xfrm>
        <a:prstGeom prst="rect">
          <a:avLst/>
        </a:prstGeom>
        <a:noFill/>
        <a:ln w="12700" cap="flat" cmpd="sng" algn="ctr">
          <a:solidFill>
            <a:srgbClr val="6EC52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183BAD1-1B0C-412A-A6CD-F4E8EB3BE392}">
      <dsp:nvSpPr>
        <dsp:cNvPr id="0" name=""/>
        <dsp:cNvSpPr/>
      </dsp:nvSpPr>
      <dsp:spPr>
        <a:xfrm>
          <a:off x="3857469" y="0"/>
          <a:ext cx="3287279" cy="6947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200" kern="1200" dirty="0" smtClean="0">
              <a:latin typeface="Century Gothic" panose="020B0502020202020204" pitchFamily="34" charset="0"/>
            </a:rPr>
            <a:t>За способом сприйняття</a:t>
          </a:r>
          <a:endParaRPr lang="uk-UA" sz="2200" kern="1200" dirty="0"/>
        </a:p>
      </dsp:txBody>
      <dsp:txXfrm>
        <a:off x="3857469" y="0"/>
        <a:ext cx="3287279" cy="694745"/>
      </dsp:txXfrm>
    </dsp:sp>
    <dsp:sp modelId="{6E0E56C1-810A-4C27-B12B-A5FE794D3AE6}">
      <dsp:nvSpPr>
        <dsp:cNvPr id="0" name=""/>
        <dsp:cNvSpPr/>
      </dsp:nvSpPr>
      <dsp:spPr>
        <a:xfrm>
          <a:off x="3771933" y="1402907"/>
          <a:ext cx="241489" cy="241489"/>
        </a:xfrm>
        <a:prstGeom prst="rect">
          <a:avLst/>
        </a:prstGeom>
        <a:noFill/>
        <a:ln w="12700" cap="flat" cmpd="sng" algn="ctr">
          <a:solidFill>
            <a:schemeClr val="bg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B4C0565-D0C8-452B-A546-018DC7DC8CAB}">
      <dsp:nvSpPr>
        <dsp:cNvPr id="0" name=""/>
        <dsp:cNvSpPr/>
      </dsp:nvSpPr>
      <dsp:spPr>
        <a:xfrm>
          <a:off x="4087579" y="1242195"/>
          <a:ext cx="3057170" cy="562912"/>
        </a:xfrm>
        <a:prstGeom prst="rect">
          <a:avLst/>
        </a:prstGeom>
        <a:noFill/>
        <a:ln>
          <a:solidFill>
            <a:schemeClr val="bg2">
              <a:lumMod val="25000"/>
            </a:schemeClr>
          </a:solidFill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1900" kern="1200" dirty="0"/>
        </a:p>
      </dsp:txBody>
      <dsp:txXfrm>
        <a:off x="4087579" y="1242195"/>
        <a:ext cx="3057170" cy="562912"/>
      </dsp:txXfrm>
    </dsp:sp>
    <dsp:sp modelId="{480AD7E4-5FE7-4B99-B0E3-6DCAE241331B}">
      <dsp:nvSpPr>
        <dsp:cNvPr id="0" name=""/>
        <dsp:cNvSpPr/>
      </dsp:nvSpPr>
      <dsp:spPr>
        <a:xfrm>
          <a:off x="3771933" y="1965820"/>
          <a:ext cx="241489" cy="241489"/>
        </a:xfrm>
        <a:prstGeom prst="rect">
          <a:avLst/>
        </a:prstGeom>
        <a:noFill/>
        <a:ln w="12700" cap="flat" cmpd="sng" algn="ctr">
          <a:solidFill>
            <a:schemeClr val="bg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E60A700-E65E-4B31-B53F-064E3FC2FAEE}">
      <dsp:nvSpPr>
        <dsp:cNvPr id="0" name=""/>
        <dsp:cNvSpPr/>
      </dsp:nvSpPr>
      <dsp:spPr>
        <a:xfrm>
          <a:off x="4087579" y="1805108"/>
          <a:ext cx="3057170" cy="562912"/>
        </a:xfrm>
        <a:prstGeom prst="rect">
          <a:avLst/>
        </a:prstGeom>
        <a:noFill/>
        <a:ln>
          <a:solidFill>
            <a:schemeClr val="bg2">
              <a:lumMod val="25000"/>
            </a:schemeClr>
          </a:solidFill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1900" kern="1200" dirty="0"/>
        </a:p>
      </dsp:txBody>
      <dsp:txXfrm>
        <a:off x="4087579" y="1805108"/>
        <a:ext cx="3057170" cy="562912"/>
      </dsp:txXfrm>
    </dsp:sp>
    <dsp:sp modelId="{4419F871-4B9F-4FB7-A6C9-7F47E96FAA65}">
      <dsp:nvSpPr>
        <dsp:cNvPr id="0" name=""/>
        <dsp:cNvSpPr/>
      </dsp:nvSpPr>
      <dsp:spPr>
        <a:xfrm>
          <a:off x="3771933" y="2528732"/>
          <a:ext cx="241489" cy="241489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bg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2F75419-C5FC-4B7C-87C1-2EBBAD7476DC}">
      <dsp:nvSpPr>
        <dsp:cNvPr id="0" name=""/>
        <dsp:cNvSpPr/>
      </dsp:nvSpPr>
      <dsp:spPr>
        <a:xfrm>
          <a:off x="4087579" y="2368021"/>
          <a:ext cx="3057170" cy="562912"/>
        </a:xfrm>
        <a:prstGeom prst="rect">
          <a:avLst/>
        </a:prstGeom>
        <a:noFill/>
        <a:ln>
          <a:solidFill>
            <a:schemeClr val="bg2">
              <a:lumMod val="25000"/>
            </a:schemeClr>
          </a:solidFill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1900" kern="1200" dirty="0"/>
        </a:p>
      </dsp:txBody>
      <dsp:txXfrm>
        <a:off x="4087579" y="2368021"/>
        <a:ext cx="3057170" cy="562912"/>
      </dsp:txXfrm>
    </dsp:sp>
    <dsp:sp modelId="{F57344A9-2FBC-4E58-A522-EF190E1D75B3}">
      <dsp:nvSpPr>
        <dsp:cNvPr id="0" name=""/>
        <dsp:cNvSpPr/>
      </dsp:nvSpPr>
      <dsp:spPr>
        <a:xfrm>
          <a:off x="3771933" y="3091645"/>
          <a:ext cx="241489" cy="241489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bg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166BFAC-57DA-4789-849D-B389356C95ED}">
      <dsp:nvSpPr>
        <dsp:cNvPr id="0" name=""/>
        <dsp:cNvSpPr/>
      </dsp:nvSpPr>
      <dsp:spPr>
        <a:xfrm>
          <a:off x="4087579" y="2930933"/>
          <a:ext cx="3057170" cy="562912"/>
        </a:xfrm>
        <a:prstGeom prst="rect">
          <a:avLst/>
        </a:prstGeom>
        <a:noFill/>
        <a:ln>
          <a:solidFill>
            <a:schemeClr val="bg2">
              <a:lumMod val="25000"/>
            </a:schemeClr>
          </a:solidFill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1900" kern="1200" dirty="0"/>
        </a:p>
      </dsp:txBody>
      <dsp:txXfrm>
        <a:off x="4087579" y="2930933"/>
        <a:ext cx="3057170" cy="562912"/>
      </dsp:txXfrm>
    </dsp:sp>
    <dsp:sp modelId="{772D47AF-B557-4234-B836-F4052CF9FDB6}">
      <dsp:nvSpPr>
        <dsp:cNvPr id="0" name=""/>
        <dsp:cNvSpPr/>
      </dsp:nvSpPr>
      <dsp:spPr>
        <a:xfrm>
          <a:off x="3771933" y="3654557"/>
          <a:ext cx="241489" cy="241489"/>
        </a:xfrm>
        <a:prstGeom prst="rect">
          <a:avLst/>
        </a:prstGeom>
        <a:noFill/>
        <a:ln w="12700" cap="flat" cmpd="sng" algn="ctr">
          <a:solidFill>
            <a:schemeClr val="bg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3827877-6E4A-4275-8A1A-F6E2E1683D6F}">
      <dsp:nvSpPr>
        <dsp:cNvPr id="0" name=""/>
        <dsp:cNvSpPr/>
      </dsp:nvSpPr>
      <dsp:spPr>
        <a:xfrm>
          <a:off x="4087579" y="3493846"/>
          <a:ext cx="3057170" cy="562912"/>
        </a:xfrm>
        <a:prstGeom prst="rect">
          <a:avLst/>
        </a:prstGeom>
        <a:noFill/>
        <a:ln>
          <a:solidFill>
            <a:schemeClr val="bg2">
              <a:lumMod val="25000"/>
            </a:schemeClr>
          </a:solidFill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1900" kern="1200"/>
        </a:p>
      </dsp:txBody>
      <dsp:txXfrm>
        <a:off x="4087579" y="3493846"/>
        <a:ext cx="3057170" cy="56291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60E40F-A68D-4640-8CB0-C4363AE68409}">
      <dsp:nvSpPr>
        <dsp:cNvPr id="0" name=""/>
        <dsp:cNvSpPr/>
      </dsp:nvSpPr>
      <dsp:spPr>
        <a:xfrm>
          <a:off x="0" y="230946"/>
          <a:ext cx="6427246" cy="352800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B881FF1-6E09-45AD-9337-2D0DF0A9067D}">
      <dsp:nvSpPr>
        <dsp:cNvPr id="0" name=""/>
        <dsp:cNvSpPr/>
      </dsp:nvSpPr>
      <dsp:spPr>
        <a:xfrm>
          <a:off x="321362" y="24306"/>
          <a:ext cx="4499072" cy="4132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054" tIns="0" rIns="170054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dirty="0" smtClean="0">
              <a:latin typeface="Century Gothic" panose="020B0502020202020204" pitchFamily="34" charset="0"/>
            </a:rPr>
            <a:t>вірогідність</a:t>
          </a:r>
          <a:endParaRPr lang="uk-UA" sz="2000" kern="1200" dirty="0"/>
        </a:p>
      </dsp:txBody>
      <dsp:txXfrm>
        <a:off x="341537" y="44481"/>
        <a:ext cx="4458722" cy="372930"/>
      </dsp:txXfrm>
    </dsp:sp>
    <dsp:sp modelId="{11EF20C0-5868-4335-B5CA-76CA0B0590A4}">
      <dsp:nvSpPr>
        <dsp:cNvPr id="0" name=""/>
        <dsp:cNvSpPr/>
      </dsp:nvSpPr>
      <dsp:spPr>
        <a:xfrm>
          <a:off x="0" y="865986"/>
          <a:ext cx="6427246" cy="352800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AA2AF63-3D6F-4735-8DEE-59416C523F70}">
      <dsp:nvSpPr>
        <dsp:cNvPr id="0" name=""/>
        <dsp:cNvSpPr/>
      </dsp:nvSpPr>
      <dsp:spPr>
        <a:xfrm>
          <a:off x="321362" y="659346"/>
          <a:ext cx="4499072" cy="4132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054" tIns="0" rIns="170054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smtClean="0">
              <a:latin typeface="Century Gothic" panose="020B0502020202020204" pitchFamily="34" charset="0"/>
            </a:rPr>
            <a:t>повнота;</a:t>
          </a:r>
          <a:endParaRPr lang="uk-UA" sz="2000" kern="1200" dirty="0"/>
        </a:p>
      </dsp:txBody>
      <dsp:txXfrm>
        <a:off x="341537" y="679521"/>
        <a:ext cx="4458722" cy="372930"/>
      </dsp:txXfrm>
    </dsp:sp>
    <dsp:sp modelId="{AAA4B115-6F8B-4C9F-88DC-929FFE428255}">
      <dsp:nvSpPr>
        <dsp:cNvPr id="0" name=""/>
        <dsp:cNvSpPr/>
      </dsp:nvSpPr>
      <dsp:spPr>
        <a:xfrm>
          <a:off x="0" y="1501026"/>
          <a:ext cx="6427246" cy="352800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0A102A7-1E55-47D0-A7B2-29A650DF8B43}">
      <dsp:nvSpPr>
        <dsp:cNvPr id="0" name=""/>
        <dsp:cNvSpPr/>
      </dsp:nvSpPr>
      <dsp:spPr>
        <a:xfrm>
          <a:off x="321362" y="1294386"/>
          <a:ext cx="4499072" cy="4132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054" tIns="0" rIns="170054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dirty="0" smtClean="0">
              <a:latin typeface="Century Gothic" panose="020B0502020202020204" pitchFamily="34" charset="0"/>
            </a:rPr>
            <a:t>цінність;</a:t>
          </a:r>
        </a:p>
      </dsp:txBody>
      <dsp:txXfrm>
        <a:off x="341537" y="1314561"/>
        <a:ext cx="4458722" cy="372930"/>
      </dsp:txXfrm>
    </dsp:sp>
    <dsp:sp modelId="{C20E7BD7-D794-4DF9-8E96-8824187637F2}">
      <dsp:nvSpPr>
        <dsp:cNvPr id="0" name=""/>
        <dsp:cNvSpPr/>
      </dsp:nvSpPr>
      <dsp:spPr>
        <a:xfrm>
          <a:off x="0" y="2136066"/>
          <a:ext cx="6427246" cy="352800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26B213A-BF88-43BE-9660-7BF0B504100A}">
      <dsp:nvSpPr>
        <dsp:cNvPr id="0" name=""/>
        <dsp:cNvSpPr/>
      </dsp:nvSpPr>
      <dsp:spPr>
        <a:xfrm>
          <a:off x="321362" y="1929426"/>
          <a:ext cx="4499072" cy="4132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054" tIns="0" rIns="170054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dirty="0" smtClean="0">
              <a:latin typeface="Century Gothic" panose="020B0502020202020204" pitchFamily="34" charset="0"/>
            </a:rPr>
            <a:t> своєчасність;</a:t>
          </a:r>
        </a:p>
      </dsp:txBody>
      <dsp:txXfrm>
        <a:off x="341537" y="1949601"/>
        <a:ext cx="4458722" cy="372930"/>
      </dsp:txXfrm>
    </dsp:sp>
    <dsp:sp modelId="{CDE2DF88-51EA-490F-BBB6-D6ACECC66BDD}">
      <dsp:nvSpPr>
        <dsp:cNvPr id="0" name=""/>
        <dsp:cNvSpPr/>
      </dsp:nvSpPr>
      <dsp:spPr>
        <a:xfrm>
          <a:off x="0" y="2771106"/>
          <a:ext cx="6427246" cy="352800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DE493BD-81A4-4108-AB97-608C8D81807C}">
      <dsp:nvSpPr>
        <dsp:cNvPr id="0" name=""/>
        <dsp:cNvSpPr/>
      </dsp:nvSpPr>
      <dsp:spPr>
        <a:xfrm>
          <a:off x="321362" y="2564466"/>
          <a:ext cx="4499072" cy="4132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054" tIns="0" rIns="170054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dirty="0" smtClean="0">
              <a:latin typeface="Century Gothic" panose="020B0502020202020204" pitchFamily="34" charset="0"/>
            </a:rPr>
            <a:t>зрозумілість;</a:t>
          </a:r>
        </a:p>
      </dsp:txBody>
      <dsp:txXfrm>
        <a:off x="341537" y="2584641"/>
        <a:ext cx="4458722" cy="372930"/>
      </dsp:txXfrm>
    </dsp:sp>
    <dsp:sp modelId="{91002A53-DBDE-4A43-BA47-3A4CE02E3FB3}">
      <dsp:nvSpPr>
        <dsp:cNvPr id="0" name=""/>
        <dsp:cNvSpPr/>
      </dsp:nvSpPr>
      <dsp:spPr>
        <a:xfrm>
          <a:off x="0" y="3406146"/>
          <a:ext cx="6427246" cy="352800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F73B33E-F5F7-4785-B20A-C39A2281A992}">
      <dsp:nvSpPr>
        <dsp:cNvPr id="0" name=""/>
        <dsp:cNvSpPr/>
      </dsp:nvSpPr>
      <dsp:spPr>
        <a:xfrm>
          <a:off x="321362" y="3199506"/>
          <a:ext cx="4499072" cy="4132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054" tIns="0" rIns="170054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dirty="0" smtClean="0">
              <a:latin typeface="Century Gothic" panose="020B0502020202020204" pitchFamily="34" charset="0"/>
            </a:rPr>
            <a:t>доступність;</a:t>
          </a:r>
        </a:p>
      </dsp:txBody>
      <dsp:txXfrm>
        <a:off x="341537" y="3219681"/>
        <a:ext cx="4458722" cy="372930"/>
      </dsp:txXfrm>
    </dsp:sp>
    <dsp:sp modelId="{E647ACF4-6537-40B4-9B12-84C547B8A2C2}">
      <dsp:nvSpPr>
        <dsp:cNvPr id="0" name=""/>
        <dsp:cNvSpPr/>
      </dsp:nvSpPr>
      <dsp:spPr>
        <a:xfrm>
          <a:off x="0" y="4041186"/>
          <a:ext cx="6427246" cy="352800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6BC1FBE-8473-40C8-AF1B-056D39682E87}">
      <dsp:nvSpPr>
        <dsp:cNvPr id="0" name=""/>
        <dsp:cNvSpPr/>
      </dsp:nvSpPr>
      <dsp:spPr>
        <a:xfrm>
          <a:off x="321362" y="3834546"/>
          <a:ext cx="4499072" cy="4132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054" tIns="0" rIns="170054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dirty="0" smtClean="0">
              <a:latin typeface="Century Gothic" panose="020B0502020202020204" pitchFamily="34" charset="0"/>
            </a:rPr>
            <a:t>стислість</a:t>
          </a:r>
          <a:endParaRPr lang="uk-UA" sz="2000" kern="1200" dirty="0">
            <a:latin typeface="Century Gothic" panose="020B0502020202020204" pitchFamily="34" charset="0"/>
          </a:endParaRPr>
        </a:p>
      </dsp:txBody>
      <dsp:txXfrm>
        <a:off x="341537" y="3854721"/>
        <a:ext cx="4458722" cy="37293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29A957-348D-4202-BDDF-81DE136FB4FE}">
      <dsp:nvSpPr>
        <dsp:cNvPr id="0" name=""/>
        <dsp:cNvSpPr/>
      </dsp:nvSpPr>
      <dsp:spPr>
        <a:xfrm>
          <a:off x="4723082" y="2500230"/>
          <a:ext cx="280938" cy="86154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61544"/>
              </a:lnTo>
              <a:lnTo>
                <a:pt x="280938" y="861544"/>
              </a:lnTo>
            </a:path>
          </a:pathLst>
        </a:custGeom>
        <a:noFill/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07164CA-79A9-49A2-A91B-42CDFB56CD89}">
      <dsp:nvSpPr>
        <dsp:cNvPr id="0" name=""/>
        <dsp:cNvSpPr/>
      </dsp:nvSpPr>
      <dsp:spPr>
        <a:xfrm>
          <a:off x="3206015" y="1170455"/>
          <a:ext cx="2266236" cy="39331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6656"/>
              </a:lnTo>
              <a:lnTo>
                <a:pt x="2266236" y="196656"/>
              </a:lnTo>
              <a:lnTo>
                <a:pt x="2266236" y="393313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972D6F-F55D-42F7-AB4B-C3B392C17493}">
      <dsp:nvSpPr>
        <dsp:cNvPr id="0" name=""/>
        <dsp:cNvSpPr/>
      </dsp:nvSpPr>
      <dsp:spPr>
        <a:xfrm>
          <a:off x="2456846" y="2500230"/>
          <a:ext cx="280938" cy="86154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61544"/>
              </a:lnTo>
              <a:lnTo>
                <a:pt x="280938" y="861544"/>
              </a:lnTo>
            </a:path>
          </a:pathLst>
        </a:custGeom>
        <a:noFill/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FFBC656-4A50-44DF-BEB8-7BF1F68ADBBB}">
      <dsp:nvSpPr>
        <dsp:cNvPr id="0" name=""/>
        <dsp:cNvSpPr/>
      </dsp:nvSpPr>
      <dsp:spPr>
        <a:xfrm>
          <a:off x="3160295" y="1170455"/>
          <a:ext cx="91440" cy="39331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93313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F6EB7C7-B980-43FD-90E0-FF7F12F51338}">
      <dsp:nvSpPr>
        <dsp:cNvPr id="0" name=""/>
        <dsp:cNvSpPr/>
      </dsp:nvSpPr>
      <dsp:spPr>
        <a:xfrm>
          <a:off x="190609" y="2500230"/>
          <a:ext cx="280938" cy="86154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61544"/>
              </a:lnTo>
              <a:lnTo>
                <a:pt x="280938" y="861544"/>
              </a:lnTo>
            </a:path>
          </a:pathLst>
        </a:custGeom>
        <a:noFill/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B45AF7D-816A-4C14-ABA9-D801A7F0AC29}">
      <dsp:nvSpPr>
        <dsp:cNvPr id="0" name=""/>
        <dsp:cNvSpPr/>
      </dsp:nvSpPr>
      <dsp:spPr>
        <a:xfrm>
          <a:off x="939778" y="1170455"/>
          <a:ext cx="2266236" cy="393313"/>
        </a:xfrm>
        <a:custGeom>
          <a:avLst/>
          <a:gdLst/>
          <a:ahLst/>
          <a:cxnLst/>
          <a:rect l="0" t="0" r="0" b="0"/>
          <a:pathLst>
            <a:path>
              <a:moveTo>
                <a:pt x="2266236" y="0"/>
              </a:moveTo>
              <a:lnTo>
                <a:pt x="2266236" y="196656"/>
              </a:lnTo>
              <a:lnTo>
                <a:pt x="0" y="196656"/>
              </a:lnTo>
              <a:lnTo>
                <a:pt x="0" y="393313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7604285-BAD3-4A51-A5CD-41204BCC1AD1}">
      <dsp:nvSpPr>
        <dsp:cNvPr id="0" name=""/>
        <dsp:cNvSpPr/>
      </dsp:nvSpPr>
      <dsp:spPr>
        <a:xfrm>
          <a:off x="2269553" y="233994"/>
          <a:ext cx="1872922" cy="93646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dirty="0" smtClean="0">
              <a:latin typeface="Century Gothic" panose="020B0502020202020204" pitchFamily="34" charset="0"/>
            </a:rPr>
            <a:t>Інформаційні системи</a:t>
          </a:r>
          <a:endParaRPr lang="uk-UA" sz="2000" kern="1200" dirty="0">
            <a:latin typeface="Century Gothic" panose="020B0502020202020204" pitchFamily="34" charset="0"/>
          </a:endParaRPr>
        </a:p>
      </dsp:txBody>
      <dsp:txXfrm>
        <a:off x="2269553" y="233994"/>
        <a:ext cx="1872922" cy="936461"/>
      </dsp:txXfrm>
    </dsp:sp>
    <dsp:sp modelId="{A66DCABB-4D7B-4AF2-945E-A14DB68E5A7D}">
      <dsp:nvSpPr>
        <dsp:cNvPr id="0" name=""/>
        <dsp:cNvSpPr/>
      </dsp:nvSpPr>
      <dsp:spPr>
        <a:xfrm>
          <a:off x="3317" y="1563769"/>
          <a:ext cx="1872922" cy="93646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dirty="0" smtClean="0">
              <a:latin typeface="Century Gothic" panose="020B0502020202020204" pitchFamily="34" charset="0"/>
            </a:rPr>
            <a:t>Технічні</a:t>
          </a:r>
          <a:endParaRPr lang="uk-UA" sz="2000" kern="1200" dirty="0">
            <a:latin typeface="Century Gothic" panose="020B0502020202020204" pitchFamily="34" charset="0"/>
          </a:endParaRPr>
        </a:p>
      </dsp:txBody>
      <dsp:txXfrm>
        <a:off x="3317" y="1563769"/>
        <a:ext cx="1872922" cy="936461"/>
      </dsp:txXfrm>
    </dsp:sp>
    <dsp:sp modelId="{2EB66FF1-5FC3-40E5-B6FC-5C586FE69FB6}">
      <dsp:nvSpPr>
        <dsp:cNvPr id="0" name=""/>
        <dsp:cNvSpPr/>
      </dsp:nvSpPr>
      <dsp:spPr>
        <a:xfrm>
          <a:off x="471548" y="2893544"/>
          <a:ext cx="1872922" cy="93646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735" tIns="38735" rIns="38735" bIns="38735" numCol="1" spcCol="1270" anchor="ctr" anchorCtr="0">
          <a:noAutofit/>
        </a:bodyPr>
        <a:lstStyle/>
        <a:p>
          <a:pPr lvl="0" algn="ctr" defTabSz="2711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6100" kern="1200" dirty="0"/>
        </a:p>
      </dsp:txBody>
      <dsp:txXfrm>
        <a:off x="471548" y="2893544"/>
        <a:ext cx="1872922" cy="936461"/>
      </dsp:txXfrm>
    </dsp:sp>
    <dsp:sp modelId="{9D30597C-3F45-4E6A-B9BA-18D726F51ACB}">
      <dsp:nvSpPr>
        <dsp:cNvPr id="0" name=""/>
        <dsp:cNvSpPr/>
      </dsp:nvSpPr>
      <dsp:spPr>
        <a:xfrm>
          <a:off x="2269553" y="1563769"/>
          <a:ext cx="1872922" cy="93646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dirty="0" smtClean="0">
              <a:latin typeface="Century Gothic" panose="020B0502020202020204" pitchFamily="34" charset="0"/>
            </a:rPr>
            <a:t>Біологічні</a:t>
          </a:r>
          <a:endParaRPr lang="uk-UA" sz="2000" kern="1200" dirty="0">
            <a:latin typeface="Century Gothic" panose="020B0502020202020204" pitchFamily="34" charset="0"/>
          </a:endParaRPr>
        </a:p>
      </dsp:txBody>
      <dsp:txXfrm>
        <a:off x="2269553" y="1563769"/>
        <a:ext cx="1872922" cy="936461"/>
      </dsp:txXfrm>
    </dsp:sp>
    <dsp:sp modelId="{D9A06A1F-5C6A-4D70-A0ED-FE8F6E330F49}">
      <dsp:nvSpPr>
        <dsp:cNvPr id="0" name=""/>
        <dsp:cNvSpPr/>
      </dsp:nvSpPr>
      <dsp:spPr>
        <a:xfrm>
          <a:off x="2737784" y="2893544"/>
          <a:ext cx="1872922" cy="93646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735" tIns="38735" rIns="38735" bIns="38735" numCol="1" spcCol="1270" anchor="ctr" anchorCtr="0">
          <a:noAutofit/>
        </a:bodyPr>
        <a:lstStyle/>
        <a:p>
          <a:pPr lvl="0" algn="ctr" defTabSz="2711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6100" kern="1200"/>
        </a:p>
      </dsp:txBody>
      <dsp:txXfrm>
        <a:off x="2737784" y="2893544"/>
        <a:ext cx="1872922" cy="936461"/>
      </dsp:txXfrm>
    </dsp:sp>
    <dsp:sp modelId="{46A6B20A-5374-495C-A5E1-E6B95D4482DD}">
      <dsp:nvSpPr>
        <dsp:cNvPr id="0" name=""/>
        <dsp:cNvSpPr/>
      </dsp:nvSpPr>
      <dsp:spPr>
        <a:xfrm>
          <a:off x="4535790" y="1563769"/>
          <a:ext cx="1872922" cy="93646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dirty="0" smtClean="0">
              <a:latin typeface="Century Gothic" panose="020B0502020202020204" pitchFamily="34" charset="0"/>
            </a:rPr>
            <a:t>Соціальні</a:t>
          </a:r>
          <a:endParaRPr lang="uk-UA" sz="2000" kern="1200" dirty="0">
            <a:latin typeface="Century Gothic" panose="020B0502020202020204" pitchFamily="34" charset="0"/>
          </a:endParaRPr>
        </a:p>
      </dsp:txBody>
      <dsp:txXfrm>
        <a:off x="4535790" y="1563769"/>
        <a:ext cx="1872922" cy="936461"/>
      </dsp:txXfrm>
    </dsp:sp>
    <dsp:sp modelId="{43B37F3A-5A99-414E-86AE-AF5E607DFF15}">
      <dsp:nvSpPr>
        <dsp:cNvPr id="0" name=""/>
        <dsp:cNvSpPr/>
      </dsp:nvSpPr>
      <dsp:spPr>
        <a:xfrm>
          <a:off x="5004020" y="2893544"/>
          <a:ext cx="1872922" cy="93646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735" tIns="38735" rIns="38735" bIns="38735" numCol="1" spcCol="1270" anchor="ctr" anchorCtr="0">
          <a:noAutofit/>
        </a:bodyPr>
        <a:lstStyle/>
        <a:p>
          <a:pPr lvl="0" algn="ctr" defTabSz="2711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6100" kern="1200"/>
        </a:p>
      </dsp:txBody>
      <dsp:txXfrm>
        <a:off x="5004020" y="2893544"/>
        <a:ext cx="1872922" cy="93646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SquareAccentList">
  <dgm:title val=""/>
  <dgm:desc val=""/>
  <dgm:catLst>
    <dgm:cat type="list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clrData>
  <dgm:layoutNode name="layout">
    <dgm:varLst>
      <dgm:chMax/>
      <dgm:chPref/>
      <dgm:dir/>
      <dgm:resizeHandles/>
    </dgm:varLst>
    <dgm:choose name="Name0">
      <dgm:if name="Name1" func="var" arg="dir" op="equ" val="norm">
        <dgm:alg type="hierChild">
          <dgm:param type="linDir" val="fromL"/>
          <dgm:param type="vertAlign" val="t"/>
          <dgm:param type="nodeVertAlign" val="t"/>
          <dgm:param type="horzAlign" val="ctr"/>
          <dgm:param type="fallback" val="1D"/>
        </dgm:alg>
      </dgm:if>
      <dgm:else name="Name2">
        <dgm:alg type="hierChild">
          <dgm:param type="linDir" val="fromR"/>
          <dgm:param type="vertAlign" val="t"/>
          <dgm:param type="nodeVertAlign" val="t"/>
          <dgm:param type="horzAlign" val="ctr"/>
          <dgm:param type="fallback" val="1D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Parent" op="equ" val="65"/>
      <dgm:constr type="primFontSz" for="des" forName="Child" op="equ" val="65"/>
      <dgm:constr type="primFontSz" for="des" forName="Child" refType="primFontSz" refFor="des" refForName="Parent" op="lte"/>
      <dgm:constr type="w" for="des" forName="rootComposite" refType="h" refFor="des" refForName="rootComposite" fact="3.0396"/>
      <dgm:constr type="h" for="des" forName="rootComposite" refType="h"/>
      <dgm:constr type="w" for="des" forName="childComposite" refType="w" refFor="des" refForName="rootComposite"/>
      <dgm:constr type="h" for="des" forName="childComposite" refType="h" refFor="des" refForName="rootComposite" fact="0.5205"/>
      <dgm:constr type="sibSp" refType="w" refFor="des" refForName="rootComposite" fact="0.05"/>
      <dgm:constr type="sp" for="des" forName="root" refType="h" refFor="des" refForName="childComposite" fact="0.2855"/>
    </dgm:constrLst>
    <dgm:ruleLst/>
    <dgm:forEach name="Name3" axis="ch">
      <dgm:forEach name="Name4" axis="self" ptType="node" cnt="1">
        <dgm:layoutNode name="root">
          <dgm:varLst>
            <dgm:chMax/>
            <dgm:chPref/>
          </dgm:varLst>
          <dgm:alg type="hierRoot">
            <dgm:param type="hierAlign" val="tL"/>
          </dgm:alg>
          <dgm:shape xmlns:r="http://schemas.openxmlformats.org/officeDocument/2006/relationships" r:blip="">
            <dgm:adjLst/>
          </dgm:shape>
          <dgm:presOf/>
          <dgm:constrLst/>
          <dgm:ruleLst/>
          <dgm:layoutNode name="rootComposite">
            <dgm:varLst/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5">
              <dgm:if name="Name6" func="var" arg="dir" op="equ" val="norm"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/>
                  <dgm:constr type="h" for="ch" forName="Parent" refType="h" fact="0.6424"/>
                  <dgm:constr type="l" for="ch" forName="ParentAccent" refType="w" fact="0"/>
                  <dgm:constr type="b" for="ch" forName="ParentAccent" refType="h"/>
                  <dgm:constr type="w" for="ch" forName="ParentAccent" refType="w"/>
                  <dgm:constr type="h" for="ch" forName="ParentAccent" refType="h" fact="0.3576"/>
                  <dgm:constr type="l" for="ch" forName="ParentSmallAccent" refType="w" fact="0"/>
                  <dgm:constr type="b" for="ch" forName="ParentSmallAccent" refType="h"/>
                  <dgm:constr type="w" for="ch" forName="ParentSmallAccent" refType="h" fact="0.2233"/>
                  <dgm:constr type="h" for="ch" forName="ParentSmallAccent" refType="h" fact="0.2233"/>
                </dgm:constrLst>
              </dgm:if>
              <dgm:else name="Name7"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/>
                  <dgm:constr type="h" for="ch" forName="Parent" refType="h" fact="0.6424"/>
                  <dgm:constr type="l" for="ch" forName="ParentAccent" refType="w" fact="0"/>
                  <dgm:constr type="b" for="ch" forName="ParentAccent" refType="h"/>
                  <dgm:constr type="w" for="ch" forName="ParentAccent" refType="w"/>
                  <dgm:constr type="h" for="ch" forName="ParentAccent" refType="h" fact="0.3576"/>
                  <dgm:constr type="r" for="ch" forName="ParentSmallAccent" refType="w"/>
                  <dgm:constr type="b" for="ch" forName="ParentSmallAccent" refType="h"/>
                  <dgm:constr type="w" for="ch" forName="ParentSmallAccent" refType="h" fact="0.2233"/>
                  <dgm:constr type="h" for="ch" forName="ParentSmallAccent" refType="h" fact="0.2233"/>
                </dgm:constrLst>
              </dgm:else>
            </dgm:choose>
            <dgm:ruleLst/>
            <dgm:layoutNode name="ParentAccent" styleLbl="alignNode1">
              <dgm:alg type="sp"/>
              <dgm:shape xmlns:r="http://schemas.openxmlformats.org/officeDocument/2006/relationships" type="rect" r:blip="">
                <dgm:adjLst/>
              </dgm:shape>
              <dgm:presOf/>
            </dgm:layoutNode>
            <dgm:layoutNode name="ParentSmallAccent" styleLbl="fgAcc1">
              <dgm:alg type="sp"/>
              <dgm:shape xmlns:r="http://schemas.openxmlformats.org/officeDocument/2006/relationships" type="rect" r:blip="">
                <dgm:adjLst/>
              </dgm:shape>
              <dgm:presOf/>
            </dgm:layoutNode>
            <dgm:layoutNode name="Parent" styleLbl="revTx">
              <dgm:varLst>
                <dgm:chMax/>
                <dgm:chPref val="4"/>
                <dgm:bulletEnabled val="1"/>
              </dgm:varLst>
              <dgm:choose name="Name8">
                <dgm:if name="Name9" func="var" arg="dir" op="equ" val="norm">
                  <dgm:alg type="tx">
                    <dgm:param type="txAnchorVertCh" val="mid"/>
                    <dgm:param type="parTxLTRAlign" val="l"/>
                  </dgm:alg>
                </dgm:if>
                <dgm:else name="Name10">
                  <dgm:alg type="tx">
                    <dgm:param type="txAnchorVertCh" val="mid"/>
                    <dgm:param type="parTxLTRAlign" val="r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  <dgm:rule type="primFontSz" val="65" fact="NaN" max="NaN"/>
              </dgm:ruleLst>
            </dgm:layoutNode>
          </dgm:layoutNode>
          <dgm:layoutNode name="childShape">
            <dgm:varLst>
              <dgm:chMax val="0"/>
              <dgm:chPref val="0"/>
            </dgm:varLst>
            <dgm:alg type="hierChild">
              <dgm:param type="chAlign" val="r"/>
              <dgm:param type="linDir" val="fromT"/>
              <dgm:param type="fallback" val="2D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node">
                <dgm:layoutNode name="childComposite">
                  <dgm:varLst>
                    <dgm:chMax val="0"/>
                    <dgm:chPref val="0"/>
                  </dgm:varLst>
                  <dgm:alg type="composite"/>
                  <dgm:shape xmlns:r="http://schemas.openxmlformats.org/officeDocument/2006/relationships" r:blip="">
                    <dgm:adjLst/>
                  </dgm:shape>
                  <dgm:presOf/>
                  <dgm:choose name="Name13">
                    <dgm:if name="Name14" func="var" arg="dir" op="equ" val="norm">
                      <dgm:constrLst>
                        <dgm:constr type="w" for="ch" forName="ChildAccent" refType="h" fact="0.429"/>
                        <dgm:constr type="h" for="ch" forName="ChildAccent" refType="h" fact="0.429"/>
                        <dgm:constr type="l" for="ch" forName="ChildAccent" refType="w" fact="0"/>
                        <dgm:constr type="t" for="ch" forName="ChildAccent" refType="h" fact="0.2855"/>
                        <dgm:constr type="w" for="ch" forName="Child" refType="w" fact="0.93"/>
                        <dgm:constr type="h" for="ch" forName="Child" refType="h"/>
                        <dgm:constr type="l" for="ch" forName="Child" refType="w" fact="0.07"/>
                        <dgm:constr type="t" for="ch" forName="Child" refType="h" fact="0"/>
                      </dgm:constrLst>
                    </dgm:if>
                    <dgm:else name="Name15">
                      <dgm:constrLst>
                        <dgm:constr type="w" for="ch" forName="ChildAccent" refType="h" fact="0.429"/>
                        <dgm:constr type="h" for="ch" forName="ChildAccent" refType="h" fact="0.429"/>
                        <dgm:constr type="r" for="ch" forName="ChildAccent" refType="w"/>
                        <dgm:constr type="t" for="ch" forName="ChildAccent" refType="h" fact="0.2855"/>
                        <dgm:constr type="w" for="ch" forName="Child" refType="w" fact="0.93"/>
                        <dgm:constr type="h" for="ch" forName="Child" refType="h"/>
                        <dgm:constr type="r" for="ch" forName="Child" refType="w" fact="0.93"/>
                        <dgm:constr type="t" for="ch" forName="Child" refType="h" fact="0"/>
                      </dgm:constrLst>
                    </dgm:else>
                  </dgm:choose>
                  <dgm:ruleLst/>
                  <dgm:layoutNode name="ChildAccent" styleLbl="solidFgAcc1">
                    <dgm:alg type="sp"/>
                    <dgm:shape xmlns:r="http://schemas.openxmlformats.org/officeDocument/2006/relationships" type="rect" r:blip="">
                      <dgm:adjLst/>
                    </dgm:shape>
                    <dgm:presOf/>
                  </dgm:layoutNode>
                  <dgm:layoutNode name="Child" styleLbl="revTx">
                    <dgm:varLst>
                      <dgm:chMax val="0"/>
                      <dgm:chPref val="0"/>
                      <dgm:bulletEnabled val="1"/>
                    </dgm:varLst>
                    <dgm:choose name="Name16">
                      <dgm:if name="Name17" func="var" arg="dir" op="equ" val="norm">
                        <dgm:alg type="tx">
                          <dgm:param type="txAnchorVertCh" val="mid"/>
                          <dgm:param type="parTxLTRAlign" val="l"/>
                        </dgm:alg>
                      </dgm:if>
                      <dgm:else name="Name18">
                        <dgm:alg type="tx">
                          <dgm:param type="txAnchorVertCh" val="mid"/>
                          <dgm:param type="parTxLTRAlign" val="r"/>
                        </dgm:alg>
                      </dgm:else>
                    </dgm:choose>
                    <dgm:shape xmlns:r="http://schemas.openxmlformats.org/officeDocument/2006/relationships" type="rect" r:blip="">
                      <dgm:adjLst/>
                    </dgm:shape>
                    <dgm:presOf axis="desOrSelf" ptType="node node"/>
                    <dgm:ruleLst>
                      <dgm:rule type="primFontSz" val="5" fact="NaN" max="NaN"/>
                    </dgm:ruleLst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80A01-2F98-4968-89C2-0E50A2962F36}" type="datetimeFigureOut">
              <a:rPr lang="uk-UA" smtClean="0"/>
              <a:t>26.01.2021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4FE04-BF85-44A1-AD67-BE80A922CFA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844113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80A01-2F98-4968-89C2-0E50A2962F36}" type="datetimeFigureOut">
              <a:rPr lang="uk-UA" smtClean="0"/>
              <a:t>26.01.2021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4FE04-BF85-44A1-AD67-BE80A922CFA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274845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80A01-2F98-4968-89C2-0E50A2962F36}" type="datetimeFigureOut">
              <a:rPr lang="uk-UA" smtClean="0"/>
              <a:t>26.01.2021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4FE04-BF85-44A1-AD67-BE80A922CFA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492282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80A01-2F98-4968-89C2-0E50A2962F36}" type="datetimeFigureOut">
              <a:rPr lang="uk-UA" smtClean="0"/>
              <a:t>26.01.2021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4FE04-BF85-44A1-AD67-BE80A922CFA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943949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80A01-2F98-4968-89C2-0E50A2962F36}" type="datetimeFigureOut">
              <a:rPr lang="uk-UA" smtClean="0"/>
              <a:t>26.01.2021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4FE04-BF85-44A1-AD67-BE80A922CFA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735531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80A01-2F98-4968-89C2-0E50A2962F36}" type="datetimeFigureOut">
              <a:rPr lang="uk-UA" smtClean="0"/>
              <a:t>26.01.2021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4FE04-BF85-44A1-AD67-BE80A922CFA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435615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80A01-2F98-4968-89C2-0E50A2962F36}" type="datetimeFigureOut">
              <a:rPr lang="uk-UA" smtClean="0"/>
              <a:t>26.01.2021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4FE04-BF85-44A1-AD67-BE80A922CFA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154405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80A01-2F98-4968-89C2-0E50A2962F36}" type="datetimeFigureOut">
              <a:rPr lang="uk-UA" smtClean="0"/>
              <a:t>26.01.2021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4FE04-BF85-44A1-AD67-BE80A922CFA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320523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80A01-2F98-4968-89C2-0E50A2962F36}" type="datetimeFigureOut">
              <a:rPr lang="uk-UA" smtClean="0"/>
              <a:t>26.01.2021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4FE04-BF85-44A1-AD67-BE80A922CFA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207813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80A01-2F98-4968-89C2-0E50A2962F36}" type="datetimeFigureOut">
              <a:rPr lang="uk-UA" smtClean="0"/>
              <a:t>26.01.2021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4FE04-BF85-44A1-AD67-BE80A922CFA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283955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80A01-2F98-4968-89C2-0E50A2962F36}" type="datetimeFigureOut">
              <a:rPr lang="uk-UA" smtClean="0"/>
              <a:t>26.01.2021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4FE04-BF85-44A1-AD67-BE80A922CFA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214175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A80A01-2F98-4968-89C2-0E50A2962F36}" type="datetimeFigureOut">
              <a:rPr lang="uk-UA" smtClean="0"/>
              <a:t>26.01.2021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94FE04-BF85-44A1-AD67-BE80A922CFA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591870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5273749" cy="685799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pic>
        <p:nvPicPr>
          <p:cNvPr id="1032" name="Picture 8" descr="http://bilgorod-d.org.ua/images/material-1588679975602-name-15886799756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7162" y="1788294"/>
            <a:ext cx="3756837" cy="2790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34299" y="2311556"/>
            <a:ext cx="461447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 smtClean="0">
                <a:solidFill>
                  <a:srgbClr val="6EC524"/>
                </a:solidFill>
                <a:latin typeface="Century Gothic" panose="020B0502020202020204" pitchFamily="34" charset="0"/>
              </a:rPr>
              <a:t>Інформація, повідомлення, дані, інформаційні процеси. Інформаційні системи у сучасному суспільстві</a:t>
            </a:r>
            <a:endParaRPr lang="uk-UA" sz="2800" b="1" dirty="0">
              <a:solidFill>
                <a:srgbClr val="6EC524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7871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864781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dirty="0" smtClean="0">
                <a:latin typeface="Century Gothic" panose="020B0502020202020204" pitchFamily="34" charset="0"/>
              </a:rPr>
              <a:t>Що таке інформація?</a:t>
            </a:r>
            <a:endParaRPr lang="uk-UA" sz="3200" dirty="0">
              <a:latin typeface="Century Gothic" panose="020B0502020202020204" pitchFamily="34" charset="0"/>
            </a:endParaRPr>
          </a:p>
        </p:txBody>
      </p:sp>
      <p:pic>
        <p:nvPicPr>
          <p:cNvPr id="1032" name="Picture 8" descr="http://bilgorod-d.org.ua/images/material-1588679975602-name-158867997560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1246" y="5971954"/>
            <a:ext cx="1192754" cy="886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0" y="967572"/>
            <a:ext cx="9144000" cy="166576"/>
          </a:xfrm>
          <a:prstGeom prst="rect">
            <a:avLst/>
          </a:prstGeom>
          <a:solidFill>
            <a:srgbClr val="6EC5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2" name="TextBox 1"/>
          <p:cNvSpPr txBox="1"/>
          <p:nvPr/>
        </p:nvSpPr>
        <p:spPr>
          <a:xfrm>
            <a:off x="506437" y="1299104"/>
            <a:ext cx="86162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>
                <a:latin typeface="Century Gothic" panose="020B0502020202020204" pitchFamily="34" charset="0"/>
              </a:rPr>
              <a:t>Термін "інформація" походить від латинського слова "і</a:t>
            </a:r>
            <a:r>
              <a:rPr lang="en-US" dirty="0" smtClean="0">
                <a:latin typeface="Century Gothic" panose="020B0502020202020204" pitchFamily="34" charset="0"/>
              </a:rPr>
              <a:t>nformat</a:t>
            </a:r>
            <a:r>
              <a:rPr lang="uk-UA" dirty="0" smtClean="0">
                <a:latin typeface="Century Gothic" panose="020B0502020202020204" pitchFamily="34" charset="0"/>
              </a:rPr>
              <a:t>і</a:t>
            </a:r>
            <a:r>
              <a:rPr lang="en-US" dirty="0" smtClean="0">
                <a:latin typeface="Century Gothic" panose="020B0502020202020204" pitchFamily="34" charset="0"/>
              </a:rPr>
              <a:t>o", </a:t>
            </a:r>
            <a:r>
              <a:rPr lang="uk-UA" dirty="0" smtClean="0">
                <a:latin typeface="Century Gothic" panose="020B0502020202020204" pitchFamily="34" charset="0"/>
              </a:rPr>
              <a:t>що означає відомості, роз'яснення, виклад. </a:t>
            </a:r>
            <a:endParaRPr lang="uk-UA" dirty="0">
              <a:latin typeface="Century Gothic" panose="020B0502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41990" y="2110391"/>
            <a:ext cx="7315200" cy="923330"/>
          </a:xfrm>
          <a:prstGeom prst="rect">
            <a:avLst/>
          </a:prstGeom>
          <a:noFill/>
          <a:ln w="28575">
            <a:solidFill>
              <a:srgbClr val="6EC524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b="1" dirty="0" smtClean="0">
                <a:latin typeface="Century Gothic" panose="020B0502020202020204" pitchFamily="34" charset="0"/>
              </a:rPr>
              <a:t>Інформація</a:t>
            </a:r>
            <a:r>
              <a:rPr lang="uk-UA" dirty="0" smtClean="0">
                <a:latin typeface="Century Gothic" panose="020B0502020202020204" pitchFamily="34" charset="0"/>
              </a:rPr>
              <a:t> - це позначення змісту, отриманого із зовнішнього світу в процесі нашого пристосування до нього й пристосування до нього наших почуттів.</a:t>
            </a:r>
            <a:endParaRPr lang="uk-UA" dirty="0">
              <a:latin typeface="Century Gothic" panose="020B0502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1265" y="3198677"/>
            <a:ext cx="91227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>
                <a:latin typeface="Century Gothic" panose="020B0502020202020204" pitchFamily="34" charset="0"/>
              </a:rPr>
              <a:t>Люди обмінюються інформацією у формі повідомлень.</a:t>
            </a:r>
            <a:endParaRPr lang="uk-UA" dirty="0">
              <a:latin typeface="Century Gothic" panose="020B0502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141227" y="3981412"/>
            <a:ext cx="7315200" cy="923330"/>
          </a:xfrm>
          <a:prstGeom prst="rect">
            <a:avLst/>
          </a:prstGeom>
          <a:noFill/>
          <a:ln w="28575">
            <a:solidFill>
              <a:srgbClr val="6EC524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b="1" dirty="0" smtClean="0">
                <a:latin typeface="Century Gothic" panose="020B0502020202020204" pitchFamily="34" charset="0"/>
              </a:rPr>
              <a:t>Повідомлення - </a:t>
            </a:r>
            <a:r>
              <a:rPr lang="uk-UA" dirty="0" smtClean="0">
                <a:latin typeface="Century Gothic" panose="020B0502020202020204" pitchFamily="34" charset="0"/>
              </a:rPr>
              <a:t>це форма подання інформації у вигляді мови, текстів, жестів, поглядів, зображень, цифрових даних, графіків, таблиць і </a:t>
            </a:r>
            <a:r>
              <a:rPr lang="uk-UA" dirty="0" smtClean="0">
                <a:latin typeface="Century Gothic" panose="020B0502020202020204" pitchFamily="34" charset="0"/>
              </a:rPr>
              <a:t>т.п</a:t>
            </a:r>
            <a:r>
              <a:rPr lang="uk-UA" dirty="0" smtClean="0">
                <a:latin typeface="Century Gothic" panose="020B0502020202020204" pitchFamily="34" charset="0"/>
              </a:rPr>
              <a:t>.</a:t>
            </a:r>
            <a:endParaRPr lang="uk-UA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9768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864781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dirty="0" smtClean="0">
                <a:latin typeface="Century Gothic" panose="020B0502020202020204" pitchFamily="34" charset="0"/>
              </a:rPr>
              <a:t>У якому виді існує інформація?</a:t>
            </a:r>
            <a:endParaRPr lang="uk-UA" sz="3200" dirty="0">
              <a:latin typeface="Century Gothic" panose="020B0502020202020204" pitchFamily="34" charset="0"/>
            </a:endParaRPr>
          </a:p>
        </p:txBody>
      </p:sp>
      <p:pic>
        <p:nvPicPr>
          <p:cNvPr id="1032" name="Picture 8" descr="http://bilgorod-d.org.ua/images/material-1588679975602-name-158867997560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1246" y="5971954"/>
            <a:ext cx="1192754" cy="886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0" y="967572"/>
            <a:ext cx="9144000" cy="166576"/>
          </a:xfrm>
          <a:prstGeom prst="rect">
            <a:avLst/>
          </a:prstGeom>
          <a:solidFill>
            <a:srgbClr val="6EC5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" name="TextBox 1"/>
          <p:cNvSpPr txBox="1"/>
          <p:nvPr/>
        </p:nvSpPr>
        <p:spPr>
          <a:xfrm>
            <a:off x="0" y="1299104"/>
            <a:ext cx="91227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Century Gothic" panose="020B0502020202020204" pitchFamily="34" charset="0"/>
              </a:rPr>
              <a:t> </a:t>
            </a:r>
            <a:r>
              <a:rPr lang="uk-UA" b="1" dirty="0" smtClean="0">
                <a:latin typeface="Century Gothic" panose="020B0502020202020204" pitchFamily="34" charset="0"/>
              </a:rPr>
              <a:t>Інформація може існувати у вигляді:</a:t>
            </a:r>
            <a:endParaRPr lang="uk-UA" b="1" dirty="0">
              <a:latin typeface="Century Gothic" panose="020B0502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99460" y="1783179"/>
            <a:ext cx="7839740" cy="4247317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uk-UA" sz="2000" dirty="0" smtClean="0">
                <a:latin typeface="Century Gothic" panose="020B0502020202020204" pitchFamily="34" charset="0"/>
              </a:rPr>
              <a:t> текстів, малюнків, креслень, фотографій;</a:t>
            </a:r>
          </a:p>
          <a:p>
            <a:pPr>
              <a:lnSpc>
                <a:spcPct val="150000"/>
              </a:lnSpc>
            </a:pPr>
            <a:r>
              <a:rPr lang="uk-UA" sz="2000" dirty="0" smtClean="0">
                <a:latin typeface="Century Gothic" panose="020B0502020202020204" pitchFamily="34" charset="0"/>
              </a:rPr>
              <a:t> світлових або звукових сигналів;</a:t>
            </a:r>
          </a:p>
          <a:p>
            <a:pPr>
              <a:lnSpc>
                <a:spcPct val="150000"/>
              </a:lnSpc>
            </a:pPr>
            <a:r>
              <a:rPr lang="uk-UA" sz="2000" dirty="0" smtClean="0">
                <a:latin typeface="Century Gothic" panose="020B0502020202020204" pitchFamily="34" charset="0"/>
              </a:rPr>
              <a:t> радіохвиль;</a:t>
            </a:r>
          </a:p>
          <a:p>
            <a:pPr>
              <a:lnSpc>
                <a:spcPct val="150000"/>
              </a:lnSpc>
            </a:pPr>
            <a:r>
              <a:rPr lang="uk-UA" sz="2000" dirty="0" smtClean="0">
                <a:latin typeface="Century Gothic" panose="020B0502020202020204" pitchFamily="34" charset="0"/>
              </a:rPr>
              <a:t> електричних і нервових імпульсів;</a:t>
            </a:r>
          </a:p>
          <a:p>
            <a:pPr>
              <a:lnSpc>
                <a:spcPct val="150000"/>
              </a:lnSpc>
            </a:pPr>
            <a:r>
              <a:rPr lang="uk-UA" sz="2000" dirty="0" smtClean="0">
                <a:latin typeface="Century Gothic" panose="020B0502020202020204" pitchFamily="34" charset="0"/>
              </a:rPr>
              <a:t> магнітних записів;</a:t>
            </a:r>
          </a:p>
          <a:p>
            <a:pPr>
              <a:lnSpc>
                <a:spcPct val="150000"/>
              </a:lnSpc>
            </a:pPr>
            <a:r>
              <a:rPr lang="uk-UA" sz="2000" dirty="0" smtClean="0">
                <a:latin typeface="Century Gothic" panose="020B0502020202020204" pitchFamily="34" charset="0"/>
              </a:rPr>
              <a:t> жестів і міміки;</a:t>
            </a:r>
          </a:p>
          <a:p>
            <a:pPr>
              <a:lnSpc>
                <a:spcPct val="150000"/>
              </a:lnSpc>
            </a:pPr>
            <a:r>
              <a:rPr lang="uk-UA" sz="2000" dirty="0" smtClean="0">
                <a:latin typeface="Century Gothic" panose="020B0502020202020204" pitchFamily="34" charset="0"/>
              </a:rPr>
              <a:t> запахів і смакових </a:t>
            </a:r>
            <a:r>
              <a:rPr lang="uk-UA" sz="2000" dirty="0" err="1" smtClean="0">
                <a:latin typeface="Century Gothic" panose="020B0502020202020204" pitchFamily="34" charset="0"/>
              </a:rPr>
              <a:t>відчуттів</a:t>
            </a:r>
            <a:r>
              <a:rPr lang="uk-UA" sz="2000" dirty="0" smtClean="0">
                <a:latin typeface="Century Gothic" panose="020B0502020202020204" pitchFamily="34" charset="0"/>
              </a:rPr>
              <a:t>;</a:t>
            </a:r>
          </a:p>
          <a:p>
            <a:pPr>
              <a:lnSpc>
                <a:spcPct val="150000"/>
              </a:lnSpc>
            </a:pPr>
            <a:r>
              <a:rPr lang="uk-UA" sz="2000" dirty="0" smtClean="0">
                <a:latin typeface="Century Gothic" panose="020B0502020202020204" pitchFamily="34" charset="0"/>
              </a:rPr>
              <a:t> хромосом, за допомогою яких передаються в спадщину ознаки й властивості організмів.</a:t>
            </a:r>
            <a:endParaRPr lang="uk-UA" sz="2000" dirty="0">
              <a:latin typeface="Century Gothic" panose="020B0502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00985" y="2008677"/>
            <a:ext cx="205563" cy="205563"/>
          </a:xfrm>
          <a:prstGeom prst="rect">
            <a:avLst/>
          </a:prstGeom>
          <a:noFill/>
          <a:ln>
            <a:solidFill>
              <a:srgbClr val="6EC5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2" name="Прямоугольник 11"/>
          <p:cNvSpPr/>
          <p:nvPr/>
        </p:nvSpPr>
        <p:spPr>
          <a:xfrm>
            <a:off x="793897" y="2435293"/>
            <a:ext cx="205563" cy="205563"/>
          </a:xfrm>
          <a:prstGeom prst="rect">
            <a:avLst/>
          </a:prstGeom>
          <a:noFill/>
          <a:ln>
            <a:solidFill>
              <a:srgbClr val="6EC5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3" name="Прямоугольник 12"/>
          <p:cNvSpPr/>
          <p:nvPr/>
        </p:nvSpPr>
        <p:spPr>
          <a:xfrm>
            <a:off x="790351" y="2885851"/>
            <a:ext cx="205563" cy="205563"/>
          </a:xfrm>
          <a:prstGeom prst="rect">
            <a:avLst/>
          </a:prstGeom>
          <a:noFill/>
          <a:ln>
            <a:solidFill>
              <a:srgbClr val="6EC5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4" name="Прямоугольник 13"/>
          <p:cNvSpPr/>
          <p:nvPr/>
        </p:nvSpPr>
        <p:spPr>
          <a:xfrm>
            <a:off x="783263" y="3346165"/>
            <a:ext cx="205563" cy="205563"/>
          </a:xfrm>
          <a:prstGeom prst="rect">
            <a:avLst/>
          </a:prstGeom>
          <a:noFill/>
          <a:ln>
            <a:solidFill>
              <a:srgbClr val="6EC5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5" name="Прямоугольник 14"/>
          <p:cNvSpPr/>
          <p:nvPr/>
        </p:nvSpPr>
        <p:spPr>
          <a:xfrm>
            <a:off x="790351" y="3771491"/>
            <a:ext cx="205563" cy="205563"/>
          </a:xfrm>
          <a:prstGeom prst="rect">
            <a:avLst/>
          </a:prstGeom>
          <a:noFill/>
          <a:ln>
            <a:solidFill>
              <a:srgbClr val="6EC5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6" name="Прямоугольник 15"/>
          <p:cNvSpPr/>
          <p:nvPr/>
        </p:nvSpPr>
        <p:spPr>
          <a:xfrm>
            <a:off x="783262" y="4232282"/>
            <a:ext cx="205563" cy="205563"/>
          </a:xfrm>
          <a:prstGeom prst="rect">
            <a:avLst/>
          </a:prstGeom>
          <a:noFill/>
          <a:ln>
            <a:solidFill>
              <a:srgbClr val="6EC5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7" name="Прямоугольник 16"/>
          <p:cNvSpPr/>
          <p:nvPr/>
        </p:nvSpPr>
        <p:spPr>
          <a:xfrm>
            <a:off x="783258" y="4693073"/>
            <a:ext cx="205563" cy="205563"/>
          </a:xfrm>
          <a:prstGeom prst="rect">
            <a:avLst/>
          </a:prstGeom>
          <a:noFill/>
          <a:ln>
            <a:solidFill>
              <a:srgbClr val="6EC5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8" name="Прямоугольник 17"/>
          <p:cNvSpPr/>
          <p:nvPr/>
        </p:nvSpPr>
        <p:spPr>
          <a:xfrm>
            <a:off x="790343" y="5153864"/>
            <a:ext cx="205563" cy="205563"/>
          </a:xfrm>
          <a:prstGeom prst="rect">
            <a:avLst/>
          </a:prstGeom>
          <a:noFill/>
          <a:ln>
            <a:solidFill>
              <a:srgbClr val="6EC5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44633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864781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latin typeface="Century Gothic" panose="020B0502020202020204" pitchFamily="34" charset="0"/>
              </a:rPr>
              <a:t>Як </a:t>
            </a:r>
            <a:r>
              <a:rPr lang="ru-RU" sz="3200" dirty="0" err="1" smtClean="0">
                <a:latin typeface="Century Gothic" panose="020B0502020202020204" pitchFamily="34" charset="0"/>
              </a:rPr>
              <a:t>передається</a:t>
            </a:r>
            <a:r>
              <a:rPr lang="ru-RU" sz="3200" dirty="0" smtClean="0">
                <a:latin typeface="Century Gothic" panose="020B0502020202020204" pitchFamily="34" charset="0"/>
              </a:rPr>
              <a:t> </a:t>
            </a:r>
            <a:r>
              <a:rPr lang="ru-RU" sz="3200" dirty="0" err="1" smtClean="0">
                <a:latin typeface="Century Gothic" panose="020B0502020202020204" pitchFamily="34" charset="0"/>
              </a:rPr>
              <a:t>інформація</a:t>
            </a:r>
            <a:r>
              <a:rPr lang="ru-RU" sz="3200" dirty="0" smtClean="0">
                <a:latin typeface="Century Gothic" panose="020B0502020202020204" pitchFamily="34" charset="0"/>
              </a:rPr>
              <a:t>?</a:t>
            </a:r>
            <a:endParaRPr lang="uk-UA" sz="3200" dirty="0">
              <a:latin typeface="Century Gothic" panose="020B0502020202020204" pitchFamily="34" charset="0"/>
            </a:endParaRPr>
          </a:p>
        </p:txBody>
      </p:sp>
      <p:pic>
        <p:nvPicPr>
          <p:cNvPr id="1032" name="Picture 8" descr="http://bilgorod-d.org.ua/images/material-1588679975602-name-158867997560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1246" y="5971954"/>
            <a:ext cx="1192754" cy="886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0" y="967572"/>
            <a:ext cx="9144000" cy="166576"/>
          </a:xfrm>
          <a:prstGeom prst="rect">
            <a:avLst/>
          </a:prstGeom>
          <a:solidFill>
            <a:srgbClr val="6EC5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" name="Прямоугольник 2"/>
          <p:cNvSpPr/>
          <p:nvPr/>
        </p:nvSpPr>
        <p:spPr>
          <a:xfrm>
            <a:off x="751367" y="1298525"/>
            <a:ext cx="7839740" cy="1015663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uk-UA" sz="2000" dirty="0" smtClean="0">
                <a:latin typeface="Century Gothic" panose="020B0502020202020204" pitchFamily="34" charset="0"/>
              </a:rPr>
              <a:t>    </a:t>
            </a:r>
            <a:r>
              <a:rPr lang="uk-UA" sz="2000" b="1" dirty="0" smtClean="0">
                <a:latin typeface="Century Gothic" panose="020B0502020202020204" pitchFamily="34" charset="0"/>
              </a:rPr>
              <a:t>Інформація</a:t>
            </a:r>
            <a:r>
              <a:rPr lang="uk-UA" sz="2000" dirty="0" smtClean="0">
                <a:latin typeface="Century Gothic" panose="020B0502020202020204" pitchFamily="34" charset="0"/>
              </a:rPr>
              <a:t> </a:t>
            </a:r>
            <a:r>
              <a:rPr lang="uk-UA" sz="2000" dirty="0">
                <a:latin typeface="Century Gothic" panose="020B0502020202020204" pitchFamily="34" charset="0"/>
              </a:rPr>
              <a:t>передається у формі </a:t>
            </a:r>
            <a:r>
              <a:rPr lang="uk-UA" sz="2000" b="1" dirty="0">
                <a:latin typeface="Century Gothic" panose="020B0502020202020204" pitchFamily="34" charset="0"/>
              </a:rPr>
              <a:t>повідомлень</a:t>
            </a:r>
            <a:r>
              <a:rPr lang="uk-UA" sz="2000" dirty="0">
                <a:latin typeface="Century Gothic" panose="020B0502020202020204" pitchFamily="34" charset="0"/>
              </a:rPr>
              <a:t> від деякого джерела інформації до її приймача за допомогою каналу зв'язку між ними</a:t>
            </a:r>
            <a:r>
              <a:rPr lang="uk-UA" sz="2000" dirty="0" smtClean="0">
                <a:latin typeface="Century Gothic" panose="020B0502020202020204" pitchFamily="34" charset="0"/>
              </a:rPr>
              <a:t>. 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446567" y="2952886"/>
            <a:ext cx="7839740" cy="40011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uk-UA" sz="2000" dirty="0" smtClean="0">
                <a:latin typeface="Century Gothic" panose="020B0502020202020204" pitchFamily="34" charset="0"/>
              </a:rPr>
              <a:t>    </a:t>
            </a:r>
            <a:r>
              <a:rPr lang="uk-UA" sz="2000" b="1" dirty="0" smtClean="0">
                <a:latin typeface="Century Gothic" panose="020B0502020202020204" pitchFamily="34" charset="0"/>
              </a:rPr>
              <a:t>Приклад</a:t>
            </a:r>
            <a:endParaRPr lang="uk-UA" sz="2000" dirty="0" smtClean="0">
              <a:latin typeface="Century Gothic" panose="020B0502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45265" y="3533730"/>
            <a:ext cx="6181062" cy="1477328"/>
          </a:xfrm>
          <a:prstGeom prst="rect">
            <a:avLst/>
          </a:prstGeom>
          <a:noFill/>
          <a:ln w="19050">
            <a:solidFill>
              <a:srgbClr val="6EC524"/>
            </a:solidFill>
          </a:ln>
        </p:spPr>
        <p:txBody>
          <a:bodyPr wrap="square" rtlCol="0">
            <a:spAutoFit/>
          </a:bodyPr>
          <a:lstStyle/>
          <a:p>
            <a:r>
              <a:rPr lang="uk-UA" dirty="0" smtClean="0">
                <a:latin typeface="Century Gothic" panose="020B0502020202020204" pitchFamily="34" charset="0"/>
              </a:rPr>
              <a:t>Повідомлення, що містить інформацію про прогноз погоди, передається приймачу (телеглядачеві) від джерела - фахівця-метеоролога за допомогою каналу зв'язку - телевізійних передавальних </a:t>
            </a:r>
            <a:r>
              <a:rPr lang="uk-UA" dirty="0" err="1" smtClean="0">
                <a:latin typeface="Century Gothic" panose="020B0502020202020204" pitchFamily="34" charset="0"/>
              </a:rPr>
              <a:t>апаратур</a:t>
            </a:r>
            <a:r>
              <a:rPr lang="uk-UA" dirty="0" smtClean="0">
                <a:latin typeface="Century Gothic" panose="020B0502020202020204" pitchFamily="34" charset="0"/>
              </a:rPr>
              <a:t> і телевізора.</a:t>
            </a:r>
          </a:p>
        </p:txBody>
      </p:sp>
    </p:spTree>
    <p:extLst>
      <p:ext uri="{BB962C8B-B14F-4D97-AF65-F5344CB8AC3E}">
        <p14:creationId xmlns:p14="http://schemas.microsoft.com/office/powerpoint/2010/main" val="3484611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864781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dirty="0">
                <a:solidFill>
                  <a:schemeClr val="bg1"/>
                </a:solidFill>
                <a:latin typeface="Century Gothic" panose="020B0502020202020204" pitchFamily="34" charset="0"/>
              </a:rPr>
              <a:t>Дані</a:t>
            </a:r>
            <a:endParaRPr lang="uk-UA" sz="3200" dirty="0">
              <a:latin typeface="Century Gothic" panose="020B0502020202020204" pitchFamily="34" charset="0"/>
            </a:endParaRPr>
          </a:p>
        </p:txBody>
      </p:sp>
      <p:pic>
        <p:nvPicPr>
          <p:cNvPr id="1032" name="Picture 8" descr="http://bilgorod-d.org.ua/images/material-1588679975602-name-158867997560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1246" y="5971954"/>
            <a:ext cx="1192754" cy="886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0" y="967572"/>
            <a:ext cx="9144000" cy="166576"/>
          </a:xfrm>
          <a:prstGeom prst="rect">
            <a:avLst/>
          </a:prstGeom>
          <a:solidFill>
            <a:srgbClr val="6EC5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9" name="Прямокутник 18"/>
          <p:cNvSpPr/>
          <p:nvPr/>
        </p:nvSpPr>
        <p:spPr>
          <a:xfrm>
            <a:off x="1006548" y="1166701"/>
            <a:ext cx="70092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 smtClean="0">
                <a:latin typeface="Century Gothic" panose="020B0502020202020204" pitchFamily="34" charset="0"/>
              </a:rPr>
              <a:t>Дані – </a:t>
            </a:r>
            <a:r>
              <a:rPr lang="uk-UA" dirty="0" smtClean="0">
                <a:latin typeface="Century Gothic" panose="020B0502020202020204" pitchFamily="34" charset="0"/>
              </a:rPr>
              <a:t>це повідомлення, які зафіксовані у певному виді, зручному для їх зберігання, передавання та опрацювання</a:t>
            </a:r>
            <a:endParaRPr lang="uk-UA" dirty="0">
              <a:latin typeface="Century Gothic" panose="020B0502020202020204" pitchFamily="34" charset="0"/>
            </a:endParaRPr>
          </a:p>
        </p:txBody>
      </p:sp>
      <p:sp>
        <p:nvSpPr>
          <p:cNvPr id="20" name="Прямокутник 19"/>
          <p:cNvSpPr/>
          <p:nvPr/>
        </p:nvSpPr>
        <p:spPr>
          <a:xfrm>
            <a:off x="3325173" y="1863970"/>
            <a:ext cx="22685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uk-UA" b="1" dirty="0">
                <a:latin typeface="Century Gothic" panose="020B0502020202020204" pitchFamily="34" charset="0"/>
              </a:rPr>
              <a:t>Види повідомлень</a:t>
            </a:r>
          </a:p>
        </p:txBody>
      </p:sp>
      <p:graphicFrame>
        <p:nvGraphicFramePr>
          <p:cNvPr id="21" name="Схема 20"/>
          <p:cNvGraphicFramePr/>
          <p:nvPr>
            <p:extLst>
              <p:ext uri="{D42A27DB-BD31-4B8C-83A1-F6EECF244321}">
                <p14:modId xmlns:p14="http://schemas.microsoft.com/office/powerpoint/2010/main" val="1691757834"/>
              </p:ext>
            </p:extLst>
          </p:nvPr>
        </p:nvGraphicFramePr>
        <p:xfrm>
          <a:off x="997048" y="2300127"/>
          <a:ext cx="7550575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2" name="Прямокутник 21"/>
          <p:cNvSpPr/>
          <p:nvPr/>
        </p:nvSpPr>
        <p:spPr>
          <a:xfrm>
            <a:off x="1006548" y="6464234"/>
            <a:ext cx="835796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err="1" smtClean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Запишіть</a:t>
            </a:r>
            <a:r>
              <a:rPr lang="ru-RU" b="1" dirty="0" smtClean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ru-RU" b="1" dirty="0" err="1" smtClean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самостійно</a:t>
            </a:r>
            <a:r>
              <a:rPr lang="ru-RU" b="1" dirty="0" smtClean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ru-RU" b="1" dirty="0" err="1" smtClean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види</a:t>
            </a:r>
            <a:r>
              <a:rPr lang="ru-RU" b="1" dirty="0" smtClean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ru-RU" b="1" dirty="0" err="1" smtClean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повідомлень</a:t>
            </a:r>
            <a:r>
              <a:rPr lang="ru-RU" b="1" dirty="0" smtClean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 (</a:t>
            </a:r>
            <a:r>
              <a:rPr lang="ru-RU" b="1" dirty="0" err="1" smtClean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заповнити</a:t>
            </a:r>
            <a:r>
              <a:rPr lang="ru-RU" b="1" dirty="0" smtClean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 схему)</a:t>
            </a:r>
            <a:endParaRPr lang="uk-UA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4603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864781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latin typeface="Century Gothic" panose="020B0502020202020204" pitchFamily="34" charset="0"/>
              </a:rPr>
              <a:t>Що </a:t>
            </a:r>
            <a:r>
              <a:rPr lang="ru-RU" sz="3200" dirty="0" err="1" smtClean="0">
                <a:latin typeface="Century Gothic" panose="020B0502020202020204" pitchFamily="34" charset="0"/>
              </a:rPr>
              <a:t>можна</a:t>
            </a:r>
            <a:r>
              <a:rPr lang="ru-RU" sz="3200" dirty="0" smtClean="0">
                <a:latin typeface="Century Gothic" panose="020B0502020202020204" pitchFamily="34" charset="0"/>
              </a:rPr>
              <a:t> </a:t>
            </a:r>
            <a:r>
              <a:rPr lang="ru-RU" sz="3200" dirty="0" err="1" smtClean="0">
                <a:latin typeface="Century Gothic" panose="020B0502020202020204" pitchFamily="34" charset="0"/>
              </a:rPr>
              <a:t>робити</a:t>
            </a:r>
            <a:r>
              <a:rPr lang="ru-RU" sz="3200" dirty="0" smtClean="0">
                <a:latin typeface="Century Gothic" panose="020B0502020202020204" pitchFamily="34" charset="0"/>
              </a:rPr>
              <a:t> з </a:t>
            </a:r>
            <a:r>
              <a:rPr lang="ru-RU" sz="3200" dirty="0" err="1" smtClean="0">
                <a:latin typeface="Century Gothic" panose="020B0502020202020204" pitchFamily="34" charset="0"/>
              </a:rPr>
              <a:t>інформацією</a:t>
            </a:r>
            <a:r>
              <a:rPr lang="ru-RU" sz="3200" dirty="0" smtClean="0">
                <a:latin typeface="Century Gothic" panose="020B0502020202020204" pitchFamily="34" charset="0"/>
              </a:rPr>
              <a:t>?</a:t>
            </a:r>
            <a:endParaRPr lang="uk-UA" sz="3200" dirty="0">
              <a:latin typeface="Century Gothic" panose="020B0502020202020204" pitchFamily="34" charset="0"/>
            </a:endParaRPr>
          </a:p>
        </p:txBody>
      </p:sp>
      <p:pic>
        <p:nvPicPr>
          <p:cNvPr id="1032" name="Picture 8" descr="http://bilgorod-d.org.ua/images/material-1588679975602-name-158867997560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1246" y="5971954"/>
            <a:ext cx="1192754" cy="886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0" y="967572"/>
            <a:ext cx="9144000" cy="166576"/>
          </a:xfrm>
          <a:prstGeom prst="rect">
            <a:avLst/>
          </a:prstGeom>
          <a:solidFill>
            <a:srgbClr val="6EC5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" name="TextBox 1"/>
          <p:cNvSpPr txBox="1"/>
          <p:nvPr/>
        </p:nvSpPr>
        <p:spPr>
          <a:xfrm>
            <a:off x="-177209" y="1214438"/>
            <a:ext cx="91227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Century Gothic" panose="020B0502020202020204" pitchFamily="34" charset="0"/>
              </a:rPr>
              <a:t> </a:t>
            </a:r>
            <a:r>
              <a:rPr lang="ru-RU" b="1" dirty="0" err="1" smtClean="0">
                <a:latin typeface="Century Gothic" panose="020B0502020202020204" pitchFamily="34" charset="0"/>
              </a:rPr>
              <a:t>Інформацію</a:t>
            </a:r>
            <a:r>
              <a:rPr lang="ru-RU" b="1" dirty="0" smtClean="0">
                <a:latin typeface="Century Gothic" panose="020B0502020202020204" pitchFamily="34" charset="0"/>
              </a:rPr>
              <a:t> </a:t>
            </a:r>
            <a:r>
              <a:rPr lang="ru-RU" b="1" dirty="0" err="1" smtClean="0">
                <a:latin typeface="Century Gothic" panose="020B0502020202020204" pitchFamily="34" charset="0"/>
              </a:rPr>
              <a:t>можна</a:t>
            </a:r>
            <a:r>
              <a:rPr lang="ru-RU" b="1" dirty="0" smtClean="0">
                <a:latin typeface="Century Gothic" panose="020B0502020202020204" pitchFamily="34" charset="0"/>
              </a:rPr>
              <a:t>:</a:t>
            </a:r>
            <a:endParaRPr lang="uk-UA" b="1" dirty="0">
              <a:latin typeface="Century Gothic" panose="020B0502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69844" y="1838870"/>
            <a:ext cx="2378156" cy="1631216"/>
          </a:xfrm>
          <a:prstGeom prst="rect">
            <a:avLst/>
          </a:prstGeom>
          <a:ln w="19050">
            <a:solidFill>
              <a:srgbClr val="6EC524"/>
            </a:solidFill>
          </a:ln>
        </p:spPr>
        <p:txBody>
          <a:bodyPr wrap="square">
            <a:spAutoFit/>
          </a:bodyPr>
          <a:lstStyle/>
          <a:p>
            <a:r>
              <a:rPr lang="uk-UA" sz="2000" dirty="0" smtClean="0">
                <a:latin typeface="Century Gothic" panose="020B0502020202020204" pitchFamily="34" charset="0"/>
              </a:rPr>
              <a:t>створювати</a:t>
            </a:r>
            <a:r>
              <a:rPr lang="uk-UA" sz="2000" dirty="0">
                <a:latin typeface="Century Gothic" panose="020B0502020202020204" pitchFamily="34" charset="0"/>
              </a:rPr>
              <a:t>;</a:t>
            </a:r>
          </a:p>
          <a:p>
            <a:r>
              <a:rPr lang="uk-UA" sz="2000" dirty="0" smtClean="0">
                <a:latin typeface="Century Gothic" panose="020B0502020202020204" pitchFamily="34" charset="0"/>
              </a:rPr>
              <a:t>передавати</a:t>
            </a:r>
            <a:r>
              <a:rPr lang="uk-UA" sz="2000" dirty="0">
                <a:latin typeface="Century Gothic" panose="020B0502020202020204" pitchFamily="34" charset="0"/>
              </a:rPr>
              <a:t>;</a:t>
            </a:r>
          </a:p>
          <a:p>
            <a:r>
              <a:rPr lang="uk-UA" sz="2000" dirty="0" smtClean="0">
                <a:latin typeface="Century Gothic" panose="020B0502020202020204" pitchFamily="34" charset="0"/>
              </a:rPr>
              <a:t>сприймати</a:t>
            </a:r>
            <a:r>
              <a:rPr lang="uk-UA" sz="2000" dirty="0">
                <a:latin typeface="Century Gothic" panose="020B0502020202020204" pitchFamily="34" charset="0"/>
              </a:rPr>
              <a:t>;</a:t>
            </a:r>
          </a:p>
          <a:p>
            <a:r>
              <a:rPr lang="uk-UA" sz="2000" dirty="0" smtClean="0">
                <a:latin typeface="Century Gothic" panose="020B0502020202020204" pitchFamily="34" charset="0"/>
              </a:rPr>
              <a:t>запам'ятовувати;</a:t>
            </a:r>
          </a:p>
          <a:p>
            <a:r>
              <a:rPr lang="uk-UA" sz="2000" dirty="0" smtClean="0">
                <a:latin typeface="Century Gothic" panose="020B0502020202020204" pitchFamily="34" charset="0"/>
              </a:rPr>
              <a:t>обробляти</a:t>
            </a:r>
            <a:endParaRPr lang="uk-UA" sz="2000" dirty="0" smtClean="0">
              <a:latin typeface="Century Gothic" panose="020B0502020202020204" pitchFamily="34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3639872" y="1838870"/>
            <a:ext cx="2378156" cy="1631216"/>
          </a:xfrm>
          <a:prstGeom prst="rect">
            <a:avLst/>
          </a:prstGeom>
          <a:ln w="19050">
            <a:solidFill>
              <a:srgbClr val="6EC524"/>
            </a:solidFill>
          </a:ln>
        </p:spPr>
        <p:txBody>
          <a:bodyPr wrap="square">
            <a:spAutoFit/>
          </a:bodyPr>
          <a:lstStyle/>
          <a:p>
            <a:r>
              <a:rPr lang="uk-UA" sz="2000" dirty="0" smtClean="0">
                <a:latin typeface="Century Gothic" panose="020B0502020202020204" pitchFamily="34" charset="0"/>
              </a:rPr>
              <a:t>приймати;</a:t>
            </a:r>
          </a:p>
          <a:p>
            <a:r>
              <a:rPr lang="uk-UA" sz="2000" dirty="0" smtClean="0">
                <a:latin typeface="Century Gothic" panose="020B0502020202020204" pitchFamily="34" charset="0"/>
              </a:rPr>
              <a:t>копіювати;</a:t>
            </a:r>
          </a:p>
          <a:p>
            <a:r>
              <a:rPr lang="uk-UA" sz="2000" dirty="0" smtClean="0">
                <a:latin typeface="Century Gothic" panose="020B0502020202020204" pitchFamily="34" charset="0"/>
              </a:rPr>
              <a:t>поширювати;</a:t>
            </a:r>
          </a:p>
          <a:p>
            <a:r>
              <a:rPr lang="uk-UA" sz="2000" dirty="0" smtClean="0">
                <a:latin typeface="Century Gothic" panose="020B0502020202020204" pitchFamily="34" charset="0"/>
              </a:rPr>
              <a:t>перетворювати;</a:t>
            </a:r>
          </a:p>
          <a:p>
            <a:r>
              <a:rPr lang="uk-UA" sz="2000" dirty="0" smtClean="0">
                <a:latin typeface="Century Gothic" panose="020B0502020202020204" pitchFamily="34" charset="0"/>
              </a:rPr>
              <a:t>комбінувати</a:t>
            </a:r>
            <a:endParaRPr lang="uk-UA" sz="2000" dirty="0" smtClean="0">
              <a:latin typeface="Century Gothic" panose="020B0502020202020204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6567370" y="1838870"/>
            <a:ext cx="2378156" cy="1631216"/>
          </a:xfrm>
          <a:prstGeom prst="rect">
            <a:avLst/>
          </a:prstGeom>
          <a:ln w="19050">
            <a:solidFill>
              <a:srgbClr val="6EC524"/>
            </a:solidFill>
          </a:ln>
        </p:spPr>
        <p:txBody>
          <a:bodyPr wrap="square">
            <a:spAutoFit/>
          </a:bodyPr>
          <a:lstStyle/>
          <a:p>
            <a:r>
              <a:rPr lang="uk-UA" sz="2000" dirty="0" smtClean="0">
                <a:latin typeface="Century Gothic" panose="020B0502020202020204" pitchFamily="34" charset="0"/>
              </a:rPr>
              <a:t>збирати;</a:t>
            </a:r>
          </a:p>
          <a:p>
            <a:r>
              <a:rPr lang="uk-UA" sz="2000" dirty="0" smtClean="0">
                <a:latin typeface="Century Gothic" panose="020B0502020202020204" pitchFamily="34" charset="0"/>
              </a:rPr>
              <a:t>зберігати;</a:t>
            </a:r>
          </a:p>
          <a:p>
            <a:r>
              <a:rPr lang="uk-UA" sz="2000" dirty="0" smtClean="0">
                <a:latin typeface="Century Gothic" panose="020B0502020202020204" pitchFamily="34" charset="0"/>
              </a:rPr>
              <a:t>шукати;</a:t>
            </a:r>
          </a:p>
          <a:p>
            <a:r>
              <a:rPr lang="uk-UA" sz="2000" dirty="0" smtClean="0">
                <a:latin typeface="Century Gothic" panose="020B0502020202020204" pitchFamily="34" charset="0"/>
              </a:rPr>
              <a:t>вимірювати;</a:t>
            </a:r>
          </a:p>
          <a:p>
            <a:r>
              <a:rPr lang="uk-UA" sz="2000" dirty="0" smtClean="0">
                <a:latin typeface="Century Gothic" panose="020B0502020202020204" pitchFamily="34" charset="0"/>
              </a:rPr>
              <a:t>руйнувати</a:t>
            </a:r>
            <a:endParaRPr lang="uk-UA" sz="2000" dirty="0" smtClean="0">
              <a:latin typeface="Century Gothic" panose="020B0502020202020204" pitchFamily="34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1726012" y="4454480"/>
            <a:ext cx="6893448" cy="1015663"/>
          </a:xfrm>
          <a:prstGeom prst="rect">
            <a:avLst/>
          </a:prstGeom>
          <a:ln w="19050">
            <a:noFill/>
          </a:ln>
        </p:spPr>
        <p:txBody>
          <a:bodyPr wrap="square">
            <a:spAutoFit/>
          </a:bodyPr>
          <a:lstStyle/>
          <a:p>
            <a:r>
              <a:rPr lang="uk-UA" sz="2000" dirty="0" smtClean="0">
                <a:latin typeface="Century Gothic" panose="020B0502020202020204" pitchFamily="34" charset="0"/>
              </a:rPr>
              <a:t>Всі ці процеси, пов'язані з певними операціями над інформацією, називаються </a:t>
            </a:r>
            <a:r>
              <a:rPr lang="uk-UA" sz="2000" b="1" dirty="0" smtClean="0">
                <a:latin typeface="Century Gothic" panose="020B0502020202020204" pitchFamily="34" charset="0"/>
              </a:rPr>
              <a:t>інформаційними процесами</a:t>
            </a:r>
            <a:endParaRPr lang="uk-UA" sz="2000" b="1" dirty="0" smtClean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2978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864781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err="1" smtClean="0">
                <a:latin typeface="Century Gothic" panose="020B0502020202020204" pitchFamily="34" charset="0"/>
              </a:rPr>
              <a:t>Якими</a:t>
            </a:r>
            <a:r>
              <a:rPr lang="ru-RU" sz="3200" dirty="0" smtClean="0">
                <a:latin typeface="Century Gothic" panose="020B0502020202020204" pitchFamily="34" charset="0"/>
              </a:rPr>
              <a:t> </a:t>
            </a:r>
            <a:r>
              <a:rPr lang="ru-RU" sz="3200" dirty="0" err="1" smtClean="0">
                <a:latin typeface="Century Gothic" panose="020B0502020202020204" pitchFamily="34" charset="0"/>
              </a:rPr>
              <a:t>властивостями</a:t>
            </a:r>
            <a:r>
              <a:rPr lang="ru-RU" sz="3200" dirty="0" smtClean="0">
                <a:latin typeface="Century Gothic" panose="020B0502020202020204" pitchFamily="34" charset="0"/>
              </a:rPr>
              <a:t> </a:t>
            </a:r>
            <a:r>
              <a:rPr lang="ru-RU" sz="3200" dirty="0" err="1" smtClean="0">
                <a:latin typeface="Century Gothic" panose="020B0502020202020204" pitchFamily="34" charset="0"/>
              </a:rPr>
              <a:t>володіє</a:t>
            </a:r>
            <a:r>
              <a:rPr lang="ru-RU" sz="3200" dirty="0" smtClean="0">
                <a:latin typeface="Century Gothic" panose="020B0502020202020204" pitchFamily="34" charset="0"/>
              </a:rPr>
              <a:t> </a:t>
            </a:r>
            <a:r>
              <a:rPr lang="ru-RU" sz="3200" dirty="0" err="1" smtClean="0">
                <a:latin typeface="Century Gothic" panose="020B0502020202020204" pitchFamily="34" charset="0"/>
              </a:rPr>
              <a:t>інформація</a:t>
            </a:r>
            <a:r>
              <a:rPr lang="ru-RU" sz="3200" dirty="0" smtClean="0">
                <a:latin typeface="Century Gothic" panose="020B0502020202020204" pitchFamily="34" charset="0"/>
              </a:rPr>
              <a:t>?</a:t>
            </a:r>
            <a:endParaRPr lang="uk-UA" sz="3200" dirty="0">
              <a:latin typeface="Century Gothic" panose="020B0502020202020204" pitchFamily="34" charset="0"/>
            </a:endParaRPr>
          </a:p>
        </p:txBody>
      </p:sp>
      <p:pic>
        <p:nvPicPr>
          <p:cNvPr id="1032" name="Picture 8" descr="http://bilgorod-d.org.ua/images/material-1588679975602-name-158867997560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1246" y="5971954"/>
            <a:ext cx="1192754" cy="886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0" y="967572"/>
            <a:ext cx="9144000" cy="166576"/>
          </a:xfrm>
          <a:prstGeom prst="rect">
            <a:avLst/>
          </a:prstGeom>
          <a:solidFill>
            <a:srgbClr val="6EC5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TextBox 9"/>
          <p:cNvSpPr txBox="1"/>
          <p:nvPr/>
        </p:nvSpPr>
        <p:spPr>
          <a:xfrm>
            <a:off x="2353341" y="1236939"/>
            <a:ext cx="43309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 smtClean="0">
                <a:latin typeface="Century Gothic" panose="020B0502020202020204" pitchFamily="34" charset="0"/>
              </a:rPr>
              <a:t>Властивості інформації:</a:t>
            </a:r>
          </a:p>
          <a:p>
            <a:endParaRPr lang="uk-UA" dirty="0" smtClean="0">
              <a:latin typeface="Century Gothic" panose="020B0502020202020204" pitchFamily="34" charset="0"/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468670872"/>
              </p:ext>
            </p:extLst>
          </p:nvPr>
        </p:nvGraphicFramePr>
        <p:xfrm>
          <a:off x="1580707" y="1656441"/>
          <a:ext cx="6427246" cy="44182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552893" y="6195237"/>
            <a:ext cx="69466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 smtClean="0">
                <a:solidFill>
                  <a:srgbClr val="6EC524"/>
                </a:solidFill>
                <a:latin typeface="Century Gothic" panose="020B0502020202020204" pitchFamily="34" charset="0"/>
              </a:rPr>
              <a:t>Прочитайте самостійно значення кожної властивості</a:t>
            </a:r>
            <a:endParaRPr lang="uk-UA" b="1" dirty="0">
              <a:solidFill>
                <a:srgbClr val="6EC524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9593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864781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dirty="0">
                <a:solidFill>
                  <a:schemeClr val="bg1"/>
                </a:solidFill>
                <a:latin typeface="Century Gothic" panose="020B0502020202020204" pitchFamily="34" charset="0"/>
              </a:rPr>
              <a:t>Інформаційні процеси</a:t>
            </a:r>
            <a:endParaRPr lang="uk-UA" sz="3200" dirty="0">
              <a:latin typeface="Century Gothic" panose="020B0502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967572"/>
            <a:ext cx="9144000" cy="166576"/>
          </a:xfrm>
          <a:prstGeom prst="rect">
            <a:avLst/>
          </a:prstGeom>
          <a:solidFill>
            <a:srgbClr val="6EC5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Прямокутник 6"/>
          <p:cNvSpPr/>
          <p:nvPr/>
        </p:nvSpPr>
        <p:spPr>
          <a:xfrm>
            <a:off x="422029" y="1303453"/>
            <a:ext cx="829993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850"/>
            <a:r>
              <a:rPr lang="ru-RU" dirty="0" err="1" smtClean="0">
                <a:solidFill>
                  <a:prstClr val="black"/>
                </a:solidFill>
                <a:latin typeface="Century Gothic" panose="020B0502020202020204" pitchFamily="34" charset="0"/>
              </a:rPr>
              <a:t>Усі</a:t>
            </a:r>
            <a:r>
              <a:rPr lang="ru-RU" dirty="0" smtClean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ru-RU" dirty="0" err="1" smtClean="0">
                <a:solidFill>
                  <a:prstClr val="black"/>
                </a:solidFill>
                <a:latin typeface="Century Gothic" panose="020B0502020202020204" pitchFamily="34" charset="0"/>
              </a:rPr>
              <a:t>види</a:t>
            </a:r>
            <a:r>
              <a:rPr lang="ru-RU" dirty="0" smtClean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ru-RU" dirty="0" err="1" smtClean="0">
                <a:solidFill>
                  <a:prstClr val="black"/>
                </a:solidFill>
                <a:latin typeface="Century Gothic" panose="020B0502020202020204" pitchFamily="34" charset="0"/>
              </a:rPr>
              <a:t>діяльності</a:t>
            </a:r>
            <a:r>
              <a:rPr lang="ru-RU" dirty="0" smtClean="0">
                <a:solidFill>
                  <a:prstClr val="black"/>
                </a:solidFill>
                <a:latin typeface="Century Gothic" panose="020B0502020202020204" pitchFamily="34" charset="0"/>
              </a:rPr>
              <a:t> з </a:t>
            </a:r>
            <a:r>
              <a:rPr lang="ru-RU" dirty="0" err="1" smtClean="0">
                <a:solidFill>
                  <a:prstClr val="black"/>
                </a:solidFill>
                <a:latin typeface="Century Gothic" panose="020B0502020202020204" pitchFamily="34" charset="0"/>
              </a:rPr>
              <a:t>інформацією</a:t>
            </a:r>
            <a:r>
              <a:rPr lang="ru-RU" dirty="0" smtClean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ru-RU" dirty="0" err="1" smtClean="0">
                <a:solidFill>
                  <a:prstClr val="black"/>
                </a:solidFill>
                <a:latin typeface="Century Gothic" panose="020B0502020202020204" pitchFamily="34" charset="0"/>
              </a:rPr>
              <a:t>називаються</a:t>
            </a:r>
            <a:r>
              <a:rPr lang="ru-RU" dirty="0" smtClean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ru-RU" b="1" dirty="0" err="1" smtClean="0">
                <a:solidFill>
                  <a:prstClr val="black"/>
                </a:solidFill>
                <a:latin typeface="Century Gothic" panose="020B0502020202020204" pitchFamily="34" charset="0"/>
              </a:rPr>
              <a:t>інформаційними</a:t>
            </a:r>
            <a:r>
              <a:rPr lang="ru-RU" b="1" dirty="0" smtClean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ru-RU" b="1" dirty="0" err="1" smtClean="0">
                <a:solidFill>
                  <a:prstClr val="black"/>
                </a:solidFill>
                <a:latin typeface="Century Gothic" panose="020B0502020202020204" pitchFamily="34" charset="0"/>
              </a:rPr>
              <a:t>процесами</a:t>
            </a:r>
            <a:endParaRPr lang="uk-UA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Прямокутник 7"/>
          <p:cNvSpPr/>
          <p:nvPr/>
        </p:nvSpPr>
        <p:spPr>
          <a:xfrm>
            <a:off x="1033973" y="2446776"/>
            <a:ext cx="716045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dirty="0">
                <a:solidFill>
                  <a:prstClr val="black"/>
                </a:solidFill>
                <a:latin typeface="Century Gothic" panose="020B0502020202020204" pitchFamily="34" charset="0"/>
              </a:rPr>
              <a:t>До основних інформаційних процесів </a:t>
            </a:r>
            <a:r>
              <a:rPr lang="uk-UA" dirty="0" smtClean="0">
                <a:solidFill>
                  <a:prstClr val="black"/>
                </a:solidFill>
                <a:latin typeface="Century Gothic" panose="020B0502020202020204" pitchFamily="34" charset="0"/>
              </a:rPr>
              <a:t>відносяться</a:t>
            </a:r>
            <a:endParaRPr lang="uk-UA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48640" y="3073791"/>
            <a:ext cx="2447778" cy="369332"/>
          </a:xfrm>
          <a:prstGeom prst="rect">
            <a:avLst/>
          </a:prstGeom>
          <a:noFill/>
          <a:ln>
            <a:solidFill>
              <a:srgbClr val="6EC524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>
                <a:solidFill>
                  <a:prstClr val="black"/>
                </a:solidFill>
                <a:latin typeface="Century Gothic" panose="020B0502020202020204" pitchFamily="34" charset="0"/>
              </a:rPr>
              <a:t>збирання</a:t>
            </a:r>
            <a:endParaRPr lang="uk-UA" dirty="0">
              <a:solidFill>
                <a:prstClr val="black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207434" y="3098465"/>
            <a:ext cx="2447778" cy="369332"/>
          </a:xfrm>
          <a:prstGeom prst="rect">
            <a:avLst/>
          </a:prstGeom>
          <a:noFill/>
          <a:ln>
            <a:solidFill>
              <a:srgbClr val="6EC524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>
                <a:solidFill>
                  <a:prstClr val="black"/>
                </a:solidFill>
                <a:latin typeface="Century Gothic" panose="020B0502020202020204" pitchFamily="34" charset="0"/>
              </a:rPr>
              <a:t>зберігання</a:t>
            </a:r>
            <a:endParaRPr lang="uk-UA" dirty="0">
              <a:solidFill>
                <a:prstClr val="black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006905" y="3073791"/>
            <a:ext cx="2447778" cy="369332"/>
          </a:xfrm>
          <a:prstGeom prst="rect">
            <a:avLst/>
          </a:prstGeom>
          <a:noFill/>
          <a:ln>
            <a:solidFill>
              <a:srgbClr val="6EC524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>
                <a:solidFill>
                  <a:prstClr val="black"/>
                </a:solidFill>
                <a:latin typeface="Century Gothic" panose="020B0502020202020204" pitchFamily="34" charset="0"/>
              </a:rPr>
              <a:t>нагромадження</a:t>
            </a:r>
            <a:endParaRPr lang="uk-UA" dirty="0">
              <a:solidFill>
                <a:prstClr val="black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48640" y="4304714"/>
            <a:ext cx="2447778" cy="369332"/>
          </a:xfrm>
          <a:prstGeom prst="rect">
            <a:avLst/>
          </a:prstGeom>
          <a:noFill/>
          <a:ln>
            <a:solidFill>
              <a:srgbClr val="6EC524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>
                <a:solidFill>
                  <a:prstClr val="black"/>
                </a:solidFill>
                <a:latin typeface="Century Gothic" panose="020B0502020202020204" pitchFamily="34" charset="0"/>
              </a:rPr>
              <a:t>передавання</a:t>
            </a:r>
            <a:endParaRPr lang="uk-UA" dirty="0">
              <a:solidFill>
                <a:prstClr val="black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207434" y="4301252"/>
            <a:ext cx="2447778" cy="369332"/>
          </a:xfrm>
          <a:prstGeom prst="rect">
            <a:avLst/>
          </a:prstGeom>
          <a:noFill/>
          <a:ln>
            <a:solidFill>
              <a:srgbClr val="6EC524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>
                <a:solidFill>
                  <a:prstClr val="black"/>
                </a:solidFill>
                <a:latin typeface="Century Gothic" panose="020B0502020202020204" pitchFamily="34" charset="0"/>
              </a:rPr>
              <a:t>опрацювання</a:t>
            </a:r>
            <a:endParaRPr lang="uk-UA" dirty="0">
              <a:solidFill>
                <a:prstClr val="black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006905" y="4301252"/>
            <a:ext cx="2447778" cy="369332"/>
          </a:xfrm>
          <a:prstGeom prst="rect">
            <a:avLst/>
          </a:prstGeom>
          <a:noFill/>
          <a:ln>
            <a:solidFill>
              <a:srgbClr val="6EC524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>
                <a:solidFill>
                  <a:prstClr val="black"/>
                </a:solidFill>
                <a:latin typeface="Century Gothic" panose="020B0502020202020204" pitchFamily="34" charset="0"/>
              </a:rPr>
              <a:t>пошук інформації</a:t>
            </a:r>
            <a:endParaRPr lang="uk-UA" dirty="0">
              <a:solidFill>
                <a:prstClr val="black"/>
              </a:solidFill>
            </a:endParaRPr>
          </a:p>
        </p:txBody>
      </p:sp>
      <p:sp>
        <p:nvSpPr>
          <p:cNvPr id="16" name="Прямокутник 15"/>
          <p:cNvSpPr/>
          <p:nvPr/>
        </p:nvSpPr>
        <p:spPr>
          <a:xfrm>
            <a:off x="647112" y="5917171"/>
            <a:ext cx="829993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850"/>
            <a:r>
              <a:rPr lang="ru-RU" b="1" dirty="0" err="1" smtClean="0">
                <a:solidFill>
                  <a:srgbClr val="6EC524"/>
                </a:solidFill>
                <a:latin typeface="Century Gothic" panose="020B0502020202020204" pitchFamily="34" charset="0"/>
              </a:rPr>
              <a:t>Записати</a:t>
            </a:r>
            <a:r>
              <a:rPr lang="ru-RU" b="1" dirty="0" smtClean="0">
                <a:solidFill>
                  <a:srgbClr val="6EC524"/>
                </a:solidFill>
                <a:latin typeface="Century Gothic" panose="020B0502020202020204" pitchFamily="34" charset="0"/>
              </a:rPr>
              <a:t>, як </a:t>
            </a:r>
            <a:r>
              <a:rPr lang="ru-RU" b="1" dirty="0" err="1" smtClean="0">
                <a:solidFill>
                  <a:srgbClr val="6EC524"/>
                </a:solidFill>
                <a:latin typeface="Century Gothic" panose="020B0502020202020204" pitchFamily="34" charset="0"/>
              </a:rPr>
              <a:t>здійснюється</a:t>
            </a:r>
            <a:r>
              <a:rPr lang="ru-RU" b="1" dirty="0" smtClean="0">
                <a:solidFill>
                  <a:srgbClr val="6EC524"/>
                </a:solidFill>
                <a:latin typeface="Century Gothic" panose="020B0502020202020204" pitchFamily="34" charset="0"/>
              </a:rPr>
              <a:t> </a:t>
            </a:r>
            <a:r>
              <a:rPr lang="ru-RU" b="1" dirty="0" err="1" smtClean="0">
                <a:solidFill>
                  <a:srgbClr val="6EC524"/>
                </a:solidFill>
                <a:latin typeface="Century Gothic" panose="020B0502020202020204" pitchFamily="34" charset="0"/>
              </a:rPr>
              <a:t>кожен</a:t>
            </a:r>
            <a:r>
              <a:rPr lang="ru-RU" b="1" dirty="0" smtClean="0">
                <a:solidFill>
                  <a:srgbClr val="6EC524"/>
                </a:solidFill>
                <a:latin typeface="Century Gothic" panose="020B0502020202020204" pitchFamily="34" charset="0"/>
              </a:rPr>
              <a:t> </a:t>
            </a:r>
            <a:r>
              <a:rPr lang="ru-RU" b="1" dirty="0" err="1" smtClean="0">
                <a:solidFill>
                  <a:srgbClr val="6EC524"/>
                </a:solidFill>
                <a:latin typeface="Century Gothic" panose="020B0502020202020204" pitchFamily="34" charset="0"/>
              </a:rPr>
              <a:t>інформаційний</a:t>
            </a:r>
            <a:r>
              <a:rPr lang="ru-RU" b="1" dirty="0" smtClean="0">
                <a:solidFill>
                  <a:srgbClr val="6EC524"/>
                </a:solidFill>
                <a:latin typeface="Century Gothic" panose="020B0502020202020204" pitchFamily="34" charset="0"/>
              </a:rPr>
              <a:t> </a:t>
            </a:r>
            <a:r>
              <a:rPr lang="ru-RU" b="1" dirty="0" err="1" smtClean="0">
                <a:solidFill>
                  <a:srgbClr val="6EC524"/>
                </a:solidFill>
                <a:latin typeface="Century Gothic" panose="020B0502020202020204" pitchFamily="34" charset="0"/>
              </a:rPr>
              <a:t>процес</a:t>
            </a:r>
            <a:endParaRPr lang="uk-UA" b="1" dirty="0">
              <a:solidFill>
                <a:srgbClr val="6EC524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8602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864781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dirty="0" err="1">
                <a:solidFill>
                  <a:schemeClr val="bg1"/>
                </a:solidFill>
                <a:latin typeface="Century Gothic" panose="020B0502020202020204" pitchFamily="34" charset="0"/>
              </a:rPr>
              <a:t>Інфомаційні</a:t>
            </a:r>
            <a:r>
              <a:rPr lang="uk-UA" sz="3200" dirty="0">
                <a:solidFill>
                  <a:schemeClr val="bg1"/>
                </a:solidFill>
                <a:latin typeface="Century Gothic" panose="020B0502020202020204" pitchFamily="34" charset="0"/>
              </a:rPr>
              <a:t> системи</a:t>
            </a:r>
            <a:endParaRPr lang="uk-UA" sz="3200" dirty="0">
              <a:latin typeface="Century Gothic" panose="020B0502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967572"/>
            <a:ext cx="9144000" cy="166576"/>
          </a:xfrm>
          <a:prstGeom prst="rect">
            <a:avLst/>
          </a:prstGeom>
          <a:solidFill>
            <a:srgbClr val="6EC5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6" name="Прямокутник 15"/>
          <p:cNvSpPr/>
          <p:nvPr/>
        </p:nvSpPr>
        <p:spPr>
          <a:xfrm>
            <a:off x="717450" y="5917171"/>
            <a:ext cx="829993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850"/>
            <a:r>
              <a:rPr lang="ru-RU" b="1" dirty="0" err="1">
                <a:solidFill>
                  <a:srgbClr val="6EC524"/>
                </a:solidFill>
                <a:latin typeface="Century Gothic" panose="020B0502020202020204" pitchFamily="34" charset="0"/>
              </a:rPr>
              <a:t>Доповніть</a:t>
            </a:r>
            <a:r>
              <a:rPr lang="ru-RU" b="1" dirty="0">
                <a:solidFill>
                  <a:srgbClr val="6EC524"/>
                </a:solidFill>
                <a:latin typeface="Century Gothic" panose="020B0502020202020204" pitchFamily="34" charset="0"/>
              </a:rPr>
              <a:t> схему (по 2-3 </a:t>
            </a:r>
            <a:r>
              <a:rPr lang="ru-RU" b="1" dirty="0" err="1">
                <a:solidFill>
                  <a:srgbClr val="6EC524"/>
                </a:solidFill>
                <a:latin typeface="Century Gothic" panose="020B0502020202020204" pitchFamily="34" charset="0"/>
              </a:rPr>
              <a:t>варіанти</a:t>
            </a:r>
            <a:r>
              <a:rPr lang="ru-RU" b="1" dirty="0">
                <a:solidFill>
                  <a:srgbClr val="6EC524"/>
                </a:solidFill>
                <a:latin typeface="Century Gothic" panose="020B0502020202020204" pitchFamily="34" charset="0"/>
              </a:rPr>
              <a:t> </a:t>
            </a:r>
            <a:r>
              <a:rPr lang="ru-RU" b="1" dirty="0" err="1">
                <a:solidFill>
                  <a:srgbClr val="6EC524"/>
                </a:solidFill>
                <a:latin typeface="Century Gothic" panose="020B0502020202020204" pitchFamily="34" charset="0"/>
              </a:rPr>
              <a:t>інформаційної</a:t>
            </a:r>
            <a:r>
              <a:rPr lang="ru-RU" b="1" dirty="0">
                <a:solidFill>
                  <a:srgbClr val="6EC524"/>
                </a:solidFill>
                <a:latin typeface="Century Gothic" panose="020B0502020202020204" pitchFamily="34" charset="0"/>
              </a:rPr>
              <a:t> </a:t>
            </a:r>
            <a:r>
              <a:rPr lang="ru-RU" b="1" dirty="0" err="1">
                <a:solidFill>
                  <a:srgbClr val="6EC524"/>
                </a:solidFill>
                <a:latin typeface="Century Gothic" panose="020B0502020202020204" pitchFamily="34" charset="0"/>
              </a:rPr>
              <a:t>системи</a:t>
            </a:r>
            <a:r>
              <a:rPr lang="ru-RU" b="1" dirty="0" smtClean="0">
                <a:solidFill>
                  <a:srgbClr val="6EC524"/>
                </a:solidFill>
                <a:latin typeface="Century Gothic" panose="020B0502020202020204" pitchFamily="34" charset="0"/>
              </a:rPr>
              <a:t>)</a:t>
            </a:r>
            <a:endParaRPr lang="ru-RU" b="1" dirty="0">
              <a:solidFill>
                <a:srgbClr val="6EC524"/>
              </a:solidFill>
              <a:latin typeface="Century Gothic" panose="020B0502020202020204" pitchFamily="34" charset="0"/>
            </a:endParaRPr>
          </a:p>
        </p:txBody>
      </p:sp>
      <p:sp>
        <p:nvSpPr>
          <p:cNvPr id="17" name="Прямокутник 16"/>
          <p:cNvSpPr/>
          <p:nvPr/>
        </p:nvSpPr>
        <p:spPr>
          <a:xfrm>
            <a:off x="370658" y="1200395"/>
            <a:ext cx="829993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850"/>
            <a:r>
              <a:rPr lang="ru-RU" b="1" dirty="0" err="1">
                <a:latin typeface="Century Gothic" panose="020B0502020202020204" pitchFamily="34" charset="0"/>
              </a:rPr>
              <a:t>Інформаційна</a:t>
            </a:r>
            <a:r>
              <a:rPr lang="ru-RU" b="1" dirty="0">
                <a:latin typeface="Century Gothic" panose="020B0502020202020204" pitchFamily="34" charset="0"/>
              </a:rPr>
              <a:t> система </a:t>
            </a:r>
            <a:r>
              <a:rPr lang="ru-RU" dirty="0">
                <a:latin typeface="Century Gothic" panose="020B0502020202020204" pitchFamily="34" charset="0"/>
              </a:rPr>
              <a:t>— </a:t>
            </a:r>
            <a:r>
              <a:rPr lang="ru-RU" dirty="0" err="1">
                <a:latin typeface="Century Gothic" panose="020B0502020202020204" pitchFamily="34" charset="0"/>
              </a:rPr>
              <a:t>це</a:t>
            </a:r>
            <a:r>
              <a:rPr lang="ru-RU" dirty="0">
                <a:latin typeface="Century Gothic" panose="020B0502020202020204" pitchFamily="34" charset="0"/>
              </a:rPr>
              <a:t> система, яка </a:t>
            </a:r>
            <a:r>
              <a:rPr lang="ru-RU" dirty="0" err="1">
                <a:latin typeface="Century Gothic" panose="020B0502020202020204" pitchFamily="34" charset="0"/>
              </a:rPr>
              <a:t>здійснює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або</a:t>
            </a:r>
            <a:r>
              <a:rPr lang="ru-RU" dirty="0">
                <a:latin typeface="Century Gothic" panose="020B0502020202020204" pitchFamily="34" charset="0"/>
              </a:rPr>
              <a:t> в </a:t>
            </a:r>
            <a:r>
              <a:rPr lang="ru-RU" dirty="0" err="1">
                <a:latin typeface="Century Gothic" panose="020B0502020202020204" pitchFamily="34" charset="0"/>
              </a:rPr>
              <a:t>якій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відбуваються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ін­формаційні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 smtClean="0">
                <a:latin typeface="Century Gothic" panose="020B0502020202020204" pitchFamily="34" charset="0"/>
              </a:rPr>
              <a:t>процеси</a:t>
            </a:r>
            <a:endParaRPr lang="uk-UA" dirty="0">
              <a:latin typeface="Century Gothic" panose="020B0502020202020204" pitchFamily="34" charset="0"/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1208923" y="1853171"/>
            <a:ext cx="7121845" cy="4064000"/>
            <a:chOff x="1080496" y="1050860"/>
            <a:chExt cx="7121845" cy="4064000"/>
          </a:xfrm>
        </p:grpSpPr>
        <p:graphicFrame>
          <p:nvGraphicFramePr>
            <p:cNvPr id="2" name="Схема 1"/>
            <p:cNvGraphicFramePr/>
            <p:nvPr>
              <p:extLst>
                <p:ext uri="{D42A27DB-BD31-4B8C-83A1-F6EECF244321}">
                  <p14:modId xmlns:p14="http://schemas.microsoft.com/office/powerpoint/2010/main" val="2781420179"/>
                </p:ext>
              </p:extLst>
            </p:nvPr>
          </p:nvGraphicFramePr>
          <p:xfrm>
            <a:off x="1080496" y="1050860"/>
            <a:ext cx="6880261" cy="406400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" r:lo="rId3" r:qs="rId4" r:cs="rId5"/>
            </a:graphicData>
          </a:graphic>
        </p:graphicFrame>
        <p:sp>
          <p:nvSpPr>
            <p:cNvPr id="3" name="TextBox 2"/>
            <p:cNvSpPr txBox="1"/>
            <p:nvPr/>
          </p:nvSpPr>
          <p:spPr>
            <a:xfrm>
              <a:off x="1521466" y="4046961"/>
              <a:ext cx="2162710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uk-UA" sz="1400" dirty="0" smtClean="0">
                  <a:latin typeface="Century Gothic" panose="020B0502020202020204" pitchFamily="34" charset="0"/>
                </a:rPr>
                <a:t>телевізор;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uk-UA" sz="1400" dirty="0" smtClean="0">
                  <a:latin typeface="Century Gothic" panose="020B0502020202020204" pitchFamily="34" charset="0"/>
                </a:rPr>
                <a:t>комп'ютер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uk-UA" sz="1400" dirty="0" smtClean="0">
                  <a:latin typeface="Century Gothic" panose="020B0502020202020204" pitchFamily="34" charset="0"/>
                </a:rPr>
                <a:t>ігровий автомат</a:t>
              </a:r>
              <a:endParaRPr lang="uk-UA" sz="1400" dirty="0">
                <a:latin typeface="Century Gothic" panose="020B0502020202020204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3786064" y="4015082"/>
              <a:ext cx="2162710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uk-UA" sz="1400" dirty="0" smtClean="0">
                  <a:latin typeface="Century Gothic" panose="020B0502020202020204" pitchFamily="34" charset="0"/>
                </a:rPr>
                <a:t>жива істота;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uk-UA" sz="1400" dirty="0" smtClean="0">
                  <a:latin typeface="Century Gothic" panose="020B0502020202020204" pitchFamily="34" charset="0"/>
                </a:rPr>
                <a:t>клітина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uk-UA" sz="1400" dirty="0" smtClean="0">
                  <a:latin typeface="Century Gothic" panose="020B0502020202020204" pitchFamily="34" charset="0"/>
                </a:rPr>
                <a:t>мурашник</a:t>
              </a:r>
              <a:endParaRPr lang="uk-UA" sz="1400" dirty="0">
                <a:latin typeface="Century Gothic" panose="020B0502020202020204" pitchFamily="34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6039631" y="4039710"/>
              <a:ext cx="2162710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uk-UA" sz="1400" dirty="0" smtClean="0">
                  <a:latin typeface="Century Gothic" panose="020B0502020202020204" pitchFamily="34" charset="0"/>
                </a:rPr>
                <a:t>фан-клуб;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uk-UA" sz="1400" dirty="0" smtClean="0">
                  <a:latin typeface="Century Gothic" panose="020B0502020202020204" pitchFamily="34" charset="0"/>
                </a:rPr>
                <a:t>профспілка;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uk-UA" sz="1400" dirty="0" smtClean="0">
                  <a:latin typeface="Century Gothic" panose="020B0502020202020204" pitchFamily="34" charset="0"/>
                </a:rPr>
                <a:t>навчальна група</a:t>
              </a:r>
              <a:endParaRPr lang="uk-UA" sz="1400" dirty="0">
                <a:latin typeface="Century Gothic" panose="020B0502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59048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864781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dirty="0" err="1">
                <a:solidFill>
                  <a:schemeClr val="bg1"/>
                </a:solidFill>
                <a:latin typeface="Century Gothic" panose="020B0502020202020204" pitchFamily="34" charset="0"/>
              </a:rPr>
              <a:t>Інфомаційні</a:t>
            </a:r>
            <a:r>
              <a:rPr lang="uk-UA" sz="3200" dirty="0">
                <a:solidFill>
                  <a:schemeClr val="bg1"/>
                </a:solidFill>
                <a:latin typeface="Century Gothic" panose="020B0502020202020204" pitchFamily="34" charset="0"/>
              </a:rPr>
              <a:t> системи</a:t>
            </a:r>
            <a:endParaRPr lang="uk-UA" sz="3200" dirty="0">
              <a:latin typeface="Century Gothic" panose="020B0502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967572"/>
            <a:ext cx="9144000" cy="166576"/>
          </a:xfrm>
          <a:prstGeom prst="rect">
            <a:avLst/>
          </a:prstGeom>
          <a:solidFill>
            <a:srgbClr val="6EC5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6" name="Прямокутник 15"/>
          <p:cNvSpPr/>
          <p:nvPr/>
        </p:nvSpPr>
        <p:spPr>
          <a:xfrm>
            <a:off x="601394" y="6046113"/>
            <a:ext cx="829993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850" algn="ctr"/>
            <a:r>
              <a:rPr lang="ru-RU" b="1" dirty="0" err="1" smtClean="0">
                <a:solidFill>
                  <a:srgbClr val="6EC524"/>
                </a:solidFill>
                <a:latin typeface="Century Gothic" panose="020B0502020202020204" pitchFamily="34" charset="0"/>
              </a:rPr>
              <a:t>Повторити</a:t>
            </a:r>
            <a:r>
              <a:rPr lang="ru-RU" b="1" dirty="0" smtClean="0">
                <a:solidFill>
                  <a:srgbClr val="6EC524"/>
                </a:solidFill>
                <a:latin typeface="Century Gothic" panose="020B0502020202020204" pitchFamily="34" charset="0"/>
              </a:rPr>
              <a:t> </a:t>
            </a:r>
            <a:r>
              <a:rPr lang="ru-RU" b="1" dirty="0" err="1" smtClean="0">
                <a:solidFill>
                  <a:srgbClr val="6EC524"/>
                </a:solidFill>
                <a:latin typeface="Century Gothic" panose="020B0502020202020204" pitchFamily="34" charset="0"/>
              </a:rPr>
              <a:t>апаратну</a:t>
            </a:r>
            <a:r>
              <a:rPr lang="ru-RU" b="1" dirty="0" smtClean="0">
                <a:solidFill>
                  <a:srgbClr val="6EC524"/>
                </a:solidFill>
                <a:latin typeface="Century Gothic" panose="020B0502020202020204" pitchFamily="34" charset="0"/>
              </a:rPr>
              <a:t> </a:t>
            </a:r>
            <a:r>
              <a:rPr lang="ru-RU" b="1" dirty="0" err="1" smtClean="0">
                <a:solidFill>
                  <a:srgbClr val="6EC524"/>
                </a:solidFill>
                <a:latin typeface="Century Gothic" panose="020B0502020202020204" pitchFamily="34" charset="0"/>
              </a:rPr>
              <a:t>складову</a:t>
            </a:r>
            <a:r>
              <a:rPr lang="ru-RU" b="1" dirty="0" smtClean="0">
                <a:solidFill>
                  <a:srgbClr val="6EC524"/>
                </a:solidFill>
                <a:latin typeface="Century Gothic" panose="020B0502020202020204" pitchFamily="34" charset="0"/>
              </a:rPr>
              <a:t> ПК (</a:t>
            </a:r>
            <a:r>
              <a:rPr lang="ru-RU" b="1" dirty="0" err="1" smtClean="0">
                <a:solidFill>
                  <a:srgbClr val="6EC524"/>
                </a:solidFill>
                <a:latin typeface="Century Gothic" panose="020B0502020202020204" pitchFamily="34" charset="0"/>
              </a:rPr>
              <a:t>домашнє</a:t>
            </a:r>
            <a:r>
              <a:rPr lang="ru-RU" b="1" dirty="0" smtClean="0">
                <a:solidFill>
                  <a:srgbClr val="6EC524"/>
                </a:solidFill>
                <a:latin typeface="Century Gothic" panose="020B0502020202020204" pitchFamily="34" charset="0"/>
              </a:rPr>
              <a:t> </a:t>
            </a:r>
            <a:r>
              <a:rPr lang="ru-RU" b="1" dirty="0" err="1" smtClean="0">
                <a:solidFill>
                  <a:srgbClr val="6EC524"/>
                </a:solidFill>
                <a:latin typeface="Century Gothic" panose="020B0502020202020204" pitchFamily="34" charset="0"/>
              </a:rPr>
              <a:t>завдання</a:t>
            </a:r>
            <a:r>
              <a:rPr lang="ru-RU" b="1" dirty="0" smtClean="0">
                <a:solidFill>
                  <a:srgbClr val="6EC524"/>
                </a:solidFill>
                <a:latin typeface="Century Gothic" panose="020B0502020202020204" pitchFamily="34" charset="0"/>
              </a:rPr>
              <a:t>)</a:t>
            </a:r>
            <a:endParaRPr lang="ru-RU" b="1" dirty="0">
              <a:solidFill>
                <a:srgbClr val="6EC524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Прямокутник 6"/>
          <p:cNvSpPr/>
          <p:nvPr/>
        </p:nvSpPr>
        <p:spPr>
          <a:xfrm>
            <a:off x="851096" y="1399461"/>
            <a:ext cx="78005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dirty="0">
                <a:latin typeface="Century Gothic" panose="020B0502020202020204" pitchFamily="34" charset="0"/>
              </a:rPr>
              <a:t>У курсі інформатики досліджуються лише два різновиди технічних інформаційних систем: </a:t>
            </a:r>
            <a:endParaRPr lang="uk-UA" dirty="0" smtClean="0">
              <a:latin typeface="Century Gothic" panose="020B0502020202020204" pitchFamily="34" charset="0"/>
            </a:endParaRPr>
          </a:p>
          <a:p>
            <a:pPr algn="ctr"/>
            <a:r>
              <a:rPr lang="uk-UA" b="1" i="1" dirty="0" smtClean="0">
                <a:latin typeface="Century Gothic" panose="020B0502020202020204" pitchFamily="34" charset="0"/>
              </a:rPr>
              <a:t>персональний </a:t>
            </a:r>
            <a:r>
              <a:rPr lang="uk-UA" b="1" i="1" dirty="0">
                <a:latin typeface="Century Gothic" panose="020B0502020202020204" pitchFamily="34" charset="0"/>
              </a:rPr>
              <a:t>комп'ютер</a:t>
            </a:r>
            <a:r>
              <a:rPr lang="uk-UA" dirty="0">
                <a:latin typeface="Century Gothic" panose="020B0502020202020204" pitchFamily="34" charset="0"/>
              </a:rPr>
              <a:t> та </a:t>
            </a:r>
            <a:r>
              <a:rPr lang="uk-UA" b="1" i="1" dirty="0">
                <a:latin typeface="Century Gothic" panose="020B0502020202020204" pitchFamily="34" charset="0"/>
              </a:rPr>
              <a:t>локальна </a:t>
            </a:r>
            <a:r>
              <a:rPr lang="uk-UA" b="1" i="1" dirty="0" smtClean="0">
                <a:latin typeface="Century Gothic" panose="020B0502020202020204" pitchFamily="34" charset="0"/>
              </a:rPr>
              <a:t>мережа</a:t>
            </a:r>
            <a:endParaRPr lang="uk-UA" dirty="0">
              <a:latin typeface="Century Gothic" panose="020B0502020202020204" pitchFamily="34" charset="0"/>
            </a:endParaRPr>
          </a:p>
        </p:txBody>
      </p:sp>
      <p:sp>
        <p:nvSpPr>
          <p:cNvPr id="8" name="Прямокутник 7"/>
          <p:cNvSpPr/>
          <p:nvPr/>
        </p:nvSpPr>
        <p:spPr>
          <a:xfrm>
            <a:off x="717450" y="2738571"/>
            <a:ext cx="7877909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>
                <a:latin typeface="Century Gothic" panose="020B0502020202020204" pitchFamily="34" charset="0"/>
              </a:rPr>
              <a:t>Технічні інформаційні системи містять дві складові: </a:t>
            </a:r>
            <a:r>
              <a:rPr lang="uk-UA" b="1" dirty="0">
                <a:latin typeface="Century Gothic" panose="020B0502020202020204" pitchFamily="34" charset="0"/>
              </a:rPr>
              <a:t>програмну</a:t>
            </a:r>
            <a:r>
              <a:rPr lang="uk-UA" dirty="0">
                <a:latin typeface="Century Gothic" panose="020B0502020202020204" pitchFamily="34" charset="0"/>
              </a:rPr>
              <a:t> та </a:t>
            </a:r>
            <a:r>
              <a:rPr lang="uk-UA" b="1" dirty="0">
                <a:latin typeface="Century Gothic" panose="020B0502020202020204" pitchFamily="34" charset="0"/>
              </a:rPr>
              <a:t>апаратну</a:t>
            </a:r>
            <a:r>
              <a:rPr lang="uk-UA" dirty="0">
                <a:latin typeface="Century Gothic" panose="020B0502020202020204" pitchFamily="34" charset="0"/>
              </a:rPr>
              <a:t>.</a:t>
            </a:r>
          </a:p>
          <a:p>
            <a:endParaRPr lang="uk-UA" b="1" i="1" dirty="0" smtClean="0">
              <a:latin typeface="Century Gothic" panose="020B0502020202020204" pitchFamily="34" charset="0"/>
            </a:endParaRPr>
          </a:p>
          <a:p>
            <a:r>
              <a:rPr lang="uk-UA" b="1" i="1" dirty="0" smtClean="0">
                <a:latin typeface="Century Gothic" panose="020B0502020202020204" pitchFamily="34" charset="0"/>
              </a:rPr>
              <a:t>Апаратне </a:t>
            </a:r>
            <a:r>
              <a:rPr lang="uk-UA" b="1" i="1" dirty="0">
                <a:latin typeface="Century Gothic" panose="020B0502020202020204" pitchFamily="34" charset="0"/>
              </a:rPr>
              <a:t>забезпечення</a:t>
            </a:r>
            <a:r>
              <a:rPr lang="uk-UA" i="1" dirty="0">
                <a:latin typeface="Century Gothic" panose="020B0502020202020204" pitchFamily="34" charset="0"/>
              </a:rPr>
              <a:t> - комплекс технічних засобів, необхідних для функціонування інформаційної системи</a:t>
            </a:r>
          </a:p>
          <a:p>
            <a:endParaRPr lang="uk-UA" b="1" i="1" dirty="0" smtClean="0">
              <a:latin typeface="Century Gothic" panose="020B0502020202020204" pitchFamily="34" charset="0"/>
            </a:endParaRPr>
          </a:p>
          <a:p>
            <a:r>
              <a:rPr lang="uk-UA" b="1" i="1" dirty="0" smtClean="0">
                <a:latin typeface="Century Gothic" panose="020B0502020202020204" pitchFamily="34" charset="0"/>
              </a:rPr>
              <a:t>Програмне </a:t>
            </a:r>
            <a:r>
              <a:rPr lang="uk-UA" b="1" i="1" dirty="0">
                <a:latin typeface="Century Gothic" panose="020B0502020202020204" pitchFamily="34" charset="0"/>
              </a:rPr>
              <a:t>забезпечення</a:t>
            </a:r>
            <a:r>
              <a:rPr lang="uk-UA" i="1" dirty="0">
                <a:latin typeface="Century Gothic" panose="020B0502020202020204" pitchFamily="34" charset="0"/>
              </a:rPr>
              <a:t> - це комплекс програм, які забезпечують реалізацію інформаційних процесів пристроями інформаційної </a:t>
            </a:r>
            <a:r>
              <a:rPr lang="uk-UA" i="1" dirty="0" smtClean="0">
                <a:latin typeface="Century Gothic" panose="020B0502020202020204" pitchFamily="34" charset="0"/>
              </a:rPr>
              <a:t>системи</a:t>
            </a:r>
            <a:endParaRPr lang="uk-UA" i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7907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864781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latin typeface="Century Gothic" panose="020B0502020202020204" pitchFamily="34" charset="0"/>
              </a:rPr>
              <a:t>Що </a:t>
            </a:r>
            <a:r>
              <a:rPr lang="ru-RU" sz="3200" dirty="0" err="1" smtClean="0">
                <a:latin typeface="Century Gothic" panose="020B0502020202020204" pitchFamily="34" charset="0"/>
              </a:rPr>
              <a:t>таке</a:t>
            </a:r>
            <a:r>
              <a:rPr lang="ru-RU" sz="3200" dirty="0" smtClean="0">
                <a:latin typeface="Century Gothic" panose="020B0502020202020204" pitchFamily="34" charset="0"/>
              </a:rPr>
              <a:t> </a:t>
            </a:r>
            <a:r>
              <a:rPr lang="ru-RU" sz="3200" dirty="0" err="1" smtClean="0">
                <a:latin typeface="Century Gothic" panose="020B0502020202020204" pitchFamily="34" charset="0"/>
              </a:rPr>
              <a:t>інформаційні</a:t>
            </a:r>
            <a:r>
              <a:rPr lang="ru-RU" sz="3200" dirty="0" smtClean="0">
                <a:latin typeface="Century Gothic" panose="020B0502020202020204" pitchFamily="34" charset="0"/>
              </a:rPr>
              <a:t> </a:t>
            </a:r>
            <a:r>
              <a:rPr lang="ru-RU" sz="3200" dirty="0" err="1" smtClean="0">
                <a:latin typeface="Century Gothic" panose="020B0502020202020204" pitchFamily="34" charset="0"/>
              </a:rPr>
              <a:t>технології</a:t>
            </a:r>
            <a:r>
              <a:rPr lang="ru-RU" sz="3200" dirty="0" smtClean="0">
                <a:latin typeface="Century Gothic" panose="020B0502020202020204" pitchFamily="34" charset="0"/>
              </a:rPr>
              <a:t>?</a:t>
            </a:r>
            <a:endParaRPr lang="uk-UA" sz="3200" dirty="0">
              <a:latin typeface="Century Gothic" panose="020B0502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967572"/>
            <a:ext cx="9144000" cy="166576"/>
          </a:xfrm>
          <a:prstGeom prst="rect">
            <a:avLst/>
          </a:prstGeom>
          <a:solidFill>
            <a:srgbClr val="6EC5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1" name="Прямоугольник 20"/>
          <p:cNvSpPr/>
          <p:nvPr/>
        </p:nvSpPr>
        <p:spPr>
          <a:xfrm>
            <a:off x="1216716" y="2081365"/>
            <a:ext cx="6893448" cy="1015663"/>
          </a:xfrm>
          <a:prstGeom prst="rect">
            <a:avLst/>
          </a:prstGeom>
          <a:ln w="19050">
            <a:solidFill>
              <a:srgbClr val="6EC524"/>
            </a:solidFill>
          </a:ln>
        </p:spPr>
        <p:txBody>
          <a:bodyPr wrap="square">
            <a:spAutoFit/>
          </a:bodyPr>
          <a:lstStyle/>
          <a:p>
            <a:r>
              <a:rPr lang="ru-RU" sz="2000" b="1" dirty="0" err="1" smtClean="0">
                <a:latin typeface="Century Gothic" panose="020B0502020202020204" pitchFamily="34" charset="0"/>
              </a:rPr>
              <a:t>Інформаційна</a:t>
            </a:r>
            <a:r>
              <a:rPr lang="ru-RU" sz="2000" b="1" dirty="0" smtClean="0">
                <a:latin typeface="Century Gothic" panose="020B0502020202020204" pitchFamily="34" charset="0"/>
              </a:rPr>
              <a:t> </a:t>
            </a:r>
            <a:r>
              <a:rPr lang="ru-RU" sz="2000" b="1" dirty="0" err="1" smtClean="0">
                <a:latin typeface="Century Gothic" panose="020B0502020202020204" pitchFamily="34" charset="0"/>
              </a:rPr>
              <a:t>технологія</a:t>
            </a:r>
            <a:r>
              <a:rPr lang="ru-RU" sz="2000" b="1" dirty="0" smtClean="0">
                <a:latin typeface="Century Gothic" panose="020B0502020202020204" pitchFamily="34" charset="0"/>
              </a:rPr>
              <a:t> </a:t>
            </a:r>
            <a:r>
              <a:rPr lang="ru-RU" sz="2000" dirty="0" smtClean="0">
                <a:latin typeface="Century Gothic" panose="020B0502020202020204" pitchFamily="34" charset="0"/>
              </a:rPr>
              <a:t>- </a:t>
            </a:r>
            <a:r>
              <a:rPr lang="ru-RU" sz="2000" dirty="0" err="1" smtClean="0">
                <a:latin typeface="Century Gothic" panose="020B0502020202020204" pitchFamily="34" charset="0"/>
              </a:rPr>
              <a:t>це</a:t>
            </a:r>
            <a:r>
              <a:rPr lang="ru-RU" sz="2000" dirty="0" smtClean="0">
                <a:latin typeface="Century Gothic" panose="020B0502020202020204" pitchFamily="34" charset="0"/>
              </a:rPr>
              <a:t> </a:t>
            </a:r>
            <a:r>
              <a:rPr lang="ru-RU" sz="2000" dirty="0" err="1" smtClean="0">
                <a:latin typeface="Century Gothic" panose="020B0502020202020204" pitchFamily="34" charset="0"/>
              </a:rPr>
              <a:t>сукупність</a:t>
            </a:r>
            <a:r>
              <a:rPr lang="ru-RU" sz="2000" dirty="0" smtClean="0">
                <a:latin typeface="Century Gothic" panose="020B0502020202020204" pitchFamily="34" charset="0"/>
              </a:rPr>
              <a:t> </a:t>
            </a:r>
            <a:r>
              <a:rPr lang="ru-RU" sz="2000" dirty="0" err="1" smtClean="0">
                <a:latin typeface="Century Gothic" panose="020B0502020202020204" pitchFamily="34" charset="0"/>
              </a:rPr>
              <a:t>методів</a:t>
            </a:r>
            <a:r>
              <a:rPr lang="ru-RU" sz="2000" dirty="0" smtClean="0">
                <a:latin typeface="Century Gothic" panose="020B0502020202020204" pitchFamily="34" charset="0"/>
              </a:rPr>
              <a:t> і </a:t>
            </a:r>
            <a:r>
              <a:rPr lang="ru-RU" sz="2000" dirty="0" err="1" smtClean="0">
                <a:latin typeface="Century Gothic" panose="020B0502020202020204" pitchFamily="34" charset="0"/>
              </a:rPr>
              <a:t>пристроїв</a:t>
            </a:r>
            <a:r>
              <a:rPr lang="ru-RU" sz="2000" dirty="0" smtClean="0">
                <a:latin typeface="Century Gothic" panose="020B0502020202020204" pitchFamily="34" charset="0"/>
              </a:rPr>
              <a:t>, </a:t>
            </a:r>
            <a:r>
              <a:rPr lang="ru-RU" sz="2000" dirty="0" err="1" smtClean="0">
                <a:latin typeface="Century Gothic" panose="020B0502020202020204" pitchFamily="34" charset="0"/>
              </a:rPr>
              <a:t>використовуваних</a:t>
            </a:r>
            <a:r>
              <a:rPr lang="ru-RU" sz="2000" dirty="0" smtClean="0">
                <a:latin typeface="Century Gothic" panose="020B0502020202020204" pitchFamily="34" charset="0"/>
              </a:rPr>
              <a:t> людьми для </a:t>
            </a:r>
            <a:r>
              <a:rPr lang="ru-RU" sz="2000" dirty="0" err="1" smtClean="0">
                <a:latin typeface="Century Gothic" panose="020B0502020202020204" pitchFamily="34" charset="0"/>
              </a:rPr>
              <a:t>обробки</a:t>
            </a:r>
            <a:r>
              <a:rPr lang="ru-RU" sz="2000" dirty="0" smtClean="0">
                <a:latin typeface="Century Gothic" panose="020B0502020202020204" pitchFamily="34" charset="0"/>
              </a:rPr>
              <a:t> </a:t>
            </a:r>
            <a:r>
              <a:rPr lang="ru-RU" sz="2000" dirty="0" err="1" smtClean="0">
                <a:latin typeface="Century Gothic" panose="020B0502020202020204" pitchFamily="34" charset="0"/>
              </a:rPr>
              <a:t>інформації</a:t>
            </a:r>
            <a:r>
              <a:rPr lang="ru-RU" sz="2000" dirty="0" smtClean="0">
                <a:latin typeface="Century Gothic" panose="020B0502020202020204" pitchFamily="34" charset="0"/>
              </a:rPr>
              <a:t>.</a:t>
            </a:r>
            <a:endParaRPr lang="uk-UA" sz="2000" b="1" dirty="0" smtClean="0">
              <a:latin typeface="Century Gothic" panose="020B0502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34707" y="3771382"/>
            <a:ext cx="7857466" cy="707886"/>
          </a:xfrm>
          <a:prstGeom prst="rect">
            <a:avLst/>
          </a:prstGeom>
          <a:ln w="19050">
            <a:noFill/>
          </a:ln>
        </p:spPr>
        <p:txBody>
          <a:bodyPr wrap="square">
            <a:spAutoFit/>
          </a:bodyPr>
          <a:lstStyle/>
          <a:p>
            <a:r>
              <a:rPr lang="uk-UA" sz="2000" dirty="0" smtClean="0">
                <a:latin typeface="Century Gothic" panose="020B0502020202020204" pitchFamily="34" charset="0"/>
              </a:rPr>
              <a:t>Жодна професія в світі не обходиться зараз без технологій, комп'ютерних технологій</a:t>
            </a:r>
            <a:endParaRPr lang="uk-UA" sz="2000" b="1" dirty="0" smtClean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1319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864781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err="1" smtClean="0">
                <a:latin typeface="Century Gothic" panose="020B0502020202020204" pitchFamily="34" charset="0"/>
              </a:rPr>
              <a:t>Завдання</a:t>
            </a:r>
            <a:endParaRPr lang="uk-UA" sz="3200" dirty="0">
              <a:latin typeface="Century Gothic" panose="020B0502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967572"/>
            <a:ext cx="9144000" cy="166576"/>
          </a:xfrm>
          <a:prstGeom prst="rect">
            <a:avLst/>
          </a:prstGeom>
          <a:solidFill>
            <a:srgbClr val="6EC5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Прямоугольник 10"/>
          <p:cNvSpPr/>
          <p:nvPr/>
        </p:nvSpPr>
        <p:spPr>
          <a:xfrm>
            <a:off x="1295397" y="1540079"/>
            <a:ext cx="6707376" cy="4708981"/>
          </a:xfrm>
          <a:prstGeom prst="rect">
            <a:avLst/>
          </a:prstGeom>
          <a:ln w="19050">
            <a:noFill/>
          </a:ln>
        </p:spPr>
        <p:txBody>
          <a:bodyPr wrap="square">
            <a:spAutoFit/>
          </a:bodyPr>
          <a:lstStyle/>
          <a:p>
            <a:pPr algn="just"/>
            <a:r>
              <a:rPr lang="uk-UA" sz="2000" dirty="0" smtClean="0">
                <a:latin typeface="Century Gothic" panose="020B0502020202020204" pitchFamily="34" charset="0"/>
              </a:rPr>
              <a:t>1. Прочитати, як навчитися розрізняти </a:t>
            </a:r>
            <a:r>
              <a:rPr lang="uk-UA" sz="2000" dirty="0" err="1" smtClean="0">
                <a:latin typeface="Century Gothic" panose="020B0502020202020204" pitchFamily="34" charset="0"/>
              </a:rPr>
              <a:t>фейкову</a:t>
            </a:r>
            <a:r>
              <a:rPr lang="uk-UA" sz="2000" dirty="0" smtClean="0">
                <a:latin typeface="Century Gothic" panose="020B0502020202020204" pitchFamily="34" charset="0"/>
              </a:rPr>
              <a:t> інформацію від правдивої, записати скорочено</a:t>
            </a:r>
          </a:p>
          <a:p>
            <a:pPr algn="just"/>
            <a:endParaRPr lang="uk-UA" sz="2000" dirty="0" smtClean="0">
              <a:latin typeface="Century Gothic" panose="020B0502020202020204" pitchFamily="34" charset="0"/>
            </a:endParaRPr>
          </a:p>
          <a:p>
            <a:pPr algn="just"/>
            <a:r>
              <a:rPr lang="uk-UA" sz="2000" dirty="0" smtClean="0">
                <a:latin typeface="Century Gothic" panose="020B0502020202020204" pitchFamily="34" charset="0"/>
              </a:rPr>
              <a:t>2. Знайти інформацію, яка є:</a:t>
            </a:r>
          </a:p>
          <a:p>
            <a:pPr marL="639763" indent="-457200" algn="just">
              <a:buFont typeface="+mj-lt"/>
              <a:buAutoNum type="alphaLcParenR"/>
            </a:pPr>
            <a:r>
              <a:rPr lang="uk-UA" sz="2000" dirty="0" smtClean="0">
                <a:latin typeface="Century Gothic" panose="020B0502020202020204" pitchFamily="34" charset="0"/>
              </a:rPr>
              <a:t>актуальною для вас на даний момент;</a:t>
            </a:r>
          </a:p>
          <a:p>
            <a:pPr marL="639763" indent="-457200" algn="just">
              <a:buFont typeface="+mj-lt"/>
              <a:buAutoNum type="alphaLcParenR"/>
            </a:pPr>
            <a:r>
              <a:rPr lang="uk-UA" sz="2000" dirty="0" smtClean="0">
                <a:latin typeface="Century Gothic" panose="020B0502020202020204" pitchFamily="34" charset="0"/>
              </a:rPr>
              <a:t>своєчасною;</a:t>
            </a:r>
          </a:p>
          <a:p>
            <a:pPr marL="639763" indent="-457200" algn="just">
              <a:buFont typeface="+mj-lt"/>
              <a:buAutoNum type="alphaLcParenR"/>
            </a:pPr>
            <a:r>
              <a:rPr lang="uk-UA" sz="2000" dirty="0" smtClean="0">
                <a:latin typeface="Century Gothic" panose="020B0502020202020204" pitchFamily="34" charset="0"/>
              </a:rPr>
              <a:t>правдивою;</a:t>
            </a:r>
          </a:p>
          <a:p>
            <a:pPr marL="639763" indent="-457200" algn="just">
              <a:buFont typeface="+mj-lt"/>
              <a:buAutoNum type="alphaLcParenR"/>
            </a:pPr>
            <a:r>
              <a:rPr lang="uk-UA" sz="2000" dirty="0" smtClean="0">
                <a:latin typeface="Century Gothic" panose="020B0502020202020204" pitchFamily="34" charset="0"/>
              </a:rPr>
              <a:t>зрозумілою</a:t>
            </a:r>
          </a:p>
          <a:p>
            <a:pPr algn="just"/>
            <a:r>
              <a:rPr lang="uk-UA" sz="2000" dirty="0" smtClean="0">
                <a:latin typeface="Century Gothic" panose="020B0502020202020204" pitchFamily="34" charset="0"/>
              </a:rPr>
              <a:t>3. Написати есе на одну із тем:</a:t>
            </a:r>
          </a:p>
          <a:p>
            <a:pPr marL="342900" indent="-342900">
              <a:buFont typeface="Century Gothic" panose="020B0502020202020204" pitchFamily="34" charset="0"/>
              <a:buChar char="–"/>
            </a:pPr>
            <a:r>
              <a:rPr lang="uk-UA" sz="2000" dirty="0" smtClean="0">
                <a:latin typeface="Century Gothic" panose="020B0502020202020204" pitchFamily="34" charset="0"/>
              </a:rPr>
              <a:t>«Вплив інформаційних технологій на життя людей з обмеженими фізичними можливостями»;</a:t>
            </a:r>
          </a:p>
          <a:p>
            <a:pPr marL="342900" indent="-342900" algn="just">
              <a:buFont typeface="Century Gothic" panose="020B0502020202020204" pitchFamily="34" charset="0"/>
              <a:buChar char="–"/>
            </a:pPr>
            <a:r>
              <a:rPr lang="uk-UA" sz="2000" dirty="0" smtClean="0">
                <a:latin typeface="Century Gothic" panose="020B0502020202020204" pitchFamily="34" charset="0"/>
              </a:rPr>
              <a:t> «Інформаційні технології майбутнього»;</a:t>
            </a:r>
          </a:p>
          <a:p>
            <a:pPr marL="342900" indent="-342900" algn="just">
              <a:buFont typeface="Century Gothic" panose="020B0502020202020204" pitchFamily="34" charset="0"/>
              <a:buChar char="–"/>
            </a:pPr>
            <a:r>
              <a:rPr lang="uk-UA" sz="2000" dirty="0" smtClean="0">
                <a:latin typeface="Century Gothic" panose="020B0502020202020204" pitchFamily="34" charset="0"/>
              </a:rPr>
              <a:t> «Нанотехнології в медицині».</a:t>
            </a:r>
          </a:p>
          <a:p>
            <a:pPr algn="just"/>
            <a:endParaRPr lang="uk-UA" sz="2000" dirty="0">
              <a:latin typeface="Century Gothic" panose="020B0502020202020204" pitchFamily="34" charset="0"/>
            </a:endParaRPr>
          </a:p>
        </p:txBody>
      </p:sp>
      <p:pic>
        <p:nvPicPr>
          <p:cNvPr id="8" name="Picture 8" descr="http://bilgorod-d.org.ua/images/material-1588679975602-name-158867997560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1246" y="5971954"/>
            <a:ext cx="1192754" cy="886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2307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327</TotalTime>
  <Words>534</Words>
  <Application>Microsoft Office PowerPoint</Application>
  <PresentationFormat>Экран (4:3)</PresentationFormat>
  <Paragraphs>104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Century Gothic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Dima Oliynyk</dc:creator>
  <cp:lastModifiedBy>Dima Oliynyk</cp:lastModifiedBy>
  <cp:revision>15</cp:revision>
  <cp:lastPrinted>2021-01-11T07:16:18Z</cp:lastPrinted>
  <dcterms:created xsi:type="dcterms:W3CDTF">2020-09-07T17:14:09Z</dcterms:created>
  <dcterms:modified xsi:type="dcterms:W3CDTF">2021-01-26T18:38:17Z</dcterms:modified>
</cp:coreProperties>
</file>