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8" d="100"/>
          <a:sy n="78" d="100"/>
        </p:scale>
        <p:origin x="59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12/4/2021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12/4/2021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 цита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Істина/хибніст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12/4/2021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2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2.png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2.png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2.pn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2.pn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2.pn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2.pn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90DBA448-2946-4786-8807-338834C0AFC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pPr algn="r"/>
            <a:r>
              <a:rPr lang="uk-UA" sz="20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Підготували майстри виробничого навчання</a:t>
            </a:r>
          </a:p>
          <a:p>
            <a:pPr algn="r"/>
            <a:r>
              <a:rPr lang="uk-UA" sz="20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Валерія Лелека</a:t>
            </a:r>
          </a:p>
          <a:p>
            <a:pPr algn="r"/>
            <a:r>
              <a:rPr lang="uk-UA" sz="20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Ірина </a:t>
            </a:r>
            <a:r>
              <a:rPr lang="uk-UA" sz="2000" b="1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Силенко</a:t>
            </a:r>
            <a:endParaRPr lang="uk-UA" sz="20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i="1" dirty="0"/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7979C464-816D-4089-9EAC-C61D2A9EB4A4}"/>
              </a:ext>
            </a:extLst>
          </p:cNvPr>
          <p:cNvSpPr/>
          <p:nvPr/>
        </p:nvSpPr>
        <p:spPr>
          <a:xfrm>
            <a:off x="3112317" y="954338"/>
            <a:ext cx="568773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Відкритий захід: «Коктейлі та сучасні </a:t>
            </a:r>
          </a:p>
          <a:p>
            <a:pPr algn="ctr"/>
            <a:r>
              <a:rPr lang="uk-UA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закуски до них»</a:t>
            </a:r>
          </a:p>
        </p:txBody>
      </p:sp>
      <p:pic>
        <p:nvPicPr>
          <p:cNvPr id="1026" name="Picture 2" descr="Закуска до коктейлю">
            <a:extLst>
              <a:ext uri="{FF2B5EF4-FFF2-40B4-BE49-F238E27FC236}">
                <a16:creationId xmlns:a16="http://schemas.microsoft.com/office/drawing/2014/main" id="{2AF33D8E-91B9-4FAA-855F-103A5FE67E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4686" y="2806941"/>
            <a:ext cx="4133588" cy="405602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045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897"/>
    </mc:Choice>
    <mc:Fallback>
      <p:transition spd="slow" advTm="118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117B091-1A7D-4ECC-8754-E2593F3EF5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6" y="624110"/>
            <a:ext cx="6576242" cy="953020"/>
          </a:xfrm>
        </p:spPr>
        <p:txBody>
          <a:bodyPr/>
          <a:lstStyle/>
          <a:p>
            <a:pPr algn="ctr"/>
            <a:r>
              <a:rPr lang="uk-UA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Вступ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77794BC9-D98B-4D89-896C-719F4AE670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67406" y="1325461"/>
            <a:ext cx="8749717" cy="2103539"/>
          </a:xfrm>
        </p:spPr>
        <p:txBody>
          <a:bodyPr/>
          <a:lstStyle/>
          <a:p>
            <a:pPr marL="0" indent="0" algn="just">
              <a:buNone/>
            </a:pPr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Більшість коктейлів вживаються як самостійні страви, проте ніщо не заважає зробити під них оригінальну і смачну закуску. Закуски до коктейлів можуть бути найрізноманітніші, від солодощів до складних м'ясних страв. Давайте розберемося, для яких напоїв яка закуска буде найбільш прийнятною.</a:t>
            </a:r>
          </a:p>
          <a:p>
            <a:pPr marL="0" indent="0">
              <a:buNone/>
            </a:pPr>
            <a:endParaRPr lang="uk-UA" dirty="0"/>
          </a:p>
        </p:txBody>
      </p:sp>
      <p:pic>
        <p:nvPicPr>
          <p:cNvPr id="2052" name="Picture 4" descr="Аперитив і дижестив: список напоїв, способи подачі, закуски до них - все  про алкоголь">
            <a:extLst>
              <a:ext uri="{FF2B5EF4-FFF2-40B4-BE49-F238E27FC236}">
                <a16:creationId xmlns:a16="http://schemas.microsoft.com/office/drawing/2014/main" id="{7DC8CA87-DD58-4F1A-9C6E-F68071C11A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3599" y="3886675"/>
            <a:ext cx="4498647" cy="256422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Коктейль">
            <a:extLst>
              <a:ext uri="{FF2B5EF4-FFF2-40B4-BE49-F238E27FC236}">
                <a16:creationId xmlns:a16="http://schemas.microsoft.com/office/drawing/2014/main" id="{08A3CB96-DA75-403F-BB70-C79CF295D2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0845" y="3896169"/>
            <a:ext cx="4715625" cy="25555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3988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821"/>
    </mc:Choice>
    <mc:Fallback>
      <p:transition spd="slow" advTm="138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B995573-EC36-4DBC-A78A-5B3B9D0E8A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70077" y="624110"/>
            <a:ext cx="9734535" cy="2085534"/>
          </a:xfrm>
        </p:spPr>
        <p:txBody>
          <a:bodyPr>
            <a:noAutofit/>
          </a:bodyPr>
          <a:lstStyle/>
          <a:p>
            <a:pPr algn="just"/>
            <a:r>
              <a:rPr lang="uk-U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Сир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Безсумнівно, сир є унікальною закускою, яка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підійде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як для слабоалкогольних, так і для дуже міцних коктейлів. Мабуть, виняток становлять лише дуже солодкі тропічні коктейлі, з якими сир буде не дуже добре поєднуватися. Сир ідеально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підійде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міцних коктейлів на основі горілки, рому, джину, текіли, бренді і віскі.</a:t>
            </a:r>
            <a:b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Сир в домашніх умовах – як приготувати твердий, домашній сир і бринзу">
            <a:extLst>
              <a:ext uri="{FF2B5EF4-FFF2-40B4-BE49-F238E27FC236}">
                <a16:creationId xmlns:a16="http://schemas.microsoft.com/office/drawing/2014/main" id="{D2FBD9A7-8DE9-46E4-929E-2AA3DFA0B3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5405" y="3917314"/>
            <a:ext cx="4285543" cy="264632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Рецепт приготовления женских алкогольных коктейлей">
            <a:extLst>
              <a:ext uri="{FF2B5EF4-FFF2-40B4-BE49-F238E27FC236}">
                <a16:creationId xmlns:a16="http://schemas.microsoft.com/office/drawing/2014/main" id="{4FB6EE37-928F-41DA-B3A7-70014C41EB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5750" y="3917315"/>
            <a:ext cx="4518474" cy="246836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7579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493"/>
    </mc:Choice>
    <mc:Fallback>
      <p:transition spd="slow" advTm="244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E6504D8-0B76-46EB-9B0A-B57BC0FB51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3967" y="624110"/>
            <a:ext cx="9958077" cy="2156668"/>
          </a:xfrm>
        </p:spPr>
        <p:txBody>
          <a:bodyPr>
            <a:noAutofit/>
          </a:bodyPr>
          <a:lstStyle/>
          <a:p>
            <a:r>
              <a:rPr lang="uk-UA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М'ясні закуски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М'ясо завжди було хорошим доповнення до алкогольних напоїв і коктейлів, так що жоден коктейль  не буде зіпсований м'ясною нарізкою або запеченою курочкою. Інша справа, риба. Вона чудово підходить до коктейлів на основі вермуту, портвейну, саке,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амаретто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шампанського, однак для коктейлів з горілки, коньяку або абсенту краще використовувати свинину або курку.</a:t>
            </a:r>
            <a:b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Мясные закуски — 86 рецептов с пошаговыми фото в домашних условиях на  Webspoon.ru">
            <a:extLst>
              <a:ext uri="{FF2B5EF4-FFF2-40B4-BE49-F238E27FC236}">
                <a16:creationId xmlns:a16="http://schemas.microsoft.com/office/drawing/2014/main" id="{A57B1D3F-4212-48BD-825D-D93CB0FB3C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3967" y="3836141"/>
            <a:ext cx="4081989" cy="271637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9D1CF70-A4F3-4EDE-B5FF-946ACAC3345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65095" y="3836142"/>
            <a:ext cx="4347956" cy="27163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9390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632"/>
    </mc:Choice>
    <mc:Fallback>
      <p:transition spd="slow" advTm="296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1ED3706-4EA2-4B21-9441-6A92785967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46915" y="624110"/>
            <a:ext cx="9457698" cy="1280890"/>
          </a:xfrm>
        </p:spPr>
        <p:txBody>
          <a:bodyPr>
            <a:normAutofit fontScale="90000"/>
          </a:bodyPr>
          <a:lstStyle/>
          <a:p>
            <a:pPr algn="just"/>
            <a:r>
              <a:rPr lang="uk-UA" sz="31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Фрукти</a:t>
            </a:r>
            <a:r>
              <a:rPr lang="uk-UA" sz="31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31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 незамінна закуска до соковитих тропічних коктейлів або міцних "</a:t>
            </a:r>
            <a:r>
              <a:rPr lang="uk-UA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шот</a:t>
            </a:r>
            <a:r>
              <a:rPr lang="uk-UA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дрінк</a:t>
            </a:r>
            <a:r>
              <a:rPr lang="uk-UA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". Фрукти чудово поєднуються з усіма солодкими і міцними напоями, проте не дуже </a:t>
            </a:r>
            <a:r>
              <a:rPr lang="uk-UA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підійдуть</a:t>
            </a:r>
            <a:r>
              <a:rPr lang="uk-UA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напоїв з кави, молоком і вершками.</a:t>
            </a:r>
            <a:br>
              <a:rPr lang="uk-UA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uk-UA" sz="3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4" name="Picture 4" descr="Что такое шоты — рецепты алкогольных коктейлей-шотов с фото - читайте на  Winestyle.ru">
            <a:extLst>
              <a:ext uri="{FF2B5EF4-FFF2-40B4-BE49-F238E27FC236}">
                <a16:creationId xmlns:a16="http://schemas.microsoft.com/office/drawing/2014/main" id="{BE6A1331-B556-43F6-8FB1-5BF67D5CF0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9382" y="3457184"/>
            <a:ext cx="4555232" cy="30312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20 ідей як красиво подати фрукти – Самотужки">
            <a:extLst>
              <a:ext uri="{FF2B5EF4-FFF2-40B4-BE49-F238E27FC236}">
                <a16:creationId xmlns:a16="http://schemas.microsoft.com/office/drawing/2014/main" id="{BFE30522-14BD-4749-AEB9-12F8DFD469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4944" y="3231715"/>
            <a:ext cx="4684120" cy="314403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3912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287"/>
    </mc:Choice>
    <mc:Fallback>
      <p:transition spd="slow" advTm="172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CD80921-CD7A-4B68-BA73-CB3F62AAF3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64361" y="624109"/>
            <a:ext cx="9340252" cy="2770443"/>
          </a:xfrm>
        </p:spPr>
        <p:txBody>
          <a:bodyPr>
            <a:normAutofit fontScale="90000"/>
          </a:bodyPr>
          <a:lstStyle/>
          <a:p>
            <a:r>
              <a:rPr lang="uk-UA" dirty="0"/>
              <a:t>                    </a:t>
            </a:r>
            <a:r>
              <a:rPr lang="uk-UA" sz="31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Салати і маринади</a:t>
            </a:r>
            <a:r>
              <a:rPr lang="uk-UA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Ці закуски до коктейлів відмінно показали себе в поєднанні з міцними напоями від 20 градусів. Звичайно, салатом можна закусити і слабоалкогольний коктейль, але все ж, призначення салатів і маринадів - міцні і суворі напої на основі горілки, коньяку, рому, текіли, віскі і джина.</a:t>
            </a:r>
            <a:br>
              <a:rPr lang="uk-UA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uk-UA" sz="3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ЗАКУСКИ &amp;gt; Соління : квашені томати, огірки, капуста, баклажани, морква,  маринований перець ,маринований часник (500) купити в інтернет-магазині.">
            <a:extLst>
              <a:ext uri="{FF2B5EF4-FFF2-40B4-BE49-F238E27FC236}">
                <a16:creationId xmlns:a16="http://schemas.microsoft.com/office/drawing/2014/main" id="{09CE4A94-2599-4666-AAD0-F982C56E5C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0343" y="3745282"/>
            <a:ext cx="5264802" cy="280583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ТОП найсмачніших рецептів алкогольних напоїв | Блог METRO">
            <a:extLst>
              <a:ext uri="{FF2B5EF4-FFF2-40B4-BE49-F238E27FC236}">
                <a16:creationId xmlns:a16="http://schemas.microsoft.com/office/drawing/2014/main" id="{C8059C79-DF1C-44CD-8065-15C0500847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2312" y="3310748"/>
            <a:ext cx="4473498" cy="290216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3432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348"/>
    </mc:Choice>
    <mc:Fallback>
      <p:transition spd="slow" advTm="243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A46782-868D-485A-B191-8C6CE585C2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56639" y="624110"/>
            <a:ext cx="9247973" cy="1280890"/>
          </a:xfrm>
        </p:spPr>
        <p:txBody>
          <a:bodyPr>
            <a:normAutofit fontScale="90000"/>
          </a:bodyPr>
          <a:lstStyle/>
          <a:p>
            <a:r>
              <a:rPr lang="uk-UA" b="1" dirty="0"/>
              <a:t>                               </a:t>
            </a:r>
            <a:r>
              <a:rPr lang="uk-UA" sz="31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Зелень</a:t>
            </a:r>
            <a:r>
              <a:rPr lang="uk-UA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Найчастіше зелень має сильний після смак, який може зіпсувати враження від коктейлю, тому використовувати зелень як закуску рекомендується тільки в коктейлях без витончених ноток. Так само не рекомендується закушувати зеленню солодкі фруктові коктейлі і коктейлі на основі шампанського, бренді і </a:t>
            </a:r>
            <a:r>
              <a:rPr lang="uk-UA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кампари</a:t>
            </a:r>
            <a:r>
              <a:rPr lang="uk-UA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uk-UA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uk-UA" sz="3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 descr="Холодные закуски : Свежая зелень ассорти">
            <a:extLst>
              <a:ext uri="{FF2B5EF4-FFF2-40B4-BE49-F238E27FC236}">
                <a16:creationId xmlns:a16="http://schemas.microsoft.com/office/drawing/2014/main" id="{EACCCEBB-33AA-4079-A57A-729853DA19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9322" y="3968922"/>
            <a:ext cx="4455090" cy="264855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Новинка! Перрі-коктейлі від компанії «Квас Бевериджиз» | Група компаній  Асканія">
            <a:extLst>
              <a:ext uri="{FF2B5EF4-FFF2-40B4-BE49-F238E27FC236}">
                <a16:creationId xmlns:a16="http://schemas.microsoft.com/office/drawing/2014/main" id="{D72F04AC-2060-4F69-8F84-075815C2B6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6811" y="3638133"/>
            <a:ext cx="4197801" cy="26812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155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137"/>
    </mc:Choice>
    <mc:Fallback>
      <p:transition spd="slow" advTm="221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EE9F907-FC6E-43CB-8F4A-8C3B0A9932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72081" y="624110"/>
            <a:ext cx="9432531" cy="1280890"/>
          </a:xfrm>
        </p:spPr>
        <p:txBody>
          <a:bodyPr>
            <a:normAutofit fontScale="90000"/>
          </a:bodyPr>
          <a:lstStyle/>
          <a:p>
            <a:r>
              <a:rPr lang="uk-UA" dirty="0"/>
              <a:t>             </a:t>
            </a:r>
            <a:r>
              <a:rPr lang="uk-UA" sz="31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Цукерки, шоколад і випічка</a:t>
            </a:r>
            <a:r>
              <a:rPr lang="uk-UA" sz="3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3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Використання цукерок і шоколаду в якості закуски допускається в коктейлях на основі шампанського, вермуту, бренді, лікеру і самбуки. Солодку випічку можна використовувати практично до будь-якого коктейлю. Наприклад, пончики або смачна сирна запіканка стануть хорошим доповненням до коктейлів на основі рому і вермуту.</a:t>
            </a:r>
            <a:br>
              <a:rPr lang="uk-UA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uk-UA" sz="3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4" name="Picture 2" descr="30 штук домашніх цукерок за 5 хвилин! Без масла, без випічки. В магазині  більше не купую • журнал Коліжанка">
            <a:extLst>
              <a:ext uri="{FF2B5EF4-FFF2-40B4-BE49-F238E27FC236}">
                <a16:creationId xmlns:a16="http://schemas.microsoft.com/office/drawing/2014/main" id="{F0D42F87-3AEB-45C6-AA73-3C9CB03C99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0239" y="4532843"/>
            <a:ext cx="3594815" cy="202009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Пончики из дрожжевого теста - пошаговый рецепт с фото на Повар.ру">
            <a:extLst>
              <a:ext uri="{FF2B5EF4-FFF2-40B4-BE49-F238E27FC236}">
                <a16:creationId xmlns:a16="http://schemas.microsoft.com/office/drawing/2014/main" id="{5B69891A-5FC6-4402-BA6C-BDA9878C61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8197" y="4315787"/>
            <a:ext cx="3361841" cy="223715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Коктейли с шампанским – 12 лучших рецептов для дома">
            <a:extLst>
              <a:ext uri="{FF2B5EF4-FFF2-40B4-BE49-F238E27FC236}">
                <a16:creationId xmlns:a16="http://schemas.microsoft.com/office/drawing/2014/main" id="{6C818B82-546B-4538-BFDA-C1B4A8BE8E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1962" y="3934436"/>
            <a:ext cx="2600060" cy="298705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6568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4407"/>
    </mc:Choice>
    <mc:Fallback>
      <p:transition spd="slow" advTm="344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DE911A6-DDF8-4903-987A-F6316CCA0C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5579" y="624110"/>
            <a:ext cx="9659034" cy="1280890"/>
          </a:xfrm>
        </p:spPr>
        <p:txBody>
          <a:bodyPr>
            <a:normAutofit fontScale="90000"/>
          </a:bodyPr>
          <a:lstStyle/>
          <a:p>
            <a:r>
              <a:rPr lang="uk-UA" b="1" i="1" dirty="0"/>
              <a:t>                            </a:t>
            </a:r>
            <a:r>
              <a:rPr lang="uk-UA" sz="31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Креветки </a:t>
            </a:r>
            <a:r>
              <a:rPr lang="uk-UA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більшості випадків в якості закуски креветки використовуються для аперитивів на основі рому, віскі і джина. Однак деякі вживають їх і з іншими міцними напоями на основі горілки, коньяку і навіть портвейну.</a:t>
            </a:r>
            <a:br>
              <a:rPr lang="uk-UA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uk-UA" sz="3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218" name="Picture 2" descr="Закуска с креветками – вкусный рецепт с фото">
            <a:extLst>
              <a:ext uri="{FF2B5EF4-FFF2-40B4-BE49-F238E27FC236}">
                <a16:creationId xmlns:a16="http://schemas.microsoft.com/office/drawing/2014/main" id="{2E7823D4-8C12-44B3-8F4C-FFE41B4214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290" y="3670127"/>
            <a:ext cx="4230351" cy="281459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Закуска на шпажках с креветками - рецепт как вкусно приготовить закуска на  шпажках с креветками | Пошаговые рецепты с видео на Recept.ua">
            <a:extLst>
              <a:ext uri="{FF2B5EF4-FFF2-40B4-BE49-F238E27FC236}">
                <a16:creationId xmlns:a16="http://schemas.microsoft.com/office/drawing/2014/main" id="{8843FF4A-42AB-4219-8F20-A2158E9B67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0646" y="4252163"/>
            <a:ext cx="3346866" cy="234280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Коктейли с ромом в домашних условиях рецепты">
            <a:extLst>
              <a:ext uri="{FF2B5EF4-FFF2-40B4-BE49-F238E27FC236}">
                <a16:creationId xmlns:a16="http://schemas.microsoft.com/office/drawing/2014/main" id="{0F020993-10F4-462E-9F24-396D9493E0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1448" y="3113582"/>
            <a:ext cx="2688815" cy="30705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645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776"/>
    </mc:Choice>
    <mc:Fallback>
      <p:transition spd="slow" advTm="167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83ADD4E-F041-4A46-990F-91B3E13549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14027" y="624110"/>
            <a:ext cx="9390586" cy="1280890"/>
          </a:xfrm>
        </p:spPr>
        <p:txBody>
          <a:bodyPr>
            <a:noAutofit/>
          </a:bodyPr>
          <a:lstStyle/>
          <a:p>
            <a:pPr fontAlgn="t"/>
            <a:r>
              <a:rPr lang="uk-UA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</a:t>
            </a:r>
            <a:r>
              <a:rPr lang="uk-UA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Свіжі овочі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Нарізка зі свіжих овочів відмінно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підійде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міцних коктейлів і коктейлів з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гірчинкою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Овочі не поєднуються з солодкими і молочними коктейлями.</a:t>
            </a:r>
            <a:b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42" name="Picture 2" descr="Овощная нарезка, овощное ассорти, овощная тарелка - фото идеи оформления  нарезки из овощей">
            <a:extLst>
              <a:ext uri="{FF2B5EF4-FFF2-40B4-BE49-F238E27FC236}">
                <a16:creationId xmlns:a16="http://schemas.microsoft.com/office/drawing/2014/main" id="{D8D62985-A9D1-49DF-8BBF-C1588B2E99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9455" y="3432133"/>
            <a:ext cx="4146270" cy="275915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Святкові нарізки на Новорічний стіл 2020 : свіжі рецепти">
            <a:extLst>
              <a:ext uri="{FF2B5EF4-FFF2-40B4-BE49-F238E27FC236}">
                <a16:creationId xmlns:a16="http://schemas.microsoft.com/office/drawing/2014/main" id="{B70A32D1-E318-446B-A5D2-33E7FD9631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4320" y="3695178"/>
            <a:ext cx="3007187" cy="29850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Крепкие алкогольные коктейли | FoodEstet.ru - кулинарный портал c хорошими  манерами">
            <a:extLst>
              <a:ext uri="{FF2B5EF4-FFF2-40B4-BE49-F238E27FC236}">
                <a16:creationId xmlns:a16="http://schemas.microsoft.com/office/drawing/2014/main" id="{C80211C8-3B33-4170-A45D-37FBCF7E6B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4797" y="2622865"/>
            <a:ext cx="3339523" cy="333952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035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219"/>
    </mc:Choice>
    <mc:Fallback>
      <p:transition spd="slow" advTm="102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03E09A2-B7A5-42FA-9D96-C6770B6C15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9409" y="624110"/>
            <a:ext cx="9835203" cy="1280890"/>
          </a:xfrm>
        </p:spPr>
        <p:txBody>
          <a:bodyPr>
            <a:normAutofit/>
          </a:bodyPr>
          <a:lstStyle/>
          <a:p>
            <a:pPr algn="ctr"/>
            <a:r>
              <a:rPr lang="uk-UA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Дякуємо за увагу!</a:t>
            </a:r>
          </a:p>
        </p:txBody>
      </p:sp>
      <p:pic>
        <p:nvPicPr>
          <p:cNvPr id="11266" name="Picture 2" descr="коктейли - все статьи по запросу коктейли | liza.ua">
            <a:extLst>
              <a:ext uri="{FF2B5EF4-FFF2-40B4-BE49-F238E27FC236}">
                <a16:creationId xmlns:a16="http://schemas.microsoft.com/office/drawing/2014/main" id="{85C7A637-F55C-4171-AD68-131745A238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3303" y="1327760"/>
            <a:ext cx="4705815" cy="313150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Закуски и аперитивы | ВКонтакте">
            <a:extLst>
              <a:ext uri="{FF2B5EF4-FFF2-40B4-BE49-F238E27FC236}">
                <a16:creationId xmlns:a16="http://schemas.microsoft.com/office/drawing/2014/main" id="{DBE9150F-B387-4EBD-BCD7-FF6C04FA5B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0816" y="2951698"/>
            <a:ext cx="5521643" cy="368109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1593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29"/>
    </mc:Choice>
    <mc:Fallback>
      <p:transition spd="slow" advTm="19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Віхоть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109</TotalTime>
  <Words>92</Words>
  <Application>Microsoft Office PowerPoint</Application>
  <PresentationFormat>Широкий екран</PresentationFormat>
  <Paragraphs>16</Paragraphs>
  <Slides>11</Slides>
  <Notes>0</Notes>
  <HiddenSlides>0</HiddenSlides>
  <MMClips>11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11</vt:i4>
      </vt:variant>
    </vt:vector>
  </HeadingPairs>
  <TitlesOfParts>
    <vt:vector size="16" baseType="lpstr">
      <vt:lpstr>Arial</vt:lpstr>
      <vt:lpstr>Century Gothic</vt:lpstr>
      <vt:lpstr>Times New Roman</vt:lpstr>
      <vt:lpstr>Wingdings 3</vt:lpstr>
      <vt:lpstr>Віхоть</vt:lpstr>
      <vt:lpstr>Презентація PowerPoint</vt:lpstr>
      <vt:lpstr>Вступ</vt:lpstr>
      <vt:lpstr> Сир  Безсумнівно, сир є унікальною закускою, яка підійде як для слабоалкогольних, так і для дуже міцних коктейлів. Мабуть, виняток становлять лише дуже солодкі тропічні коктейлі, з якими сир буде не дуже добре поєднуватися. Сир ідеально підійде для міцних коктейлів на основі горілки, рому, джину, текіли, бренді і віскі. </vt:lpstr>
      <vt:lpstr>                                      М'ясні закуски М'ясо завжди було хорошим доповнення до алкогольних напоїв і коктейлів, так що жоден коктейль  не буде зіпсований м'ясною нарізкою або запеченою курочкою. Інша справа, риба. Вона чудово підходить до коктейлів на основі вермуту, портвейну, саке, амаретто і шампанського, однак для коктейлів з горілки, коньяку або абсенту краще використовувати свинину або курку. </vt:lpstr>
      <vt:lpstr>Фрукти Це незамінна закуска до соковитих тропічних коктейлів або міцних "шот дрінк". Фрукти чудово поєднуються з усіма солодкими і міцними напоями, проте не дуже підійдуть для напоїв з кави, молоком і вершками. </vt:lpstr>
      <vt:lpstr>                    Салати і маринади Ці закуски до коктейлів відмінно показали себе в поєднанні з міцними напоями від 20 градусів. Звичайно, салатом можна закусити і слабоалкогольний коктейль, але все ж, призначення салатів і маринадів - міцні і суворі напої на основі горілки, коньяку, рому, текіли, віскі і джина. </vt:lpstr>
      <vt:lpstr>                               Зелень Найчастіше зелень має сильний після смак, який може зіпсувати враження від коктейлю, тому використовувати зелень як закуску рекомендується тільки в коктейлях без витончених ноток. Так само не рекомендується закушувати зеленню солодкі фруктові коктейлі і коктейлі на основі шампанського, бренді і кампари. </vt:lpstr>
      <vt:lpstr>             Цукерки, шоколад і випічка Використання цукерок і шоколаду в якості закуски допускається в коктейлях на основі шампанського, вермуту, бренді, лікеру і самбуки. Солодку випічку можна використовувати практично до будь-якого коктейлю. Наприклад, пончики або смачна сирна запіканка стануть хорошим доповненням до коктейлів на основі рому і вермуту. </vt:lpstr>
      <vt:lpstr>                            Креветки  У більшості випадків в якості закуски креветки використовуються для аперитивів на основі рому, віскі і джина. Однак деякі вживають їх і з іншими міцними напоями на основі горілки, коньяку і навіть портвейну. </vt:lpstr>
      <vt:lpstr>                            Свіжі овочі  Нарізка зі свіжих овочів відмінно підійде для міцних коктейлів і коктейлів з гірчинкою. Овочі не поєднуються з солодкими і молочними коктейлями.   </vt:lpstr>
      <vt:lpstr>Дякуємо за увагу!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ROZUMNIKI</dc:creator>
  <cp:lastModifiedBy>User</cp:lastModifiedBy>
  <cp:revision>12</cp:revision>
  <dcterms:created xsi:type="dcterms:W3CDTF">2021-10-08T08:39:49Z</dcterms:created>
  <dcterms:modified xsi:type="dcterms:W3CDTF">2021-12-04T13:16:45Z</dcterms:modified>
</cp:coreProperties>
</file>