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60" r:id="rId4"/>
    <p:sldId id="261" r:id="rId5"/>
    <p:sldId id="263" r:id="rId6"/>
    <p:sldId id="265" r:id="rId7"/>
    <p:sldId id="267" r:id="rId8"/>
    <p:sldId id="269" r:id="rId9"/>
    <p:sldId id="270" r:id="rId10"/>
    <p:sldId id="272" r:id="rId11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826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900" b="0" i="0">
                <a:solidFill>
                  <a:srgbClr val="FF00F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900" b="0" i="0">
                <a:solidFill>
                  <a:srgbClr val="FF00F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900" b="0" i="0">
                <a:solidFill>
                  <a:srgbClr val="FF00F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5116" y="-268732"/>
            <a:ext cx="9264015" cy="184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900" b="0" i="0">
                <a:solidFill>
                  <a:srgbClr val="FF00FF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979532" y="2687025"/>
            <a:ext cx="7813675" cy="68967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g"/><Relationship Id="rId7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3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jpg"/><Relationship Id="rId7" Type="http://schemas.openxmlformats.org/officeDocument/2006/relationships/image" Target="../media/image4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7" Type="http://schemas.openxmlformats.org/officeDocument/2006/relationships/image" Target="../media/image49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jp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jpg"/><Relationship Id="rId7" Type="http://schemas.openxmlformats.org/officeDocument/2006/relationships/image" Target="../media/image67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7" Type="http://schemas.openxmlformats.org/officeDocument/2006/relationships/image" Target="../media/image74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CADDD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8105120" cy="10287000"/>
            <a:chOff x="0" y="0"/>
            <a:chExt cx="18105120" cy="10287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172450" cy="57912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76259" y="0"/>
              <a:ext cx="5200650" cy="70961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5786120"/>
              <a:ext cx="8172450" cy="450088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80719" y="0"/>
              <a:ext cx="4724400" cy="710247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76259" y="7098664"/>
              <a:ext cx="9925050" cy="318833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370829" y="9225280"/>
              <a:ext cx="6263005" cy="0"/>
            </a:xfrm>
            <a:custGeom>
              <a:avLst/>
              <a:gdLst/>
              <a:ahLst/>
              <a:cxnLst/>
              <a:rect l="l" t="t" r="r" b="b"/>
              <a:pathLst>
                <a:path w="6263005">
                  <a:moveTo>
                    <a:pt x="0" y="0"/>
                  </a:moveTo>
                  <a:lnTo>
                    <a:pt x="6263005" y="0"/>
                  </a:lnTo>
                </a:path>
              </a:pathLst>
            </a:custGeom>
            <a:ln w="6667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666855" y="9124950"/>
              <a:ext cx="133350" cy="200025"/>
            </a:xfrm>
            <a:custGeom>
              <a:avLst/>
              <a:gdLst/>
              <a:ahLst/>
              <a:cxnLst/>
              <a:rect l="l" t="t" r="r" b="b"/>
              <a:pathLst>
                <a:path w="133350" h="200025">
                  <a:moveTo>
                    <a:pt x="0" y="0"/>
                  </a:moveTo>
                  <a:lnTo>
                    <a:pt x="0" y="200025"/>
                  </a:lnTo>
                  <a:lnTo>
                    <a:pt x="133350" y="1003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666855" y="9124950"/>
              <a:ext cx="133350" cy="200025"/>
            </a:xfrm>
            <a:custGeom>
              <a:avLst/>
              <a:gdLst/>
              <a:ahLst/>
              <a:cxnLst/>
              <a:rect l="l" t="t" r="r" b="b"/>
              <a:pathLst>
                <a:path w="133350" h="200025">
                  <a:moveTo>
                    <a:pt x="0" y="0"/>
                  </a:moveTo>
                  <a:lnTo>
                    <a:pt x="133350" y="100330"/>
                  </a:lnTo>
                  <a:lnTo>
                    <a:pt x="0" y="200025"/>
                  </a:lnTo>
                  <a:lnTo>
                    <a:pt x="0" y="0"/>
                  </a:lnTo>
                  <a:close/>
                </a:path>
              </a:pathLst>
            </a:custGeom>
            <a:ln w="66701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19295" y="4118609"/>
              <a:ext cx="7435850" cy="37687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142594" y="6624318"/>
              <a:ext cx="2259330" cy="366268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42516" y="3177539"/>
              <a:ext cx="6183630" cy="144246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32519" y="3232404"/>
              <a:ext cx="3463289" cy="1492758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04723" y="3290951"/>
              <a:ext cx="2875280" cy="1429385"/>
            </a:xfrm>
            <a:custGeom>
              <a:avLst/>
              <a:gdLst/>
              <a:ahLst/>
              <a:cxnLst/>
              <a:rect l="l" t="t" r="r" b="b"/>
              <a:pathLst>
                <a:path w="2875280" h="1429385">
                  <a:moveTo>
                    <a:pt x="264922" y="266192"/>
                  </a:moveTo>
                  <a:lnTo>
                    <a:pt x="209391" y="273605"/>
                  </a:lnTo>
                  <a:lnTo>
                    <a:pt x="157479" y="295782"/>
                  </a:lnTo>
                  <a:lnTo>
                    <a:pt x="111490" y="331581"/>
                  </a:lnTo>
                  <a:lnTo>
                    <a:pt x="73786" y="379856"/>
                  </a:lnTo>
                  <a:lnTo>
                    <a:pt x="43592" y="440832"/>
                  </a:lnTo>
                  <a:lnTo>
                    <a:pt x="20066" y="514476"/>
                  </a:lnTo>
                  <a:lnTo>
                    <a:pt x="11304" y="556361"/>
                  </a:lnTo>
                  <a:lnTo>
                    <a:pt x="5032" y="601995"/>
                  </a:lnTo>
                  <a:lnTo>
                    <a:pt x="1260" y="651369"/>
                  </a:lnTo>
                  <a:lnTo>
                    <a:pt x="0" y="704469"/>
                  </a:lnTo>
                  <a:lnTo>
                    <a:pt x="1212" y="758001"/>
                  </a:lnTo>
                  <a:lnTo>
                    <a:pt x="4841" y="807926"/>
                  </a:lnTo>
                  <a:lnTo>
                    <a:pt x="10876" y="854255"/>
                  </a:lnTo>
                  <a:lnTo>
                    <a:pt x="19303" y="897001"/>
                  </a:lnTo>
                  <a:lnTo>
                    <a:pt x="29995" y="936198"/>
                  </a:lnTo>
                  <a:lnTo>
                    <a:pt x="57237" y="1004067"/>
                  </a:lnTo>
                  <a:lnTo>
                    <a:pt x="92172" y="1058005"/>
                  </a:lnTo>
                  <a:lnTo>
                    <a:pt x="134133" y="1098200"/>
                  </a:lnTo>
                  <a:lnTo>
                    <a:pt x="182733" y="1124803"/>
                  </a:lnTo>
                  <a:lnTo>
                    <a:pt x="236350" y="1138050"/>
                  </a:lnTo>
                  <a:lnTo>
                    <a:pt x="264922" y="1139698"/>
                  </a:lnTo>
                  <a:lnTo>
                    <a:pt x="279525" y="1139342"/>
                  </a:lnTo>
                  <a:lnTo>
                    <a:pt x="324784" y="1131018"/>
                  </a:lnTo>
                  <a:lnTo>
                    <a:pt x="367430" y="1114196"/>
                  </a:lnTo>
                  <a:lnTo>
                    <a:pt x="416798" y="1084675"/>
                  </a:lnTo>
                  <a:lnTo>
                    <a:pt x="432816" y="1073912"/>
                  </a:lnTo>
                  <a:lnTo>
                    <a:pt x="432816" y="1017777"/>
                  </a:lnTo>
                  <a:lnTo>
                    <a:pt x="263397" y="1017777"/>
                  </a:lnTo>
                  <a:lnTo>
                    <a:pt x="226917" y="1012612"/>
                  </a:lnTo>
                  <a:lnTo>
                    <a:pt x="166528" y="971325"/>
                  </a:lnTo>
                  <a:lnTo>
                    <a:pt x="142620" y="935227"/>
                  </a:lnTo>
                  <a:lnTo>
                    <a:pt x="126984" y="899536"/>
                  </a:lnTo>
                  <a:lnTo>
                    <a:pt x="114823" y="858609"/>
                  </a:lnTo>
                  <a:lnTo>
                    <a:pt x="106136" y="812451"/>
                  </a:lnTo>
                  <a:lnTo>
                    <a:pt x="100924" y="761069"/>
                  </a:lnTo>
                  <a:lnTo>
                    <a:pt x="99186" y="704469"/>
                  </a:lnTo>
                  <a:lnTo>
                    <a:pt x="100985" y="646784"/>
                  </a:lnTo>
                  <a:lnTo>
                    <a:pt x="106380" y="594580"/>
                  </a:lnTo>
                  <a:lnTo>
                    <a:pt x="115371" y="547850"/>
                  </a:lnTo>
                  <a:lnTo>
                    <a:pt x="127960" y="506588"/>
                  </a:lnTo>
                  <a:lnTo>
                    <a:pt x="144145" y="470789"/>
                  </a:lnTo>
                  <a:lnTo>
                    <a:pt x="168529" y="434617"/>
                  </a:lnTo>
                  <a:lnTo>
                    <a:pt x="196560" y="408767"/>
                  </a:lnTo>
                  <a:lnTo>
                    <a:pt x="263397" y="388112"/>
                  </a:lnTo>
                  <a:lnTo>
                    <a:pt x="432816" y="388112"/>
                  </a:lnTo>
                  <a:lnTo>
                    <a:pt x="432816" y="330580"/>
                  </a:lnTo>
                  <a:lnTo>
                    <a:pt x="396398" y="306577"/>
                  </a:lnTo>
                  <a:lnTo>
                    <a:pt x="355218" y="285623"/>
                  </a:lnTo>
                  <a:lnTo>
                    <a:pt x="310927" y="271049"/>
                  </a:lnTo>
                  <a:lnTo>
                    <a:pt x="288139" y="267406"/>
                  </a:lnTo>
                  <a:lnTo>
                    <a:pt x="264922" y="266192"/>
                  </a:lnTo>
                  <a:close/>
                </a:path>
                <a:path w="2875280" h="1429385">
                  <a:moveTo>
                    <a:pt x="432816" y="916177"/>
                  </a:moveTo>
                  <a:lnTo>
                    <a:pt x="427227" y="916177"/>
                  </a:lnTo>
                  <a:lnTo>
                    <a:pt x="410342" y="937539"/>
                  </a:lnTo>
                  <a:lnTo>
                    <a:pt x="392255" y="956865"/>
                  </a:lnTo>
                  <a:lnTo>
                    <a:pt x="352424" y="989457"/>
                  </a:lnTo>
                  <a:lnTo>
                    <a:pt x="309102" y="1010713"/>
                  </a:lnTo>
                  <a:lnTo>
                    <a:pt x="263397" y="1017777"/>
                  </a:lnTo>
                  <a:lnTo>
                    <a:pt x="432816" y="1017777"/>
                  </a:lnTo>
                  <a:lnTo>
                    <a:pt x="432816" y="916177"/>
                  </a:lnTo>
                  <a:close/>
                </a:path>
                <a:path w="2875280" h="1429385">
                  <a:moveTo>
                    <a:pt x="432816" y="388112"/>
                  </a:moveTo>
                  <a:lnTo>
                    <a:pt x="263397" y="388112"/>
                  </a:lnTo>
                  <a:lnTo>
                    <a:pt x="275996" y="388822"/>
                  </a:lnTo>
                  <a:lnTo>
                    <a:pt x="288845" y="390937"/>
                  </a:lnTo>
                  <a:lnTo>
                    <a:pt x="328340" y="405145"/>
                  </a:lnTo>
                  <a:lnTo>
                    <a:pt x="362077" y="425576"/>
                  </a:lnTo>
                  <a:lnTo>
                    <a:pt x="392616" y="450919"/>
                  </a:lnTo>
                  <a:lnTo>
                    <a:pt x="421747" y="481716"/>
                  </a:lnTo>
                  <a:lnTo>
                    <a:pt x="427227" y="488315"/>
                  </a:lnTo>
                  <a:lnTo>
                    <a:pt x="432816" y="488315"/>
                  </a:lnTo>
                  <a:lnTo>
                    <a:pt x="432816" y="388112"/>
                  </a:lnTo>
                  <a:close/>
                </a:path>
                <a:path w="2875280" h="1429385">
                  <a:moveTo>
                    <a:pt x="719581" y="285623"/>
                  </a:moveTo>
                  <a:lnTo>
                    <a:pt x="517270" y="285623"/>
                  </a:lnTo>
                  <a:lnTo>
                    <a:pt x="517270" y="1121028"/>
                  </a:lnTo>
                  <a:lnTo>
                    <a:pt x="733933" y="1121028"/>
                  </a:lnTo>
                  <a:lnTo>
                    <a:pt x="758650" y="1120169"/>
                  </a:lnTo>
                  <a:lnTo>
                    <a:pt x="802655" y="1113260"/>
                  </a:lnTo>
                  <a:lnTo>
                    <a:pt x="840188" y="1098635"/>
                  </a:lnTo>
                  <a:lnTo>
                    <a:pt x="875343" y="1071913"/>
                  </a:lnTo>
                  <a:lnTo>
                    <a:pt x="904924" y="1037050"/>
                  </a:lnTo>
                  <a:lnTo>
                    <a:pt x="920719" y="1008888"/>
                  </a:lnTo>
                  <a:lnTo>
                    <a:pt x="608964" y="1008888"/>
                  </a:lnTo>
                  <a:lnTo>
                    <a:pt x="608964" y="735838"/>
                  </a:lnTo>
                  <a:lnTo>
                    <a:pt x="920248" y="735838"/>
                  </a:lnTo>
                  <a:lnTo>
                    <a:pt x="919226" y="733678"/>
                  </a:lnTo>
                  <a:lnTo>
                    <a:pt x="903154" y="709677"/>
                  </a:lnTo>
                  <a:lnTo>
                    <a:pt x="885237" y="690070"/>
                  </a:lnTo>
                  <a:lnTo>
                    <a:pt x="865487" y="674868"/>
                  </a:lnTo>
                  <a:lnTo>
                    <a:pt x="843914" y="664083"/>
                  </a:lnTo>
                  <a:lnTo>
                    <a:pt x="841502" y="658876"/>
                  </a:lnTo>
                  <a:lnTo>
                    <a:pt x="858621" y="644419"/>
                  </a:lnTo>
                  <a:lnTo>
                    <a:pt x="873966" y="627332"/>
                  </a:lnTo>
                  <a:lnTo>
                    <a:pt x="874370" y="626745"/>
                  </a:lnTo>
                  <a:lnTo>
                    <a:pt x="608964" y="626745"/>
                  </a:lnTo>
                  <a:lnTo>
                    <a:pt x="608964" y="397891"/>
                  </a:lnTo>
                  <a:lnTo>
                    <a:pt x="911289" y="397891"/>
                  </a:lnTo>
                  <a:lnTo>
                    <a:pt x="907160" y="383667"/>
                  </a:lnTo>
                  <a:lnTo>
                    <a:pt x="889507" y="347948"/>
                  </a:lnTo>
                  <a:lnTo>
                    <a:pt x="850380" y="309590"/>
                  </a:lnTo>
                  <a:lnTo>
                    <a:pt x="808481" y="291338"/>
                  </a:lnTo>
                  <a:lnTo>
                    <a:pt x="747920" y="285980"/>
                  </a:lnTo>
                  <a:lnTo>
                    <a:pt x="719581" y="285623"/>
                  </a:lnTo>
                  <a:close/>
                </a:path>
                <a:path w="2875280" h="1429385">
                  <a:moveTo>
                    <a:pt x="920248" y="735838"/>
                  </a:moveTo>
                  <a:lnTo>
                    <a:pt x="718058" y="735838"/>
                  </a:lnTo>
                  <a:lnTo>
                    <a:pt x="734631" y="736028"/>
                  </a:lnTo>
                  <a:lnTo>
                    <a:pt x="749299" y="736600"/>
                  </a:lnTo>
                  <a:lnTo>
                    <a:pt x="792019" y="744331"/>
                  </a:lnTo>
                  <a:lnTo>
                    <a:pt x="832643" y="776192"/>
                  </a:lnTo>
                  <a:lnTo>
                    <a:pt x="849266" y="814536"/>
                  </a:lnTo>
                  <a:lnTo>
                    <a:pt x="853820" y="869061"/>
                  </a:lnTo>
                  <a:lnTo>
                    <a:pt x="853245" y="887972"/>
                  </a:lnTo>
                  <a:lnTo>
                    <a:pt x="844422" y="934085"/>
                  </a:lnTo>
                  <a:lnTo>
                    <a:pt x="823991" y="968821"/>
                  </a:lnTo>
                  <a:lnTo>
                    <a:pt x="792638" y="993870"/>
                  </a:lnTo>
                  <a:lnTo>
                    <a:pt x="751758" y="1005512"/>
                  </a:lnTo>
                  <a:lnTo>
                    <a:pt x="713035" y="1008508"/>
                  </a:lnTo>
                  <a:lnTo>
                    <a:pt x="689483" y="1008888"/>
                  </a:lnTo>
                  <a:lnTo>
                    <a:pt x="920719" y="1008888"/>
                  </a:lnTo>
                  <a:lnTo>
                    <a:pt x="941006" y="951345"/>
                  </a:lnTo>
                  <a:lnTo>
                    <a:pt x="948626" y="897711"/>
                  </a:lnTo>
                  <a:lnTo>
                    <a:pt x="949579" y="868299"/>
                  </a:lnTo>
                  <a:lnTo>
                    <a:pt x="947675" y="829012"/>
                  </a:lnTo>
                  <a:lnTo>
                    <a:pt x="941974" y="793464"/>
                  </a:lnTo>
                  <a:lnTo>
                    <a:pt x="932487" y="761678"/>
                  </a:lnTo>
                  <a:lnTo>
                    <a:pt x="920248" y="735838"/>
                  </a:lnTo>
                  <a:close/>
                </a:path>
                <a:path w="2875280" h="1429385">
                  <a:moveTo>
                    <a:pt x="911289" y="397891"/>
                  </a:moveTo>
                  <a:lnTo>
                    <a:pt x="697356" y="397891"/>
                  </a:lnTo>
                  <a:lnTo>
                    <a:pt x="715811" y="398055"/>
                  </a:lnTo>
                  <a:lnTo>
                    <a:pt x="732123" y="398541"/>
                  </a:lnTo>
                  <a:lnTo>
                    <a:pt x="779240" y="405971"/>
                  </a:lnTo>
                  <a:lnTo>
                    <a:pt x="811085" y="431530"/>
                  </a:lnTo>
                  <a:lnTo>
                    <a:pt x="824166" y="473011"/>
                  </a:lnTo>
                  <a:lnTo>
                    <a:pt x="825754" y="499618"/>
                  </a:lnTo>
                  <a:lnTo>
                    <a:pt x="825323" y="516880"/>
                  </a:lnTo>
                  <a:lnTo>
                    <a:pt x="818768" y="560832"/>
                  </a:lnTo>
                  <a:lnTo>
                    <a:pt x="795654" y="601218"/>
                  </a:lnTo>
                  <a:lnTo>
                    <a:pt x="755649" y="623958"/>
                  </a:lnTo>
                  <a:lnTo>
                    <a:pt x="715645" y="626745"/>
                  </a:lnTo>
                  <a:lnTo>
                    <a:pt x="874370" y="626745"/>
                  </a:lnTo>
                  <a:lnTo>
                    <a:pt x="899287" y="585215"/>
                  </a:lnTo>
                  <a:lnTo>
                    <a:pt x="915574" y="534606"/>
                  </a:lnTo>
                  <a:lnTo>
                    <a:pt x="921004" y="477900"/>
                  </a:lnTo>
                  <a:lnTo>
                    <a:pt x="920126" y="451514"/>
                  </a:lnTo>
                  <a:lnTo>
                    <a:pt x="917511" y="427021"/>
                  </a:lnTo>
                  <a:lnTo>
                    <a:pt x="913181" y="404409"/>
                  </a:lnTo>
                  <a:lnTo>
                    <a:pt x="911289" y="397891"/>
                  </a:lnTo>
                  <a:close/>
                </a:path>
                <a:path w="2875280" h="1429385">
                  <a:moveTo>
                    <a:pt x="1176654" y="285623"/>
                  </a:moveTo>
                  <a:lnTo>
                    <a:pt x="1064260" y="285623"/>
                  </a:lnTo>
                  <a:lnTo>
                    <a:pt x="1064260" y="1121028"/>
                  </a:lnTo>
                  <a:lnTo>
                    <a:pt x="1176654" y="1121028"/>
                  </a:lnTo>
                  <a:lnTo>
                    <a:pt x="1176654" y="285623"/>
                  </a:lnTo>
                  <a:close/>
                </a:path>
                <a:path w="2875280" h="1429385">
                  <a:moveTo>
                    <a:pt x="1184402" y="0"/>
                  </a:moveTo>
                  <a:lnTo>
                    <a:pt x="1056385" y="0"/>
                  </a:lnTo>
                  <a:lnTo>
                    <a:pt x="1056385" y="145796"/>
                  </a:lnTo>
                  <a:lnTo>
                    <a:pt x="1184402" y="145796"/>
                  </a:lnTo>
                  <a:lnTo>
                    <a:pt x="1184402" y="0"/>
                  </a:lnTo>
                  <a:close/>
                </a:path>
                <a:path w="2875280" h="1429385">
                  <a:moveTo>
                    <a:pt x="1845056" y="409067"/>
                  </a:moveTo>
                  <a:lnTo>
                    <a:pt x="1651127" y="409067"/>
                  </a:lnTo>
                  <a:lnTo>
                    <a:pt x="1651127" y="1121028"/>
                  </a:lnTo>
                  <a:lnTo>
                    <a:pt x="1845056" y="1121028"/>
                  </a:lnTo>
                  <a:lnTo>
                    <a:pt x="1845056" y="409067"/>
                  </a:lnTo>
                  <a:close/>
                </a:path>
                <a:path w="2875280" h="1429385">
                  <a:moveTo>
                    <a:pt x="2237231" y="285623"/>
                  </a:moveTo>
                  <a:lnTo>
                    <a:pt x="1258951" y="285623"/>
                  </a:lnTo>
                  <a:lnTo>
                    <a:pt x="1258951" y="409067"/>
                  </a:lnTo>
                  <a:lnTo>
                    <a:pt x="2237231" y="409067"/>
                  </a:lnTo>
                  <a:lnTo>
                    <a:pt x="2237231" y="285623"/>
                  </a:lnTo>
                  <a:close/>
                </a:path>
                <a:path w="2875280" h="1429385">
                  <a:moveTo>
                    <a:pt x="2369058" y="285623"/>
                  </a:moveTo>
                  <a:lnTo>
                    <a:pt x="2241549" y="285623"/>
                  </a:lnTo>
                  <a:lnTo>
                    <a:pt x="2496566" y="1080643"/>
                  </a:lnTo>
                  <a:lnTo>
                    <a:pt x="2370962" y="1429131"/>
                  </a:lnTo>
                  <a:lnTo>
                    <a:pt x="2497201" y="1429131"/>
                  </a:lnTo>
                  <a:lnTo>
                    <a:pt x="2670554" y="904113"/>
                  </a:lnTo>
                  <a:lnTo>
                    <a:pt x="2560701" y="904113"/>
                  </a:lnTo>
                  <a:lnTo>
                    <a:pt x="2369058" y="285623"/>
                  </a:lnTo>
                  <a:close/>
                </a:path>
                <a:path w="2875280" h="1429385">
                  <a:moveTo>
                    <a:pt x="2874772" y="285623"/>
                  </a:moveTo>
                  <a:lnTo>
                    <a:pt x="2751581" y="285623"/>
                  </a:lnTo>
                  <a:lnTo>
                    <a:pt x="2560701" y="904113"/>
                  </a:lnTo>
                  <a:lnTo>
                    <a:pt x="2670554" y="904113"/>
                  </a:lnTo>
                  <a:lnTo>
                    <a:pt x="2874772" y="28562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904723" y="3557142"/>
              <a:ext cx="854075" cy="873760"/>
            </a:xfrm>
            <a:custGeom>
              <a:avLst/>
              <a:gdLst/>
              <a:ahLst/>
              <a:cxnLst/>
              <a:rect l="l" t="t" r="r" b="b"/>
              <a:pathLst>
                <a:path w="854075" h="873760">
                  <a:moveTo>
                    <a:pt x="264922" y="0"/>
                  </a:moveTo>
                  <a:lnTo>
                    <a:pt x="310927" y="4857"/>
                  </a:lnTo>
                  <a:lnTo>
                    <a:pt x="355218" y="19430"/>
                  </a:lnTo>
                  <a:lnTo>
                    <a:pt x="396398" y="40385"/>
                  </a:lnTo>
                  <a:lnTo>
                    <a:pt x="432816" y="64388"/>
                  </a:lnTo>
                  <a:lnTo>
                    <a:pt x="432816" y="222123"/>
                  </a:lnTo>
                  <a:lnTo>
                    <a:pt x="427227" y="222123"/>
                  </a:lnTo>
                  <a:lnTo>
                    <a:pt x="421747" y="215524"/>
                  </a:lnTo>
                  <a:lnTo>
                    <a:pt x="415575" y="208486"/>
                  </a:lnTo>
                  <a:lnTo>
                    <a:pt x="383285" y="176355"/>
                  </a:lnTo>
                  <a:lnTo>
                    <a:pt x="351720" y="152098"/>
                  </a:lnTo>
                  <a:lnTo>
                    <a:pt x="315341" y="133096"/>
                  </a:lnTo>
                  <a:lnTo>
                    <a:pt x="275996" y="122630"/>
                  </a:lnTo>
                  <a:lnTo>
                    <a:pt x="263397" y="121920"/>
                  </a:lnTo>
                  <a:lnTo>
                    <a:pt x="228155" y="127087"/>
                  </a:lnTo>
                  <a:lnTo>
                    <a:pt x="168529" y="168425"/>
                  </a:lnTo>
                  <a:lnTo>
                    <a:pt x="144145" y="204597"/>
                  </a:lnTo>
                  <a:lnTo>
                    <a:pt x="127960" y="240396"/>
                  </a:lnTo>
                  <a:lnTo>
                    <a:pt x="115371" y="281658"/>
                  </a:lnTo>
                  <a:lnTo>
                    <a:pt x="106380" y="328388"/>
                  </a:lnTo>
                  <a:lnTo>
                    <a:pt x="100985" y="380592"/>
                  </a:lnTo>
                  <a:lnTo>
                    <a:pt x="99186" y="438276"/>
                  </a:lnTo>
                  <a:lnTo>
                    <a:pt x="100924" y="494877"/>
                  </a:lnTo>
                  <a:lnTo>
                    <a:pt x="106136" y="546259"/>
                  </a:lnTo>
                  <a:lnTo>
                    <a:pt x="114823" y="592417"/>
                  </a:lnTo>
                  <a:lnTo>
                    <a:pt x="126984" y="633344"/>
                  </a:lnTo>
                  <a:lnTo>
                    <a:pt x="142620" y="669035"/>
                  </a:lnTo>
                  <a:lnTo>
                    <a:pt x="166528" y="705133"/>
                  </a:lnTo>
                  <a:lnTo>
                    <a:pt x="194627" y="730932"/>
                  </a:lnTo>
                  <a:lnTo>
                    <a:pt x="263397" y="751585"/>
                  </a:lnTo>
                  <a:lnTo>
                    <a:pt x="286541" y="749821"/>
                  </a:lnTo>
                  <a:lnTo>
                    <a:pt x="331067" y="735673"/>
                  </a:lnTo>
                  <a:lnTo>
                    <a:pt x="372953" y="707975"/>
                  </a:lnTo>
                  <a:lnTo>
                    <a:pt x="410342" y="671347"/>
                  </a:lnTo>
                  <a:lnTo>
                    <a:pt x="427227" y="649985"/>
                  </a:lnTo>
                  <a:lnTo>
                    <a:pt x="432816" y="649985"/>
                  </a:lnTo>
                  <a:lnTo>
                    <a:pt x="432816" y="807719"/>
                  </a:lnTo>
                  <a:lnTo>
                    <a:pt x="425241" y="812839"/>
                  </a:lnTo>
                  <a:lnTo>
                    <a:pt x="386774" y="837769"/>
                  </a:lnTo>
                  <a:lnTo>
                    <a:pt x="346640" y="856738"/>
                  </a:lnTo>
                  <a:lnTo>
                    <a:pt x="304444" y="870344"/>
                  </a:lnTo>
                  <a:lnTo>
                    <a:pt x="264922" y="873505"/>
                  </a:lnTo>
                  <a:lnTo>
                    <a:pt x="236350" y="871858"/>
                  </a:lnTo>
                  <a:lnTo>
                    <a:pt x="182733" y="858611"/>
                  </a:lnTo>
                  <a:lnTo>
                    <a:pt x="134133" y="832008"/>
                  </a:lnTo>
                  <a:lnTo>
                    <a:pt x="92172" y="791813"/>
                  </a:lnTo>
                  <a:lnTo>
                    <a:pt x="57237" y="737875"/>
                  </a:lnTo>
                  <a:lnTo>
                    <a:pt x="29995" y="670006"/>
                  </a:lnTo>
                  <a:lnTo>
                    <a:pt x="19303" y="630808"/>
                  </a:lnTo>
                  <a:lnTo>
                    <a:pt x="10876" y="588063"/>
                  </a:lnTo>
                  <a:lnTo>
                    <a:pt x="4841" y="541734"/>
                  </a:lnTo>
                  <a:lnTo>
                    <a:pt x="1212" y="491809"/>
                  </a:lnTo>
                  <a:lnTo>
                    <a:pt x="0" y="438276"/>
                  </a:lnTo>
                  <a:lnTo>
                    <a:pt x="1260" y="385177"/>
                  </a:lnTo>
                  <a:lnTo>
                    <a:pt x="5032" y="335803"/>
                  </a:lnTo>
                  <a:lnTo>
                    <a:pt x="11304" y="290169"/>
                  </a:lnTo>
                  <a:lnTo>
                    <a:pt x="20066" y="248284"/>
                  </a:lnTo>
                  <a:lnTo>
                    <a:pt x="30995" y="209873"/>
                  </a:lnTo>
                  <a:lnTo>
                    <a:pt x="57856" y="142575"/>
                  </a:lnTo>
                  <a:lnTo>
                    <a:pt x="91596" y="87973"/>
                  </a:lnTo>
                  <a:lnTo>
                    <a:pt x="133455" y="45924"/>
                  </a:lnTo>
                  <a:lnTo>
                    <a:pt x="182983" y="16662"/>
                  </a:lnTo>
                  <a:lnTo>
                    <a:pt x="236704" y="1855"/>
                  </a:lnTo>
                  <a:lnTo>
                    <a:pt x="264922" y="0"/>
                  </a:lnTo>
                  <a:close/>
                </a:path>
                <a:path w="854075" h="873760">
                  <a:moveTo>
                    <a:pt x="608964" y="469645"/>
                  </a:moveTo>
                  <a:lnTo>
                    <a:pt x="608964" y="742695"/>
                  </a:lnTo>
                  <a:lnTo>
                    <a:pt x="689483" y="742695"/>
                  </a:lnTo>
                  <a:lnTo>
                    <a:pt x="733790" y="741187"/>
                  </a:lnTo>
                  <a:lnTo>
                    <a:pt x="780284" y="732940"/>
                  </a:lnTo>
                  <a:lnTo>
                    <a:pt x="814324" y="712723"/>
                  </a:lnTo>
                  <a:lnTo>
                    <a:pt x="839041" y="680202"/>
                  </a:lnTo>
                  <a:lnTo>
                    <a:pt x="851503" y="638905"/>
                  </a:lnTo>
                  <a:lnTo>
                    <a:pt x="853820" y="602868"/>
                  </a:lnTo>
                  <a:lnTo>
                    <a:pt x="853318" y="582582"/>
                  </a:lnTo>
                  <a:lnTo>
                    <a:pt x="845693" y="534415"/>
                  </a:lnTo>
                  <a:lnTo>
                    <a:pt x="822475" y="498875"/>
                  </a:lnTo>
                  <a:lnTo>
                    <a:pt x="782607" y="474815"/>
                  </a:lnTo>
                  <a:lnTo>
                    <a:pt x="734631" y="469836"/>
                  </a:lnTo>
                  <a:lnTo>
                    <a:pt x="718058" y="469645"/>
                  </a:lnTo>
                  <a:lnTo>
                    <a:pt x="608964" y="469645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508925" y="3684079"/>
              <a:ext cx="226314" cy="23837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3421994" y="3290951"/>
              <a:ext cx="2357755" cy="1429385"/>
            </a:xfrm>
            <a:custGeom>
              <a:avLst/>
              <a:gdLst/>
              <a:ahLst/>
              <a:cxnLst/>
              <a:rect l="l" t="t" r="r" b="b"/>
              <a:pathLst>
                <a:path w="2357755" h="1429385">
                  <a:moveTo>
                    <a:pt x="0" y="285623"/>
                  </a:moveTo>
                  <a:lnTo>
                    <a:pt x="202311" y="285623"/>
                  </a:lnTo>
                  <a:lnTo>
                    <a:pt x="230649" y="285980"/>
                  </a:lnTo>
                  <a:lnTo>
                    <a:pt x="275087" y="288837"/>
                  </a:lnTo>
                  <a:lnTo>
                    <a:pt x="319182" y="301307"/>
                  </a:lnTo>
                  <a:lnTo>
                    <a:pt x="360564" y="333017"/>
                  </a:lnTo>
                  <a:lnTo>
                    <a:pt x="382004" y="364831"/>
                  </a:lnTo>
                  <a:lnTo>
                    <a:pt x="395910" y="404409"/>
                  </a:lnTo>
                  <a:lnTo>
                    <a:pt x="402855" y="451514"/>
                  </a:lnTo>
                  <a:lnTo>
                    <a:pt x="403733" y="477900"/>
                  </a:lnTo>
                  <a:lnTo>
                    <a:pt x="402375" y="507027"/>
                  </a:lnTo>
                  <a:lnTo>
                    <a:pt x="391517" y="560661"/>
                  </a:lnTo>
                  <a:lnTo>
                    <a:pt x="370254" y="607601"/>
                  </a:lnTo>
                  <a:lnTo>
                    <a:pt x="341350" y="644419"/>
                  </a:lnTo>
                  <a:lnTo>
                    <a:pt x="324231" y="658876"/>
                  </a:lnTo>
                  <a:lnTo>
                    <a:pt x="326644" y="664083"/>
                  </a:lnTo>
                  <a:lnTo>
                    <a:pt x="367966" y="690070"/>
                  </a:lnTo>
                  <a:lnTo>
                    <a:pt x="401955" y="733678"/>
                  </a:lnTo>
                  <a:lnTo>
                    <a:pt x="424703" y="793464"/>
                  </a:lnTo>
                  <a:lnTo>
                    <a:pt x="432308" y="868299"/>
                  </a:lnTo>
                  <a:lnTo>
                    <a:pt x="431355" y="897711"/>
                  </a:lnTo>
                  <a:lnTo>
                    <a:pt x="423735" y="951345"/>
                  </a:lnTo>
                  <a:lnTo>
                    <a:pt x="408660" y="997997"/>
                  </a:lnTo>
                  <a:lnTo>
                    <a:pt x="387653" y="1037050"/>
                  </a:lnTo>
                  <a:lnTo>
                    <a:pt x="358072" y="1071913"/>
                  </a:lnTo>
                  <a:lnTo>
                    <a:pt x="322917" y="1098635"/>
                  </a:lnTo>
                  <a:lnTo>
                    <a:pt x="285384" y="1113260"/>
                  </a:lnTo>
                  <a:lnTo>
                    <a:pt x="241379" y="1120169"/>
                  </a:lnTo>
                  <a:lnTo>
                    <a:pt x="216662" y="1121028"/>
                  </a:lnTo>
                  <a:lnTo>
                    <a:pt x="0" y="1121028"/>
                  </a:lnTo>
                  <a:lnTo>
                    <a:pt x="0" y="285623"/>
                  </a:lnTo>
                  <a:close/>
                </a:path>
                <a:path w="2357755" h="1429385">
                  <a:moveTo>
                    <a:pt x="546989" y="285623"/>
                  </a:moveTo>
                  <a:lnTo>
                    <a:pt x="659384" y="285623"/>
                  </a:lnTo>
                  <a:lnTo>
                    <a:pt x="659384" y="1121028"/>
                  </a:lnTo>
                  <a:lnTo>
                    <a:pt x="546989" y="1121028"/>
                  </a:lnTo>
                  <a:lnTo>
                    <a:pt x="546989" y="285623"/>
                  </a:lnTo>
                  <a:close/>
                </a:path>
                <a:path w="2357755" h="1429385">
                  <a:moveTo>
                    <a:pt x="539115" y="0"/>
                  </a:moveTo>
                  <a:lnTo>
                    <a:pt x="667131" y="0"/>
                  </a:lnTo>
                  <a:lnTo>
                    <a:pt x="667131" y="145796"/>
                  </a:lnTo>
                  <a:lnTo>
                    <a:pt x="539115" y="145796"/>
                  </a:lnTo>
                  <a:lnTo>
                    <a:pt x="539115" y="0"/>
                  </a:lnTo>
                  <a:close/>
                </a:path>
                <a:path w="2357755" h="1429385">
                  <a:moveTo>
                    <a:pt x="741680" y="285623"/>
                  </a:moveTo>
                  <a:lnTo>
                    <a:pt x="1719961" y="285623"/>
                  </a:lnTo>
                  <a:lnTo>
                    <a:pt x="1719961" y="409067"/>
                  </a:lnTo>
                  <a:lnTo>
                    <a:pt x="1327785" y="409067"/>
                  </a:lnTo>
                  <a:lnTo>
                    <a:pt x="1327785" y="1121028"/>
                  </a:lnTo>
                  <a:lnTo>
                    <a:pt x="1133856" y="1121028"/>
                  </a:lnTo>
                  <a:lnTo>
                    <a:pt x="1133856" y="409067"/>
                  </a:lnTo>
                  <a:lnTo>
                    <a:pt x="741680" y="409067"/>
                  </a:lnTo>
                  <a:lnTo>
                    <a:pt x="741680" y="285623"/>
                  </a:lnTo>
                  <a:close/>
                </a:path>
                <a:path w="2357755" h="1429385">
                  <a:moveTo>
                    <a:pt x="1724278" y="285623"/>
                  </a:moveTo>
                  <a:lnTo>
                    <a:pt x="1851787" y="285623"/>
                  </a:lnTo>
                  <a:lnTo>
                    <a:pt x="2043430" y="904113"/>
                  </a:lnTo>
                  <a:lnTo>
                    <a:pt x="2234311" y="285623"/>
                  </a:lnTo>
                  <a:lnTo>
                    <a:pt x="2357501" y="285623"/>
                  </a:lnTo>
                  <a:lnTo>
                    <a:pt x="1979930" y="1429131"/>
                  </a:lnTo>
                  <a:lnTo>
                    <a:pt x="1853692" y="1429131"/>
                  </a:lnTo>
                  <a:lnTo>
                    <a:pt x="1979295" y="1080643"/>
                  </a:lnTo>
                  <a:lnTo>
                    <a:pt x="1724278" y="285623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897611" y="3282696"/>
              <a:ext cx="2887217" cy="144246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921124"/>
              <a:ext cx="9867900" cy="63627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62819" y="0"/>
              <a:ext cx="8420099" cy="10287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89819" y="4747895"/>
              <a:ext cx="3797935" cy="540829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1511935"/>
              <a:ext cx="7094855" cy="240919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357370" y="1922779"/>
              <a:ext cx="571500" cy="1998980"/>
            </a:xfrm>
            <a:custGeom>
              <a:avLst/>
              <a:gdLst/>
              <a:ahLst/>
              <a:cxnLst/>
              <a:rect l="l" t="t" r="r" b="b"/>
              <a:pathLst>
                <a:path w="571500" h="1998979">
                  <a:moveTo>
                    <a:pt x="247650" y="0"/>
                  </a:moveTo>
                  <a:lnTo>
                    <a:pt x="257809" y="99060"/>
                  </a:lnTo>
                  <a:lnTo>
                    <a:pt x="276225" y="167640"/>
                  </a:lnTo>
                  <a:lnTo>
                    <a:pt x="358139" y="320040"/>
                  </a:lnTo>
                  <a:lnTo>
                    <a:pt x="372109" y="332740"/>
                  </a:lnTo>
                  <a:lnTo>
                    <a:pt x="377825" y="321945"/>
                  </a:lnTo>
                  <a:lnTo>
                    <a:pt x="379094" y="304165"/>
                  </a:lnTo>
                  <a:lnTo>
                    <a:pt x="365125" y="304165"/>
                  </a:lnTo>
                  <a:lnTo>
                    <a:pt x="362584" y="303529"/>
                  </a:lnTo>
                  <a:lnTo>
                    <a:pt x="356869" y="303529"/>
                  </a:lnTo>
                  <a:lnTo>
                    <a:pt x="362584" y="275590"/>
                  </a:lnTo>
                  <a:lnTo>
                    <a:pt x="364489" y="227329"/>
                  </a:lnTo>
                  <a:lnTo>
                    <a:pt x="339725" y="104775"/>
                  </a:lnTo>
                  <a:lnTo>
                    <a:pt x="328294" y="88900"/>
                  </a:lnTo>
                  <a:lnTo>
                    <a:pt x="302259" y="53340"/>
                  </a:lnTo>
                  <a:lnTo>
                    <a:pt x="271779" y="17145"/>
                  </a:lnTo>
                  <a:lnTo>
                    <a:pt x="247650" y="0"/>
                  </a:lnTo>
                  <a:close/>
                </a:path>
                <a:path w="571500" h="1998979">
                  <a:moveTo>
                    <a:pt x="378459" y="301625"/>
                  </a:moveTo>
                  <a:lnTo>
                    <a:pt x="368300" y="302260"/>
                  </a:lnTo>
                  <a:lnTo>
                    <a:pt x="365125" y="304165"/>
                  </a:lnTo>
                  <a:lnTo>
                    <a:pt x="379094" y="304165"/>
                  </a:lnTo>
                  <a:lnTo>
                    <a:pt x="378459" y="301625"/>
                  </a:lnTo>
                  <a:close/>
                </a:path>
                <a:path w="571500" h="1998979">
                  <a:moveTo>
                    <a:pt x="372744" y="266700"/>
                  </a:moveTo>
                  <a:lnTo>
                    <a:pt x="362584" y="275590"/>
                  </a:lnTo>
                  <a:lnTo>
                    <a:pt x="361950" y="288925"/>
                  </a:lnTo>
                  <a:lnTo>
                    <a:pt x="358139" y="302895"/>
                  </a:lnTo>
                  <a:lnTo>
                    <a:pt x="360044" y="303529"/>
                  </a:lnTo>
                  <a:lnTo>
                    <a:pt x="368300" y="302260"/>
                  </a:lnTo>
                  <a:lnTo>
                    <a:pt x="375284" y="299085"/>
                  </a:lnTo>
                  <a:lnTo>
                    <a:pt x="378459" y="296545"/>
                  </a:lnTo>
                  <a:lnTo>
                    <a:pt x="378459" y="294640"/>
                  </a:lnTo>
                  <a:lnTo>
                    <a:pt x="372744" y="266700"/>
                  </a:lnTo>
                  <a:close/>
                </a:path>
                <a:path w="571500" h="1998979">
                  <a:moveTo>
                    <a:pt x="518159" y="182879"/>
                  </a:moveTo>
                  <a:lnTo>
                    <a:pt x="474344" y="194310"/>
                  </a:lnTo>
                  <a:lnTo>
                    <a:pt x="443229" y="213995"/>
                  </a:lnTo>
                  <a:lnTo>
                    <a:pt x="443229" y="217170"/>
                  </a:lnTo>
                  <a:lnTo>
                    <a:pt x="380364" y="295275"/>
                  </a:lnTo>
                  <a:lnTo>
                    <a:pt x="378459" y="296545"/>
                  </a:lnTo>
                  <a:lnTo>
                    <a:pt x="378459" y="301625"/>
                  </a:lnTo>
                  <a:lnTo>
                    <a:pt x="456564" y="293370"/>
                  </a:lnTo>
                  <a:lnTo>
                    <a:pt x="495934" y="260350"/>
                  </a:lnTo>
                  <a:lnTo>
                    <a:pt x="529589" y="234315"/>
                  </a:lnTo>
                  <a:lnTo>
                    <a:pt x="558800" y="214629"/>
                  </a:lnTo>
                  <a:lnTo>
                    <a:pt x="571500" y="203835"/>
                  </a:lnTo>
                  <a:lnTo>
                    <a:pt x="567054" y="195579"/>
                  </a:lnTo>
                  <a:lnTo>
                    <a:pt x="547369" y="188595"/>
                  </a:lnTo>
                  <a:lnTo>
                    <a:pt x="518159" y="182879"/>
                  </a:lnTo>
                  <a:close/>
                </a:path>
                <a:path w="571500" h="1998979">
                  <a:moveTo>
                    <a:pt x="443229" y="213995"/>
                  </a:moveTo>
                  <a:lnTo>
                    <a:pt x="423544" y="226695"/>
                  </a:lnTo>
                  <a:lnTo>
                    <a:pt x="380364" y="260350"/>
                  </a:lnTo>
                  <a:lnTo>
                    <a:pt x="372744" y="266700"/>
                  </a:lnTo>
                  <a:lnTo>
                    <a:pt x="378459" y="294640"/>
                  </a:lnTo>
                  <a:lnTo>
                    <a:pt x="378459" y="296545"/>
                  </a:lnTo>
                  <a:lnTo>
                    <a:pt x="380364" y="295275"/>
                  </a:lnTo>
                  <a:lnTo>
                    <a:pt x="443229" y="217170"/>
                  </a:lnTo>
                  <a:lnTo>
                    <a:pt x="443229" y="213995"/>
                  </a:lnTo>
                  <a:close/>
                </a:path>
                <a:path w="571500" h="1998979">
                  <a:moveTo>
                    <a:pt x="440054" y="63500"/>
                  </a:moveTo>
                  <a:lnTo>
                    <a:pt x="411479" y="90170"/>
                  </a:lnTo>
                  <a:lnTo>
                    <a:pt x="382269" y="123825"/>
                  </a:lnTo>
                  <a:lnTo>
                    <a:pt x="368300" y="140335"/>
                  </a:lnTo>
                  <a:lnTo>
                    <a:pt x="364489" y="227329"/>
                  </a:lnTo>
                  <a:lnTo>
                    <a:pt x="372744" y="266700"/>
                  </a:lnTo>
                  <a:lnTo>
                    <a:pt x="380364" y="260350"/>
                  </a:lnTo>
                  <a:lnTo>
                    <a:pt x="423544" y="226695"/>
                  </a:lnTo>
                  <a:lnTo>
                    <a:pt x="443229" y="213995"/>
                  </a:lnTo>
                  <a:lnTo>
                    <a:pt x="443864" y="199390"/>
                  </a:lnTo>
                  <a:lnTo>
                    <a:pt x="444500" y="155575"/>
                  </a:lnTo>
                  <a:lnTo>
                    <a:pt x="447039" y="106045"/>
                  </a:lnTo>
                  <a:lnTo>
                    <a:pt x="450214" y="67310"/>
                  </a:lnTo>
                  <a:lnTo>
                    <a:pt x="440054" y="63500"/>
                  </a:lnTo>
                  <a:close/>
                </a:path>
                <a:path w="571500" h="1998979">
                  <a:moveTo>
                    <a:pt x="435609" y="1214120"/>
                  </a:moveTo>
                  <a:lnTo>
                    <a:pt x="209550" y="1214120"/>
                  </a:lnTo>
                  <a:lnTo>
                    <a:pt x="300989" y="1228090"/>
                  </a:lnTo>
                  <a:lnTo>
                    <a:pt x="353694" y="1252220"/>
                  </a:lnTo>
                  <a:lnTo>
                    <a:pt x="369569" y="1265554"/>
                  </a:lnTo>
                  <a:lnTo>
                    <a:pt x="391159" y="1509395"/>
                  </a:lnTo>
                  <a:lnTo>
                    <a:pt x="391159" y="1998980"/>
                  </a:lnTo>
                  <a:lnTo>
                    <a:pt x="442594" y="1971040"/>
                  </a:lnTo>
                  <a:lnTo>
                    <a:pt x="435609" y="1214120"/>
                  </a:lnTo>
                  <a:close/>
                </a:path>
                <a:path w="571500" h="1998979">
                  <a:moveTo>
                    <a:pt x="429259" y="579754"/>
                  </a:moveTo>
                  <a:lnTo>
                    <a:pt x="407669" y="678815"/>
                  </a:lnTo>
                  <a:lnTo>
                    <a:pt x="370204" y="1199515"/>
                  </a:lnTo>
                  <a:lnTo>
                    <a:pt x="0" y="1199515"/>
                  </a:lnTo>
                  <a:lnTo>
                    <a:pt x="73659" y="1231900"/>
                  </a:lnTo>
                  <a:lnTo>
                    <a:pt x="209550" y="1214120"/>
                  </a:lnTo>
                  <a:lnTo>
                    <a:pt x="435609" y="1214120"/>
                  </a:lnTo>
                  <a:lnTo>
                    <a:pt x="434975" y="1199515"/>
                  </a:lnTo>
                  <a:lnTo>
                    <a:pt x="370204" y="1199515"/>
                  </a:lnTo>
                  <a:lnTo>
                    <a:pt x="156844" y="1176654"/>
                  </a:lnTo>
                  <a:lnTo>
                    <a:pt x="434764" y="1176654"/>
                  </a:lnTo>
                  <a:lnTo>
                    <a:pt x="429259" y="579754"/>
                  </a:lnTo>
                  <a:close/>
                </a:path>
              </a:pathLst>
            </a:custGeom>
            <a:solidFill>
              <a:srgbClr val="30527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086225" y="2158364"/>
              <a:ext cx="772160" cy="1116965"/>
            </a:xfrm>
            <a:custGeom>
              <a:avLst/>
              <a:gdLst/>
              <a:ahLst/>
              <a:cxnLst/>
              <a:rect l="l" t="t" r="r" b="b"/>
              <a:pathLst>
                <a:path w="772160" h="1116964">
                  <a:moveTo>
                    <a:pt x="182245" y="850264"/>
                  </a:moveTo>
                  <a:lnTo>
                    <a:pt x="112395" y="857884"/>
                  </a:lnTo>
                  <a:lnTo>
                    <a:pt x="64770" y="878204"/>
                  </a:lnTo>
                  <a:lnTo>
                    <a:pt x="25400" y="914400"/>
                  </a:lnTo>
                  <a:lnTo>
                    <a:pt x="0" y="960119"/>
                  </a:lnTo>
                  <a:lnTo>
                    <a:pt x="36829" y="1029969"/>
                  </a:lnTo>
                  <a:lnTo>
                    <a:pt x="81279" y="1071879"/>
                  </a:lnTo>
                  <a:lnTo>
                    <a:pt x="128270" y="1099819"/>
                  </a:lnTo>
                  <a:lnTo>
                    <a:pt x="172085" y="1113789"/>
                  </a:lnTo>
                  <a:lnTo>
                    <a:pt x="188595" y="1116964"/>
                  </a:lnTo>
                  <a:lnTo>
                    <a:pt x="344170" y="996314"/>
                  </a:lnTo>
                  <a:lnTo>
                    <a:pt x="360045" y="950594"/>
                  </a:lnTo>
                  <a:lnTo>
                    <a:pt x="227964" y="857884"/>
                  </a:lnTo>
                  <a:lnTo>
                    <a:pt x="208914" y="853439"/>
                  </a:lnTo>
                  <a:lnTo>
                    <a:pt x="182245" y="850264"/>
                  </a:lnTo>
                  <a:close/>
                </a:path>
                <a:path w="772160" h="1116964">
                  <a:moveTo>
                    <a:pt x="736600" y="133350"/>
                  </a:moveTo>
                  <a:lnTo>
                    <a:pt x="626110" y="133350"/>
                  </a:lnTo>
                  <a:lnTo>
                    <a:pt x="631825" y="140334"/>
                  </a:lnTo>
                  <a:lnTo>
                    <a:pt x="638175" y="145414"/>
                  </a:lnTo>
                  <a:lnTo>
                    <a:pt x="645160" y="149225"/>
                  </a:lnTo>
                  <a:lnTo>
                    <a:pt x="678179" y="157479"/>
                  </a:lnTo>
                  <a:lnTo>
                    <a:pt x="711835" y="149859"/>
                  </a:lnTo>
                  <a:lnTo>
                    <a:pt x="736600" y="133350"/>
                  </a:lnTo>
                  <a:close/>
                </a:path>
                <a:path w="772160" h="1116964">
                  <a:moveTo>
                    <a:pt x="581025" y="0"/>
                  </a:moveTo>
                  <a:lnTo>
                    <a:pt x="560704" y="1904"/>
                  </a:lnTo>
                  <a:lnTo>
                    <a:pt x="542289" y="15239"/>
                  </a:lnTo>
                  <a:lnTo>
                    <a:pt x="530860" y="36194"/>
                  </a:lnTo>
                  <a:lnTo>
                    <a:pt x="526414" y="60959"/>
                  </a:lnTo>
                  <a:lnTo>
                    <a:pt x="529589" y="85089"/>
                  </a:lnTo>
                  <a:lnTo>
                    <a:pt x="546100" y="113029"/>
                  </a:lnTo>
                  <a:lnTo>
                    <a:pt x="571500" y="132079"/>
                  </a:lnTo>
                  <a:lnTo>
                    <a:pt x="600075" y="140334"/>
                  </a:lnTo>
                  <a:lnTo>
                    <a:pt x="624839" y="134619"/>
                  </a:lnTo>
                  <a:lnTo>
                    <a:pt x="624839" y="133984"/>
                  </a:lnTo>
                  <a:lnTo>
                    <a:pt x="625475" y="133984"/>
                  </a:lnTo>
                  <a:lnTo>
                    <a:pt x="626110" y="133350"/>
                  </a:lnTo>
                  <a:lnTo>
                    <a:pt x="736600" y="133350"/>
                  </a:lnTo>
                  <a:lnTo>
                    <a:pt x="741045" y="130175"/>
                  </a:lnTo>
                  <a:lnTo>
                    <a:pt x="762000" y="103504"/>
                  </a:lnTo>
                  <a:lnTo>
                    <a:pt x="768985" y="85089"/>
                  </a:lnTo>
                  <a:lnTo>
                    <a:pt x="772160" y="63500"/>
                  </a:lnTo>
                  <a:lnTo>
                    <a:pt x="769620" y="42544"/>
                  </a:lnTo>
                  <a:lnTo>
                    <a:pt x="767079" y="38100"/>
                  </a:lnTo>
                  <a:lnTo>
                    <a:pt x="633729" y="38100"/>
                  </a:lnTo>
                  <a:lnTo>
                    <a:pt x="619125" y="20319"/>
                  </a:lnTo>
                  <a:lnTo>
                    <a:pt x="600710" y="6984"/>
                  </a:lnTo>
                  <a:lnTo>
                    <a:pt x="581025" y="0"/>
                  </a:lnTo>
                  <a:close/>
                </a:path>
                <a:path w="772160" h="1116964">
                  <a:moveTo>
                    <a:pt x="727710" y="12700"/>
                  </a:moveTo>
                  <a:lnTo>
                    <a:pt x="684529" y="17144"/>
                  </a:lnTo>
                  <a:lnTo>
                    <a:pt x="633729" y="38100"/>
                  </a:lnTo>
                  <a:lnTo>
                    <a:pt x="767079" y="38100"/>
                  </a:lnTo>
                  <a:lnTo>
                    <a:pt x="759460" y="25400"/>
                  </a:lnTo>
                  <a:lnTo>
                    <a:pt x="744854" y="15875"/>
                  </a:lnTo>
                  <a:lnTo>
                    <a:pt x="727710" y="12700"/>
                  </a:lnTo>
                  <a:close/>
                </a:path>
              </a:pathLst>
            </a:custGeom>
            <a:solidFill>
              <a:srgbClr val="F7A6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145279" y="1607819"/>
              <a:ext cx="1167130" cy="1585595"/>
            </a:xfrm>
            <a:custGeom>
              <a:avLst/>
              <a:gdLst/>
              <a:ahLst/>
              <a:cxnLst/>
              <a:rect l="l" t="t" r="r" b="b"/>
              <a:pathLst>
                <a:path w="1167129" h="1585595">
                  <a:moveTo>
                    <a:pt x="10795" y="1550034"/>
                  </a:moveTo>
                  <a:lnTo>
                    <a:pt x="635" y="1553209"/>
                  </a:lnTo>
                  <a:lnTo>
                    <a:pt x="0" y="1556384"/>
                  </a:lnTo>
                  <a:lnTo>
                    <a:pt x="1270" y="1558925"/>
                  </a:lnTo>
                  <a:lnTo>
                    <a:pt x="3810" y="1564639"/>
                  </a:lnTo>
                  <a:lnTo>
                    <a:pt x="11430" y="1567179"/>
                  </a:lnTo>
                  <a:lnTo>
                    <a:pt x="15875" y="1570354"/>
                  </a:lnTo>
                  <a:lnTo>
                    <a:pt x="21590" y="1574164"/>
                  </a:lnTo>
                  <a:lnTo>
                    <a:pt x="31750" y="1583054"/>
                  </a:lnTo>
                  <a:lnTo>
                    <a:pt x="36195" y="1585595"/>
                  </a:lnTo>
                  <a:lnTo>
                    <a:pt x="40640" y="1583054"/>
                  </a:lnTo>
                  <a:lnTo>
                    <a:pt x="42545" y="1578609"/>
                  </a:lnTo>
                  <a:lnTo>
                    <a:pt x="41275" y="1573529"/>
                  </a:lnTo>
                  <a:lnTo>
                    <a:pt x="29845" y="1563370"/>
                  </a:lnTo>
                  <a:lnTo>
                    <a:pt x="23495" y="1558925"/>
                  </a:lnTo>
                  <a:lnTo>
                    <a:pt x="18415" y="1555750"/>
                  </a:lnTo>
                  <a:lnTo>
                    <a:pt x="10795" y="1550034"/>
                  </a:lnTo>
                  <a:close/>
                </a:path>
                <a:path w="1167129" h="1585595">
                  <a:moveTo>
                    <a:pt x="34925" y="1430020"/>
                  </a:moveTo>
                  <a:lnTo>
                    <a:pt x="1905" y="1451609"/>
                  </a:lnTo>
                  <a:lnTo>
                    <a:pt x="4445" y="1456689"/>
                  </a:lnTo>
                  <a:lnTo>
                    <a:pt x="39370" y="1437639"/>
                  </a:lnTo>
                  <a:lnTo>
                    <a:pt x="38100" y="1433195"/>
                  </a:lnTo>
                  <a:lnTo>
                    <a:pt x="34925" y="1430020"/>
                  </a:lnTo>
                  <a:close/>
                </a:path>
                <a:path w="1167129" h="1585595">
                  <a:moveTo>
                    <a:pt x="83820" y="1496695"/>
                  </a:moveTo>
                  <a:lnTo>
                    <a:pt x="78740" y="1501139"/>
                  </a:lnTo>
                  <a:lnTo>
                    <a:pt x="76835" y="1503045"/>
                  </a:lnTo>
                  <a:lnTo>
                    <a:pt x="76835" y="1506854"/>
                  </a:lnTo>
                  <a:lnTo>
                    <a:pt x="78740" y="1508125"/>
                  </a:lnTo>
                  <a:lnTo>
                    <a:pt x="83185" y="1512570"/>
                  </a:lnTo>
                  <a:lnTo>
                    <a:pt x="88900" y="1511934"/>
                  </a:lnTo>
                  <a:lnTo>
                    <a:pt x="125730" y="1511934"/>
                  </a:lnTo>
                  <a:lnTo>
                    <a:pt x="125730" y="1497329"/>
                  </a:lnTo>
                  <a:lnTo>
                    <a:pt x="88900" y="1497329"/>
                  </a:lnTo>
                  <a:lnTo>
                    <a:pt x="83820" y="1496695"/>
                  </a:lnTo>
                  <a:close/>
                </a:path>
                <a:path w="1167129" h="1585595">
                  <a:moveTo>
                    <a:pt x="130810" y="1565275"/>
                  </a:moveTo>
                  <a:lnTo>
                    <a:pt x="124460" y="1565909"/>
                  </a:lnTo>
                  <a:lnTo>
                    <a:pt x="120015" y="1568450"/>
                  </a:lnTo>
                  <a:lnTo>
                    <a:pt x="115570" y="1569720"/>
                  </a:lnTo>
                  <a:lnTo>
                    <a:pt x="110490" y="1570989"/>
                  </a:lnTo>
                  <a:lnTo>
                    <a:pt x="106045" y="1571625"/>
                  </a:lnTo>
                  <a:lnTo>
                    <a:pt x="100965" y="1572259"/>
                  </a:lnTo>
                  <a:lnTo>
                    <a:pt x="95885" y="1577339"/>
                  </a:lnTo>
                  <a:lnTo>
                    <a:pt x="96520" y="1580514"/>
                  </a:lnTo>
                  <a:lnTo>
                    <a:pt x="97790" y="1581784"/>
                  </a:lnTo>
                  <a:lnTo>
                    <a:pt x="105410" y="1585595"/>
                  </a:lnTo>
                  <a:lnTo>
                    <a:pt x="114935" y="1585595"/>
                  </a:lnTo>
                  <a:lnTo>
                    <a:pt x="124460" y="1582420"/>
                  </a:lnTo>
                  <a:lnTo>
                    <a:pt x="132715" y="1579245"/>
                  </a:lnTo>
                  <a:lnTo>
                    <a:pt x="135890" y="1574800"/>
                  </a:lnTo>
                  <a:lnTo>
                    <a:pt x="134620" y="1569084"/>
                  </a:lnTo>
                  <a:lnTo>
                    <a:pt x="130810" y="1565275"/>
                  </a:lnTo>
                  <a:close/>
                </a:path>
                <a:path w="1167129" h="1585595">
                  <a:moveTo>
                    <a:pt x="145415" y="1445895"/>
                  </a:moveTo>
                  <a:lnTo>
                    <a:pt x="139065" y="1449070"/>
                  </a:lnTo>
                  <a:lnTo>
                    <a:pt x="138430" y="1452879"/>
                  </a:lnTo>
                  <a:lnTo>
                    <a:pt x="146050" y="1460500"/>
                  </a:lnTo>
                  <a:lnTo>
                    <a:pt x="156210" y="1460500"/>
                  </a:lnTo>
                  <a:lnTo>
                    <a:pt x="163830" y="1461134"/>
                  </a:lnTo>
                  <a:lnTo>
                    <a:pt x="167005" y="1461770"/>
                  </a:lnTo>
                  <a:lnTo>
                    <a:pt x="170180" y="1460500"/>
                  </a:lnTo>
                  <a:lnTo>
                    <a:pt x="172085" y="1453514"/>
                  </a:lnTo>
                  <a:lnTo>
                    <a:pt x="170180" y="1449070"/>
                  </a:lnTo>
                  <a:lnTo>
                    <a:pt x="167005" y="1449070"/>
                  </a:lnTo>
                  <a:lnTo>
                    <a:pt x="162560" y="1448434"/>
                  </a:lnTo>
                  <a:lnTo>
                    <a:pt x="158115" y="1447164"/>
                  </a:lnTo>
                  <a:lnTo>
                    <a:pt x="149225" y="1446529"/>
                  </a:lnTo>
                  <a:lnTo>
                    <a:pt x="145415" y="1445895"/>
                  </a:lnTo>
                  <a:close/>
                </a:path>
                <a:path w="1167129" h="1585595">
                  <a:moveTo>
                    <a:pt x="217805" y="1497964"/>
                  </a:moveTo>
                  <a:lnTo>
                    <a:pt x="212090" y="1501139"/>
                  </a:lnTo>
                  <a:lnTo>
                    <a:pt x="210185" y="1502409"/>
                  </a:lnTo>
                  <a:lnTo>
                    <a:pt x="209550" y="1504950"/>
                  </a:lnTo>
                  <a:lnTo>
                    <a:pt x="210820" y="1507489"/>
                  </a:lnTo>
                  <a:lnTo>
                    <a:pt x="213995" y="1513204"/>
                  </a:lnTo>
                  <a:lnTo>
                    <a:pt x="225425" y="1515745"/>
                  </a:lnTo>
                  <a:lnTo>
                    <a:pt x="246380" y="1521459"/>
                  </a:lnTo>
                  <a:lnTo>
                    <a:pt x="252095" y="1520189"/>
                  </a:lnTo>
                  <a:lnTo>
                    <a:pt x="254635" y="1515745"/>
                  </a:lnTo>
                  <a:lnTo>
                    <a:pt x="254635" y="1511300"/>
                  </a:lnTo>
                  <a:lnTo>
                    <a:pt x="250190" y="1507489"/>
                  </a:lnTo>
                  <a:lnTo>
                    <a:pt x="229235" y="1501775"/>
                  </a:lnTo>
                  <a:lnTo>
                    <a:pt x="223520" y="1500504"/>
                  </a:lnTo>
                  <a:lnTo>
                    <a:pt x="217805" y="1497964"/>
                  </a:lnTo>
                  <a:close/>
                </a:path>
                <a:path w="1167129" h="1585595">
                  <a:moveTo>
                    <a:pt x="736600" y="640079"/>
                  </a:moveTo>
                  <a:lnTo>
                    <a:pt x="734695" y="647064"/>
                  </a:lnTo>
                  <a:lnTo>
                    <a:pt x="739140" y="648334"/>
                  </a:lnTo>
                  <a:lnTo>
                    <a:pt x="784860" y="666750"/>
                  </a:lnTo>
                  <a:lnTo>
                    <a:pt x="828040" y="689609"/>
                  </a:lnTo>
                  <a:lnTo>
                    <a:pt x="868045" y="716914"/>
                  </a:lnTo>
                  <a:lnTo>
                    <a:pt x="904240" y="748029"/>
                  </a:lnTo>
                  <a:lnTo>
                    <a:pt x="937260" y="782954"/>
                  </a:lnTo>
                  <a:lnTo>
                    <a:pt x="966470" y="821054"/>
                  </a:lnTo>
                  <a:lnTo>
                    <a:pt x="991235" y="862329"/>
                  </a:lnTo>
                  <a:lnTo>
                    <a:pt x="1011555" y="906779"/>
                  </a:lnTo>
                  <a:lnTo>
                    <a:pt x="1026795" y="953770"/>
                  </a:lnTo>
                  <a:lnTo>
                    <a:pt x="1028700" y="961389"/>
                  </a:lnTo>
                  <a:lnTo>
                    <a:pt x="1041400" y="958214"/>
                  </a:lnTo>
                  <a:lnTo>
                    <a:pt x="1022985" y="902970"/>
                  </a:lnTo>
                  <a:lnTo>
                    <a:pt x="1002030" y="857884"/>
                  </a:lnTo>
                  <a:lnTo>
                    <a:pt x="975995" y="815339"/>
                  </a:lnTo>
                  <a:lnTo>
                    <a:pt x="946150" y="775970"/>
                  </a:lnTo>
                  <a:lnTo>
                    <a:pt x="911860" y="740409"/>
                  </a:lnTo>
                  <a:lnTo>
                    <a:pt x="873760" y="708659"/>
                  </a:lnTo>
                  <a:lnTo>
                    <a:pt x="832485" y="681354"/>
                  </a:lnTo>
                  <a:lnTo>
                    <a:pt x="788035" y="658495"/>
                  </a:lnTo>
                  <a:lnTo>
                    <a:pt x="741045" y="641350"/>
                  </a:lnTo>
                  <a:lnTo>
                    <a:pt x="736600" y="640079"/>
                  </a:lnTo>
                  <a:close/>
                </a:path>
                <a:path w="1167129" h="1585595">
                  <a:moveTo>
                    <a:pt x="733425" y="675639"/>
                  </a:moveTo>
                  <a:lnTo>
                    <a:pt x="723265" y="678179"/>
                  </a:lnTo>
                  <a:lnTo>
                    <a:pt x="725170" y="684529"/>
                  </a:lnTo>
                  <a:lnTo>
                    <a:pt x="736600" y="718820"/>
                  </a:lnTo>
                  <a:lnTo>
                    <a:pt x="746760" y="753109"/>
                  </a:lnTo>
                  <a:lnTo>
                    <a:pt x="753745" y="788034"/>
                  </a:lnTo>
                  <a:lnTo>
                    <a:pt x="757555" y="823595"/>
                  </a:lnTo>
                  <a:lnTo>
                    <a:pt x="758190" y="833754"/>
                  </a:lnTo>
                  <a:lnTo>
                    <a:pt x="772795" y="832484"/>
                  </a:lnTo>
                  <a:lnTo>
                    <a:pt x="772795" y="823595"/>
                  </a:lnTo>
                  <a:lnTo>
                    <a:pt x="768350" y="786764"/>
                  </a:lnTo>
                  <a:lnTo>
                    <a:pt x="760095" y="751204"/>
                  </a:lnTo>
                  <a:lnTo>
                    <a:pt x="749300" y="716279"/>
                  </a:lnTo>
                  <a:lnTo>
                    <a:pt x="735965" y="681989"/>
                  </a:lnTo>
                  <a:lnTo>
                    <a:pt x="733425" y="675639"/>
                  </a:lnTo>
                  <a:close/>
                </a:path>
                <a:path w="1167129" h="1585595">
                  <a:moveTo>
                    <a:pt x="763905" y="610870"/>
                  </a:moveTo>
                  <a:lnTo>
                    <a:pt x="761365" y="621664"/>
                  </a:lnTo>
                  <a:lnTo>
                    <a:pt x="768350" y="624204"/>
                  </a:lnTo>
                  <a:lnTo>
                    <a:pt x="826135" y="643254"/>
                  </a:lnTo>
                  <a:lnTo>
                    <a:pt x="836930" y="647064"/>
                  </a:lnTo>
                  <a:lnTo>
                    <a:pt x="847725" y="650239"/>
                  </a:lnTo>
                  <a:lnTo>
                    <a:pt x="859155" y="652145"/>
                  </a:lnTo>
                  <a:lnTo>
                    <a:pt x="863600" y="652145"/>
                  </a:lnTo>
                  <a:lnTo>
                    <a:pt x="865505" y="645159"/>
                  </a:lnTo>
                  <a:lnTo>
                    <a:pt x="861695" y="642620"/>
                  </a:lnTo>
                  <a:lnTo>
                    <a:pt x="851535" y="637539"/>
                  </a:lnTo>
                  <a:lnTo>
                    <a:pt x="841375" y="633729"/>
                  </a:lnTo>
                  <a:lnTo>
                    <a:pt x="770890" y="612775"/>
                  </a:lnTo>
                  <a:lnTo>
                    <a:pt x="763905" y="610870"/>
                  </a:lnTo>
                  <a:close/>
                </a:path>
                <a:path w="1167129" h="1585595">
                  <a:moveTo>
                    <a:pt x="553720" y="705484"/>
                  </a:moveTo>
                  <a:lnTo>
                    <a:pt x="515620" y="730250"/>
                  </a:lnTo>
                  <a:lnTo>
                    <a:pt x="485140" y="761364"/>
                  </a:lnTo>
                  <a:lnTo>
                    <a:pt x="458470" y="796289"/>
                  </a:lnTo>
                  <a:lnTo>
                    <a:pt x="434340" y="830579"/>
                  </a:lnTo>
                  <a:lnTo>
                    <a:pt x="407035" y="869950"/>
                  </a:lnTo>
                  <a:lnTo>
                    <a:pt x="380365" y="910589"/>
                  </a:lnTo>
                  <a:lnTo>
                    <a:pt x="356870" y="953134"/>
                  </a:lnTo>
                  <a:lnTo>
                    <a:pt x="337185" y="996950"/>
                  </a:lnTo>
                  <a:lnTo>
                    <a:pt x="334010" y="1003934"/>
                  </a:lnTo>
                  <a:lnTo>
                    <a:pt x="345440" y="1008379"/>
                  </a:lnTo>
                  <a:lnTo>
                    <a:pt x="389890" y="925195"/>
                  </a:lnTo>
                  <a:lnTo>
                    <a:pt x="411480" y="887095"/>
                  </a:lnTo>
                  <a:lnTo>
                    <a:pt x="434975" y="850264"/>
                  </a:lnTo>
                  <a:lnTo>
                    <a:pt x="476250" y="792479"/>
                  </a:lnTo>
                  <a:lnTo>
                    <a:pt x="504825" y="756920"/>
                  </a:lnTo>
                  <a:lnTo>
                    <a:pt x="535305" y="725170"/>
                  </a:lnTo>
                  <a:lnTo>
                    <a:pt x="557530" y="711200"/>
                  </a:lnTo>
                  <a:lnTo>
                    <a:pt x="553720" y="705484"/>
                  </a:lnTo>
                  <a:close/>
                </a:path>
                <a:path w="1167129" h="1585595">
                  <a:moveTo>
                    <a:pt x="545465" y="755014"/>
                  </a:moveTo>
                  <a:lnTo>
                    <a:pt x="516890" y="793750"/>
                  </a:lnTo>
                  <a:lnTo>
                    <a:pt x="494030" y="831214"/>
                  </a:lnTo>
                  <a:lnTo>
                    <a:pt x="475615" y="871220"/>
                  </a:lnTo>
                  <a:lnTo>
                    <a:pt x="464185" y="912495"/>
                  </a:lnTo>
                  <a:lnTo>
                    <a:pt x="462280" y="920114"/>
                  </a:lnTo>
                  <a:lnTo>
                    <a:pt x="472440" y="922654"/>
                  </a:lnTo>
                  <a:lnTo>
                    <a:pt x="474980" y="915670"/>
                  </a:lnTo>
                  <a:lnTo>
                    <a:pt x="490855" y="875664"/>
                  </a:lnTo>
                  <a:lnTo>
                    <a:pt x="506730" y="837564"/>
                  </a:lnTo>
                  <a:lnTo>
                    <a:pt x="525780" y="800100"/>
                  </a:lnTo>
                  <a:lnTo>
                    <a:pt x="549275" y="764539"/>
                  </a:lnTo>
                  <a:lnTo>
                    <a:pt x="551815" y="760729"/>
                  </a:lnTo>
                  <a:lnTo>
                    <a:pt x="545465" y="755014"/>
                  </a:lnTo>
                  <a:close/>
                </a:path>
                <a:path w="1167129" h="1585595">
                  <a:moveTo>
                    <a:pt x="504190" y="702945"/>
                  </a:moveTo>
                  <a:lnTo>
                    <a:pt x="449580" y="731520"/>
                  </a:lnTo>
                  <a:lnTo>
                    <a:pt x="408940" y="768984"/>
                  </a:lnTo>
                  <a:lnTo>
                    <a:pt x="406400" y="774064"/>
                  </a:lnTo>
                  <a:lnTo>
                    <a:pt x="412115" y="780414"/>
                  </a:lnTo>
                  <a:lnTo>
                    <a:pt x="417195" y="776604"/>
                  </a:lnTo>
                  <a:lnTo>
                    <a:pt x="427355" y="768350"/>
                  </a:lnTo>
                  <a:lnTo>
                    <a:pt x="437515" y="759459"/>
                  </a:lnTo>
                  <a:lnTo>
                    <a:pt x="447675" y="749934"/>
                  </a:lnTo>
                  <a:lnTo>
                    <a:pt x="457835" y="741679"/>
                  </a:lnTo>
                  <a:lnTo>
                    <a:pt x="468630" y="734059"/>
                  </a:lnTo>
                  <a:lnTo>
                    <a:pt x="480060" y="726439"/>
                  </a:lnTo>
                  <a:lnTo>
                    <a:pt x="504190" y="713739"/>
                  </a:lnTo>
                  <a:lnTo>
                    <a:pt x="509270" y="710564"/>
                  </a:lnTo>
                  <a:lnTo>
                    <a:pt x="504190" y="702945"/>
                  </a:lnTo>
                  <a:close/>
                </a:path>
                <a:path w="1167129" h="1585595">
                  <a:moveTo>
                    <a:pt x="450215" y="0"/>
                  </a:moveTo>
                  <a:lnTo>
                    <a:pt x="444500" y="3809"/>
                  </a:lnTo>
                  <a:lnTo>
                    <a:pt x="468630" y="53339"/>
                  </a:lnTo>
                  <a:lnTo>
                    <a:pt x="488950" y="100964"/>
                  </a:lnTo>
                  <a:lnTo>
                    <a:pt x="507365" y="148589"/>
                  </a:lnTo>
                  <a:lnTo>
                    <a:pt x="528320" y="219709"/>
                  </a:lnTo>
                  <a:lnTo>
                    <a:pt x="537845" y="264795"/>
                  </a:lnTo>
                  <a:lnTo>
                    <a:pt x="544830" y="313054"/>
                  </a:lnTo>
                  <a:lnTo>
                    <a:pt x="546735" y="339089"/>
                  </a:lnTo>
                  <a:lnTo>
                    <a:pt x="549910" y="364489"/>
                  </a:lnTo>
                  <a:lnTo>
                    <a:pt x="555625" y="389889"/>
                  </a:lnTo>
                  <a:lnTo>
                    <a:pt x="557530" y="393700"/>
                  </a:lnTo>
                  <a:lnTo>
                    <a:pt x="563880" y="394334"/>
                  </a:lnTo>
                  <a:lnTo>
                    <a:pt x="564515" y="389889"/>
                  </a:lnTo>
                  <a:lnTo>
                    <a:pt x="565785" y="367664"/>
                  </a:lnTo>
                  <a:lnTo>
                    <a:pt x="563880" y="345439"/>
                  </a:lnTo>
                  <a:lnTo>
                    <a:pt x="560070" y="323214"/>
                  </a:lnTo>
                  <a:lnTo>
                    <a:pt x="556260" y="301625"/>
                  </a:lnTo>
                  <a:lnTo>
                    <a:pt x="551815" y="274954"/>
                  </a:lnTo>
                  <a:lnTo>
                    <a:pt x="539750" y="221614"/>
                  </a:lnTo>
                  <a:lnTo>
                    <a:pt x="516255" y="146050"/>
                  </a:lnTo>
                  <a:lnTo>
                    <a:pt x="497840" y="97154"/>
                  </a:lnTo>
                  <a:lnTo>
                    <a:pt x="476250" y="50164"/>
                  </a:lnTo>
                  <a:lnTo>
                    <a:pt x="452755" y="3809"/>
                  </a:lnTo>
                  <a:lnTo>
                    <a:pt x="450215" y="0"/>
                  </a:lnTo>
                  <a:close/>
                </a:path>
                <a:path w="1167129" h="1585595">
                  <a:moveTo>
                    <a:pt x="365125" y="118109"/>
                  </a:moveTo>
                  <a:lnTo>
                    <a:pt x="358775" y="121920"/>
                  </a:lnTo>
                  <a:lnTo>
                    <a:pt x="361950" y="126364"/>
                  </a:lnTo>
                  <a:lnTo>
                    <a:pt x="374650" y="145414"/>
                  </a:lnTo>
                  <a:lnTo>
                    <a:pt x="389255" y="163195"/>
                  </a:lnTo>
                  <a:lnTo>
                    <a:pt x="405130" y="180339"/>
                  </a:lnTo>
                  <a:lnTo>
                    <a:pt x="420370" y="198120"/>
                  </a:lnTo>
                  <a:lnTo>
                    <a:pt x="436880" y="217170"/>
                  </a:lnTo>
                  <a:lnTo>
                    <a:pt x="453390" y="237489"/>
                  </a:lnTo>
                  <a:lnTo>
                    <a:pt x="485775" y="276859"/>
                  </a:lnTo>
                  <a:lnTo>
                    <a:pt x="489585" y="278764"/>
                  </a:lnTo>
                  <a:lnTo>
                    <a:pt x="493395" y="276859"/>
                  </a:lnTo>
                  <a:lnTo>
                    <a:pt x="495300" y="273050"/>
                  </a:lnTo>
                  <a:lnTo>
                    <a:pt x="494030" y="268604"/>
                  </a:lnTo>
                  <a:lnTo>
                    <a:pt x="434975" y="191770"/>
                  </a:lnTo>
                  <a:lnTo>
                    <a:pt x="402590" y="154304"/>
                  </a:lnTo>
                  <a:lnTo>
                    <a:pt x="368300" y="121284"/>
                  </a:lnTo>
                  <a:lnTo>
                    <a:pt x="365125" y="118109"/>
                  </a:lnTo>
                  <a:close/>
                </a:path>
                <a:path w="1167129" h="1585595">
                  <a:moveTo>
                    <a:pt x="598805" y="186689"/>
                  </a:moveTo>
                  <a:lnTo>
                    <a:pt x="597535" y="192404"/>
                  </a:lnTo>
                  <a:lnTo>
                    <a:pt x="589915" y="231139"/>
                  </a:lnTo>
                  <a:lnTo>
                    <a:pt x="587375" y="271779"/>
                  </a:lnTo>
                  <a:lnTo>
                    <a:pt x="586740" y="311784"/>
                  </a:lnTo>
                  <a:lnTo>
                    <a:pt x="588010" y="351789"/>
                  </a:lnTo>
                  <a:lnTo>
                    <a:pt x="588645" y="359409"/>
                  </a:lnTo>
                  <a:lnTo>
                    <a:pt x="600075" y="359409"/>
                  </a:lnTo>
                  <a:lnTo>
                    <a:pt x="600075" y="351789"/>
                  </a:lnTo>
                  <a:lnTo>
                    <a:pt x="600710" y="311784"/>
                  </a:lnTo>
                  <a:lnTo>
                    <a:pt x="603250" y="273050"/>
                  </a:lnTo>
                  <a:lnTo>
                    <a:pt x="606425" y="233679"/>
                  </a:lnTo>
                  <a:lnTo>
                    <a:pt x="608965" y="194309"/>
                  </a:lnTo>
                  <a:lnTo>
                    <a:pt x="608965" y="187959"/>
                  </a:lnTo>
                  <a:lnTo>
                    <a:pt x="598805" y="186689"/>
                  </a:lnTo>
                  <a:close/>
                </a:path>
                <a:path w="1167129" h="1585595">
                  <a:moveTo>
                    <a:pt x="953770" y="474345"/>
                  </a:moveTo>
                  <a:lnTo>
                    <a:pt x="827405" y="474345"/>
                  </a:lnTo>
                  <a:lnTo>
                    <a:pt x="867410" y="476250"/>
                  </a:lnTo>
                  <a:lnTo>
                    <a:pt x="908050" y="480695"/>
                  </a:lnTo>
                  <a:lnTo>
                    <a:pt x="948690" y="487045"/>
                  </a:lnTo>
                  <a:lnTo>
                    <a:pt x="954405" y="485775"/>
                  </a:lnTo>
                  <a:lnTo>
                    <a:pt x="957580" y="481964"/>
                  </a:lnTo>
                  <a:lnTo>
                    <a:pt x="956945" y="476884"/>
                  </a:lnTo>
                  <a:lnTo>
                    <a:pt x="953770" y="474345"/>
                  </a:lnTo>
                  <a:close/>
                </a:path>
                <a:path w="1167129" h="1585595">
                  <a:moveTo>
                    <a:pt x="869315" y="459739"/>
                  </a:moveTo>
                  <a:lnTo>
                    <a:pt x="826135" y="461009"/>
                  </a:lnTo>
                  <a:lnTo>
                    <a:pt x="784225" y="466725"/>
                  </a:lnTo>
                  <a:lnTo>
                    <a:pt x="778510" y="467995"/>
                  </a:lnTo>
                  <a:lnTo>
                    <a:pt x="779780" y="477520"/>
                  </a:lnTo>
                  <a:lnTo>
                    <a:pt x="785495" y="476250"/>
                  </a:lnTo>
                  <a:lnTo>
                    <a:pt x="827405" y="474345"/>
                  </a:lnTo>
                  <a:lnTo>
                    <a:pt x="953770" y="474345"/>
                  </a:lnTo>
                  <a:lnTo>
                    <a:pt x="952500" y="473709"/>
                  </a:lnTo>
                  <a:lnTo>
                    <a:pt x="911860" y="463550"/>
                  </a:lnTo>
                  <a:lnTo>
                    <a:pt x="869315" y="459739"/>
                  </a:lnTo>
                  <a:close/>
                </a:path>
                <a:path w="1167129" h="1585595">
                  <a:moveTo>
                    <a:pt x="1057910" y="293370"/>
                  </a:moveTo>
                  <a:lnTo>
                    <a:pt x="1004570" y="300989"/>
                  </a:lnTo>
                  <a:lnTo>
                    <a:pt x="952500" y="314325"/>
                  </a:lnTo>
                  <a:lnTo>
                    <a:pt x="904875" y="331470"/>
                  </a:lnTo>
                  <a:lnTo>
                    <a:pt x="860425" y="351154"/>
                  </a:lnTo>
                  <a:lnTo>
                    <a:pt x="817880" y="374014"/>
                  </a:lnTo>
                  <a:lnTo>
                    <a:pt x="777875" y="400684"/>
                  </a:lnTo>
                  <a:lnTo>
                    <a:pt x="740410" y="430529"/>
                  </a:lnTo>
                  <a:lnTo>
                    <a:pt x="704850" y="463550"/>
                  </a:lnTo>
                  <a:lnTo>
                    <a:pt x="701040" y="467359"/>
                  </a:lnTo>
                  <a:lnTo>
                    <a:pt x="706755" y="472439"/>
                  </a:lnTo>
                  <a:lnTo>
                    <a:pt x="710565" y="469264"/>
                  </a:lnTo>
                  <a:lnTo>
                    <a:pt x="746125" y="438150"/>
                  </a:lnTo>
                  <a:lnTo>
                    <a:pt x="783590" y="410209"/>
                  </a:lnTo>
                  <a:lnTo>
                    <a:pt x="823595" y="384175"/>
                  </a:lnTo>
                  <a:lnTo>
                    <a:pt x="864870" y="361950"/>
                  </a:lnTo>
                  <a:lnTo>
                    <a:pt x="908050" y="343534"/>
                  </a:lnTo>
                  <a:lnTo>
                    <a:pt x="958850" y="326389"/>
                  </a:lnTo>
                  <a:lnTo>
                    <a:pt x="1010285" y="314959"/>
                  </a:lnTo>
                  <a:lnTo>
                    <a:pt x="1047750" y="310514"/>
                  </a:lnTo>
                  <a:lnTo>
                    <a:pt x="1166495" y="310514"/>
                  </a:lnTo>
                  <a:lnTo>
                    <a:pt x="1167130" y="308609"/>
                  </a:lnTo>
                  <a:lnTo>
                    <a:pt x="1160145" y="306070"/>
                  </a:lnTo>
                  <a:lnTo>
                    <a:pt x="1110615" y="294639"/>
                  </a:lnTo>
                  <a:lnTo>
                    <a:pt x="1057910" y="293370"/>
                  </a:lnTo>
                  <a:close/>
                </a:path>
                <a:path w="1167129" h="1585595">
                  <a:moveTo>
                    <a:pt x="833120" y="267970"/>
                  </a:moveTo>
                  <a:lnTo>
                    <a:pt x="787400" y="303529"/>
                  </a:lnTo>
                  <a:lnTo>
                    <a:pt x="751840" y="340359"/>
                  </a:lnTo>
                  <a:lnTo>
                    <a:pt x="722630" y="381634"/>
                  </a:lnTo>
                  <a:lnTo>
                    <a:pt x="698500" y="426084"/>
                  </a:lnTo>
                  <a:lnTo>
                    <a:pt x="696595" y="431164"/>
                  </a:lnTo>
                  <a:lnTo>
                    <a:pt x="703580" y="435609"/>
                  </a:lnTo>
                  <a:lnTo>
                    <a:pt x="706120" y="430529"/>
                  </a:lnTo>
                  <a:lnTo>
                    <a:pt x="731520" y="387350"/>
                  </a:lnTo>
                  <a:lnTo>
                    <a:pt x="760730" y="348614"/>
                  </a:lnTo>
                  <a:lnTo>
                    <a:pt x="795020" y="313054"/>
                  </a:lnTo>
                  <a:lnTo>
                    <a:pt x="832485" y="280670"/>
                  </a:lnTo>
                  <a:lnTo>
                    <a:pt x="837565" y="276859"/>
                  </a:lnTo>
                  <a:lnTo>
                    <a:pt x="833120" y="267970"/>
                  </a:lnTo>
                  <a:close/>
                </a:path>
                <a:path w="1167129" h="1585595">
                  <a:moveTo>
                    <a:pt x="1166495" y="310514"/>
                  </a:moveTo>
                  <a:lnTo>
                    <a:pt x="1083945" y="310514"/>
                  </a:lnTo>
                  <a:lnTo>
                    <a:pt x="1120140" y="313054"/>
                  </a:lnTo>
                  <a:lnTo>
                    <a:pt x="1164590" y="318770"/>
                  </a:lnTo>
                  <a:lnTo>
                    <a:pt x="1166495" y="310514"/>
                  </a:lnTo>
                  <a:close/>
                </a:path>
                <a:path w="1167129" h="1585595">
                  <a:moveTo>
                    <a:pt x="414655" y="582295"/>
                  </a:moveTo>
                  <a:lnTo>
                    <a:pt x="384810" y="582295"/>
                  </a:lnTo>
                  <a:lnTo>
                    <a:pt x="355600" y="587375"/>
                  </a:lnTo>
                  <a:lnTo>
                    <a:pt x="329565" y="596900"/>
                  </a:lnTo>
                  <a:lnTo>
                    <a:pt x="323215" y="600075"/>
                  </a:lnTo>
                  <a:lnTo>
                    <a:pt x="328295" y="608329"/>
                  </a:lnTo>
                  <a:lnTo>
                    <a:pt x="347980" y="604520"/>
                  </a:lnTo>
                  <a:lnTo>
                    <a:pt x="375920" y="598804"/>
                  </a:lnTo>
                  <a:lnTo>
                    <a:pt x="389890" y="596264"/>
                  </a:lnTo>
                  <a:lnTo>
                    <a:pt x="402590" y="594995"/>
                  </a:lnTo>
                  <a:lnTo>
                    <a:pt x="415290" y="594359"/>
                  </a:lnTo>
                  <a:lnTo>
                    <a:pt x="446405" y="594359"/>
                  </a:lnTo>
                  <a:lnTo>
                    <a:pt x="448310" y="585470"/>
                  </a:lnTo>
                  <a:lnTo>
                    <a:pt x="442595" y="584834"/>
                  </a:lnTo>
                  <a:lnTo>
                    <a:pt x="414655" y="582295"/>
                  </a:lnTo>
                  <a:close/>
                </a:path>
                <a:path w="1167129" h="1585595">
                  <a:moveTo>
                    <a:pt x="278130" y="495300"/>
                  </a:moveTo>
                  <a:lnTo>
                    <a:pt x="204470" y="495300"/>
                  </a:lnTo>
                  <a:lnTo>
                    <a:pt x="260350" y="502284"/>
                  </a:lnTo>
                  <a:lnTo>
                    <a:pt x="309880" y="514350"/>
                  </a:lnTo>
                  <a:lnTo>
                    <a:pt x="358140" y="531495"/>
                  </a:lnTo>
                  <a:lnTo>
                    <a:pt x="452755" y="570229"/>
                  </a:lnTo>
                  <a:lnTo>
                    <a:pt x="457200" y="572134"/>
                  </a:lnTo>
                  <a:lnTo>
                    <a:pt x="461010" y="563879"/>
                  </a:lnTo>
                  <a:lnTo>
                    <a:pt x="456565" y="561339"/>
                  </a:lnTo>
                  <a:lnTo>
                    <a:pt x="411480" y="539750"/>
                  </a:lnTo>
                  <a:lnTo>
                    <a:pt x="365760" y="521334"/>
                  </a:lnTo>
                  <a:lnTo>
                    <a:pt x="320040" y="506095"/>
                  </a:lnTo>
                  <a:lnTo>
                    <a:pt x="278130" y="495300"/>
                  </a:lnTo>
                  <a:close/>
                </a:path>
                <a:path w="1167129" h="1585595">
                  <a:moveTo>
                    <a:pt x="300355" y="438150"/>
                  </a:moveTo>
                  <a:lnTo>
                    <a:pt x="296545" y="444500"/>
                  </a:lnTo>
                  <a:lnTo>
                    <a:pt x="300355" y="447039"/>
                  </a:lnTo>
                  <a:lnTo>
                    <a:pt x="332740" y="466089"/>
                  </a:lnTo>
                  <a:lnTo>
                    <a:pt x="364490" y="485775"/>
                  </a:lnTo>
                  <a:lnTo>
                    <a:pt x="394970" y="507364"/>
                  </a:lnTo>
                  <a:lnTo>
                    <a:pt x="424180" y="530225"/>
                  </a:lnTo>
                  <a:lnTo>
                    <a:pt x="427355" y="533400"/>
                  </a:lnTo>
                  <a:lnTo>
                    <a:pt x="433070" y="528320"/>
                  </a:lnTo>
                  <a:lnTo>
                    <a:pt x="429260" y="525145"/>
                  </a:lnTo>
                  <a:lnTo>
                    <a:pt x="400685" y="500379"/>
                  </a:lnTo>
                  <a:lnTo>
                    <a:pt x="370205" y="478154"/>
                  </a:lnTo>
                  <a:lnTo>
                    <a:pt x="338455" y="457834"/>
                  </a:lnTo>
                  <a:lnTo>
                    <a:pt x="304800" y="440054"/>
                  </a:lnTo>
                  <a:lnTo>
                    <a:pt x="300355" y="438150"/>
                  </a:lnTo>
                  <a:close/>
                </a:path>
                <a:path w="1167129" h="1585595">
                  <a:moveTo>
                    <a:pt x="179705" y="483234"/>
                  </a:moveTo>
                  <a:lnTo>
                    <a:pt x="131445" y="485139"/>
                  </a:lnTo>
                  <a:lnTo>
                    <a:pt x="83185" y="492125"/>
                  </a:lnTo>
                  <a:lnTo>
                    <a:pt x="34290" y="504825"/>
                  </a:lnTo>
                  <a:lnTo>
                    <a:pt x="29210" y="514350"/>
                  </a:lnTo>
                  <a:lnTo>
                    <a:pt x="32385" y="518795"/>
                  </a:lnTo>
                  <a:lnTo>
                    <a:pt x="38100" y="519429"/>
                  </a:lnTo>
                  <a:lnTo>
                    <a:pt x="92710" y="504825"/>
                  </a:lnTo>
                  <a:lnTo>
                    <a:pt x="147955" y="496570"/>
                  </a:lnTo>
                  <a:lnTo>
                    <a:pt x="204470" y="495300"/>
                  </a:lnTo>
                  <a:lnTo>
                    <a:pt x="278130" y="495300"/>
                  </a:lnTo>
                  <a:lnTo>
                    <a:pt x="273685" y="494029"/>
                  </a:lnTo>
                  <a:lnTo>
                    <a:pt x="226695" y="486409"/>
                  </a:lnTo>
                  <a:lnTo>
                    <a:pt x="179705" y="48323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75194" y="1512569"/>
              <a:ext cx="2715260" cy="240982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498705" y="86994"/>
              <a:ext cx="4808220" cy="440690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0810240" y="9932669"/>
              <a:ext cx="6195695" cy="0"/>
            </a:xfrm>
            <a:custGeom>
              <a:avLst/>
              <a:gdLst/>
              <a:ahLst/>
              <a:cxnLst/>
              <a:rect l="l" t="t" r="r" b="b"/>
              <a:pathLst>
                <a:path w="6195694">
                  <a:moveTo>
                    <a:pt x="0" y="0"/>
                  </a:moveTo>
                  <a:lnTo>
                    <a:pt x="6195694" y="0"/>
                  </a:lnTo>
                </a:path>
              </a:pathLst>
            </a:custGeom>
            <a:ln w="8572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048480" y="9803765"/>
              <a:ext cx="172085" cy="257175"/>
            </a:xfrm>
            <a:custGeom>
              <a:avLst/>
              <a:gdLst/>
              <a:ahLst/>
              <a:cxnLst/>
              <a:rect l="l" t="t" r="r" b="b"/>
              <a:pathLst>
                <a:path w="172084" h="257175">
                  <a:moveTo>
                    <a:pt x="0" y="0"/>
                  </a:moveTo>
                  <a:lnTo>
                    <a:pt x="0" y="257174"/>
                  </a:lnTo>
                  <a:lnTo>
                    <a:pt x="172084" y="1282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7048480" y="9803765"/>
              <a:ext cx="172085" cy="257175"/>
            </a:xfrm>
            <a:custGeom>
              <a:avLst/>
              <a:gdLst/>
              <a:ahLst/>
              <a:cxnLst/>
              <a:rect l="l" t="t" r="r" b="b"/>
              <a:pathLst>
                <a:path w="172084" h="257175">
                  <a:moveTo>
                    <a:pt x="0" y="0"/>
                  </a:moveTo>
                  <a:lnTo>
                    <a:pt x="172084" y="128269"/>
                  </a:lnTo>
                  <a:lnTo>
                    <a:pt x="0" y="257174"/>
                  </a:lnTo>
                  <a:lnTo>
                    <a:pt x="0" y="0"/>
                  </a:lnTo>
                  <a:close/>
                </a:path>
              </a:pathLst>
            </a:custGeom>
            <a:ln w="85760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44" y="6530974"/>
              <a:ext cx="1348105" cy="375602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04736" y="52069"/>
              <a:ext cx="3700779" cy="1531620"/>
            </a:xfrm>
            <a:custGeom>
              <a:avLst/>
              <a:gdLst/>
              <a:ahLst/>
              <a:cxnLst/>
              <a:rect l="l" t="t" r="r" b="b"/>
              <a:pathLst>
                <a:path w="3700779" h="1531620">
                  <a:moveTo>
                    <a:pt x="2192032" y="388111"/>
                  </a:moveTo>
                  <a:lnTo>
                    <a:pt x="1962162" y="388111"/>
                  </a:lnTo>
                  <a:lnTo>
                    <a:pt x="1962162" y="1223518"/>
                  </a:lnTo>
                  <a:lnTo>
                    <a:pt x="2208288" y="1223518"/>
                  </a:lnTo>
                  <a:lnTo>
                    <a:pt x="2236464" y="1222658"/>
                  </a:lnTo>
                  <a:lnTo>
                    <a:pt x="2286530" y="1215749"/>
                  </a:lnTo>
                  <a:lnTo>
                    <a:pt x="2329135" y="1201124"/>
                  </a:lnTo>
                  <a:lnTo>
                    <a:pt x="2369088" y="1174402"/>
                  </a:lnTo>
                  <a:lnTo>
                    <a:pt x="2402711" y="1139539"/>
                  </a:lnTo>
                  <a:lnTo>
                    <a:pt x="2420654" y="1111377"/>
                  </a:lnTo>
                  <a:lnTo>
                    <a:pt x="2066429" y="1111377"/>
                  </a:lnTo>
                  <a:lnTo>
                    <a:pt x="2066429" y="838326"/>
                  </a:lnTo>
                  <a:lnTo>
                    <a:pt x="2420145" y="838326"/>
                  </a:lnTo>
                  <a:lnTo>
                    <a:pt x="2418981" y="836168"/>
                  </a:lnTo>
                  <a:lnTo>
                    <a:pt x="2400695" y="812166"/>
                  </a:lnTo>
                  <a:lnTo>
                    <a:pt x="2380326" y="792559"/>
                  </a:lnTo>
                  <a:lnTo>
                    <a:pt x="2357884" y="777357"/>
                  </a:lnTo>
                  <a:lnTo>
                    <a:pt x="2333383" y="766572"/>
                  </a:lnTo>
                  <a:lnTo>
                    <a:pt x="2330589" y="761364"/>
                  </a:lnTo>
                  <a:lnTo>
                    <a:pt x="2350046" y="746908"/>
                  </a:lnTo>
                  <a:lnTo>
                    <a:pt x="2367467" y="729821"/>
                  </a:lnTo>
                  <a:lnTo>
                    <a:pt x="2367925" y="729233"/>
                  </a:lnTo>
                  <a:lnTo>
                    <a:pt x="2066429" y="729233"/>
                  </a:lnTo>
                  <a:lnTo>
                    <a:pt x="2066429" y="500379"/>
                  </a:lnTo>
                  <a:lnTo>
                    <a:pt x="2409952" y="500379"/>
                  </a:lnTo>
                  <a:lnTo>
                    <a:pt x="2405265" y="486155"/>
                  </a:lnTo>
                  <a:lnTo>
                    <a:pt x="2385152" y="450437"/>
                  </a:lnTo>
                  <a:lnTo>
                    <a:pt x="2356370" y="422528"/>
                  </a:lnTo>
                  <a:lnTo>
                    <a:pt x="2308971" y="397704"/>
                  </a:lnTo>
                  <a:lnTo>
                    <a:pt x="2251849" y="389540"/>
                  </a:lnTo>
                  <a:lnTo>
                    <a:pt x="2224274" y="388469"/>
                  </a:lnTo>
                  <a:lnTo>
                    <a:pt x="2192032" y="388111"/>
                  </a:lnTo>
                  <a:close/>
                </a:path>
                <a:path w="3700779" h="1531620">
                  <a:moveTo>
                    <a:pt x="2420145" y="838326"/>
                  </a:moveTo>
                  <a:lnTo>
                    <a:pt x="2190381" y="838326"/>
                  </a:lnTo>
                  <a:lnTo>
                    <a:pt x="2209213" y="838517"/>
                  </a:lnTo>
                  <a:lnTo>
                    <a:pt x="2225878" y="839088"/>
                  </a:lnTo>
                  <a:lnTo>
                    <a:pt x="2274408" y="846820"/>
                  </a:lnTo>
                  <a:lnTo>
                    <a:pt x="2309090" y="867556"/>
                  </a:lnTo>
                  <a:lnTo>
                    <a:pt x="2335415" y="903097"/>
                  </a:lnTo>
                  <a:lnTo>
                    <a:pt x="2344095" y="951263"/>
                  </a:lnTo>
                  <a:lnTo>
                    <a:pt x="2344686" y="971550"/>
                  </a:lnTo>
                  <a:lnTo>
                    <a:pt x="2344019" y="990461"/>
                  </a:lnTo>
                  <a:lnTo>
                    <a:pt x="2334018" y="1036574"/>
                  </a:lnTo>
                  <a:lnTo>
                    <a:pt x="2310730" y="1071310"/>
                  </a:lnTo>
                  <a:lnTo>
                    <a:pt x="2275090" y="1096359"/>
                  </a:lnTo>
                  <a:lnTo>
                    <a:pt x="2228646" y="1108001"/>
                  </a:lnTo>
                  <a:lnTo>
                    <a:pt x="2184605" y="1110997"/>
                  </a:lnTo>
                  <a:lnTo>
                    <a:pt x="2157869" y="1111377"/>
                  </a:lnTo>
                  <a:lnTo>
                    <a:pt x="2420654" y="1111377"/>
                  </a:lnTo>
                  <a:lnTo>
                    <a:pt x="2443720" y="1053834"/>
                  </a:lnTo>
                  <a:lnTo>
                    <a:pt x="2452432" y="1000200"/>
                  </a:lnTo>
                  <a:lnTo>
                    <a:pt x="2453525" y="970787"/>
                  </a:lnTo>
                  <a:lnTo>
                    <a:pt x="2451360" y="931501"/>
                  </a:lnTo>
                  <a:lnTo>
                    <a:pt x="2444873" y="895953"/>
                  </a:lnTo>
                  <a:lnTo>
                    <a:pt x="2434076" y="864167"/>
                  </a:lnTo>
                  <a:lnTo>
                    <a:pt x="2420145" y="838326"/>
                  </a:lnTo>
                  <a:close/>
                </a:path>
                <a:path w="3700779" h="1531620">
                  <a:moveTo>
                    <a:pt x="2409952" y="500379"/>
                  </a:moveTo>
                  <a:lnTo>
                    <a:pt x="2166886" y="500379"/>
                  </a:lnTo>
                  <a:lnTo>
                    <a:pt x="2187792" y="500544"/>
                  </a:lnTo>
                  <a:lnTo>
                    <a:pt x="2206304" y="501030"/>
                  </a:lnTo>
                  <a:lnTo>
                    <a:pt x="2248291" y="504969"/>
                  </a:lnTo>
                  <a:lnTo>
                    <a:pt x="2289338" y="526361"/>
                  </a:lnTo>
                  <a:lnTo>
                    <a:pt x="2308771" y="563637"/>
                  </a:lnTo>
                  <a:lnTo>
                    <a:pt x="2312682" y="602106"/>
                  </a:lnTo>
                  <a:lnTo>
                    <a:pt x="2312184" y="619369"/>
                  </a:lnTo>
                  <a:lnTo>
                    <a:pt x="2304808" y="663321"/>
                  </a:lnTo>
                  <a:lnTo>
                    <a:pt x="2278519" y="703706"/>
                  </a:lnTo>
                  <a:lnTo>
                    <a:pt x="2242578" y="724280"/>
                  </a:lnTo>
                  <a:lnTo>
                    <a:pt x="2187587" y="729233"/>
                  </a:lnTo>
                  <a:lnTo>
                    <a:pt x="2367925" y="729233"/>
                  </a:lnTo>
                  <a:lnTo>
                    <a:pt x="2396248" y="687704"/>
                  </a:lnTo>
                  <a:lnTo>
                    <a:pt x="2414758" y="637095"/>
                  </a:lnTo>
                  <a:lnTo>
                    <a:pt x="2420886" y="580389"/>
                  </a:lnTo>
                  <a:lnTo>
                    <a:pt x="2419910" y="554003"/>
                  </a:lnTo>
                  <a:lnTo>
                    <a:pt x="2416981" y="529510"/>
                  </a:lnTo>
                  <a:lnTo>
                    <a:pt x="2412099" y="506898"/>
                  </a:lnTo>
                  <a:lnTo>
                    <a:pt x="2409952" y="500379"/>
                  </a:lnTo>
                  <a:close/>
                </a:path>
                <a:path w="3700779" h="1531620">
                  <a:moveTo>
                    <a:pt x="787400" y="388111"/>
                  </a:moveTo>
                  <a:lnTo>
                    <a:pt x="681951" y="388111"/>
                  </a:lnTo>
                  <a:lnTo>
                    <a:pt x="681951" y="1531620"/>
                  </a:lnTo>
                  <a:lnTo>
                    <a:pt x="787400" y="1531620"/>
                  </a:lnTo>
                  <a:lnTo>
                    <a:pt x="787400" y="1181607"/>
                  </a:lnTo>
                  <a:lnTo>
                    <a:pt x="1080226" y="1181607"/>
                  </a:lnTo>
                  <a:lnTo>
                    <a:pt x="1101068" y="1160779"/>
                  </a:lnTo>
                  <a:lnTo>
                    <a:pt x="1132598" y="1116202"/>
                  </a:lnTo>
                  <a:lnTo>
                    <a:pt x="1134026" y="1113535"/>
                  </a:lnTo>
                  <a:lnTo>
                    <a:pt x="925969" y="1113535"/>
                  </a:lnTo>
                  <a:lnTo>
                    <a:pt x="907446" y="1112938"/>
                  </a:lnTo>
                  <a:lnTo>
                    <a:pt x="858354" y="1103883"/>
                  </a:lnTo>
                  <a:lnTo>
                    <a:pt x="807402" y="1079613"/>
                  </a:lnTo>
                  <a:lnTo>
                    <a:pt x="787400" y="1067180"/>
                  </a:lnTo>
                  <a:lnTo>
                    <a:pt x="787400" y="593851"/>
                  </a:lnTo>
                  <a:lnTo>
                    <a:pt x="826036" y="555767"/>
                  </a:lnTo>
                  <a:lnTo>
                    <a:pt x="866787" y="525399"/>
                  </a:lnTo>
                  <a:lnTo>
                    <a:pt x="909332" y="505507"/>
                  </a:lnTo>
                  <a:lnTo>
                    <a:pt x="953401" y="498855"/>
                  </a:lnTo>
                  <a:lnTo>
                    <a:pt x="1156502" y="498855"/>
                  </a:lnTo>
                  <a:lnTo>
                    <a:pt x="1147203" y="478662"/>
                  </a:lnTo>
                  <a:lnTo>
                    <a:pt x="1145177" y="475614"/>
                  </a:lnTo>
                  <a:lnTo>
                    <a:pt x="787400" y="475614"/>
                  </a:lnTo>
                  <a:lnTo>
                    <a:pt x="787400" y="388111"/>
                  </a:lnTo>
                  <a:close/>
                </a:path>
                <a:path w="3700779" h="1531620">
                  <a:moveTo>
                    <a:pt x="1080226" y="1181607"/>
                  </a:moveTo>
                  <a:lnTo>
                    <a:pt x="787400" y="1181607"/>
                  </a:lnTo>
                  <a:lnTo>
                    <a:pt x="806087" y="1195585"/>
                  </a:lnTo>
                  <a:lnTo>
                    <a:pt x="842830" y="1217683"/>
                  </a:lnTo>
                  <a:lnTo>
                    <a:pt x="879494" y="1231991"/>
                  </a:lnTo>
                  <a:lnTo>
                    <a:pt x="920720" y="1239127"/>
                  </a:lnTo>
                  <a:lnTo>
                    <a:pt x="943368" y="1240027"/>
                  </a:lnTo>
                  <a:lnTo>
                    <a:pt x="987517" y="1235075"/>
                  </a:lnTo>
                  <a:lnTo>
                    <a:pt x="1028521" y="1220216"/>
                  </a:lnTo>
                  <a:lnTo>
                    <a:pt x="1066373" y="1195451"/>
                  </a:lnTo>
                  <a:lnTo>
                    <a:pt x="1080226" y="1181607"/>
                  </a:lnTo>
                  <a:close/>
                </a:path>
                <a:path w="3700779" h="1531620">
                  <a:moveTo>
                    <a:pt x="1156502" y="498855"/>
                  </a:moveTo>
                  <a:lnTo>
                    <a:pt x="953401" y="498855"/>
                  </a:lnTo>
                  <a:lnTo>
                    <a:pt x="989195" y="503785"/>
                  </a:lnTo>
                  <a:lnTo>
                    <a:pt x="1019632" y="518572"/>
                  </a:lnTo>
                  <a:lnTo>
                    <a:pt x="1064526" y="577723"/>
                  </a:lnTo>
                  <a:lnTo>
                    <a:pt x="1079455" y="621157"/>
                  </a:lnTo>
                  <a:lnTo>
                    <a:pt x="1090133" y="672592"/>
                  </a:lnTo>
                  <a:lnTo>
                    <a:pt x="1096548" y="732027"/>
                  </a:lnTo>
                  <a:lnTo>
                    <a:pt x="1098689" y="799464"/>
                  </a:lnTo>
                  <a:lnTo>
                    <a:pt x="1096875" y="858140"/>
                  </a:lnTo>
                  <a:lnTo>
                    <a:pt x="1091427" y="910877"/>
                  </a:lnTo>
                  <a:lnTo>
                    <a:pt x="1082340" y="957683"/>
                  </a:lnTo>
                  <a:lnTo>
                    <a:pt x="1069607" y="998564"/>
                  </a:lnTo>
                  <a:lnTo>
                    <a:pt x="1053223" y="1033526"/>
                  </a:lnTo>
                  <a:lnTo>
                    <a:pt x="1028268" y="1068530"/>
                  </a:lnTo>
                  <a:lnTo>
                    <a:pt x="998740" y="1093533"/>
                  </a:lnTo>
                  <a:lnTo>
                    <a:pt x="925969" y="1113535"/>
                  </a:lnTo>
                  <a:lnTo>
                    <a:pt x="1134026" y="1113535"/>
                  </a:lnTo>
                  <a:lnTo>
                    <a:pt x="1152464" y="1079097"/>
                  </a:lnTo>
                  <a:lnTo>
                    <a:pt x="1169280" y="1038535"/>
                  </a:lnTo>
                  <a:lnTo>
                    <a:pt x="1183043" y="994511"/>
                  </a:lnTo>
                  <a:lnTo>
                    <a:pt x="1193752" y="947022"/>
                  </a:lnTo>
                  <a:lnTo>
                    <a:pt x="1201404" y="896063"/>
                  </a:lnTo>
                  <a:lnTo>
                    <a:pt x="1205997" y="841629"/>
                  </a:lnTo>
                  <a:lnTo>
                    <a:pt x="1207528" y="783716"/>
                  </a:lnTo>
                  <a:lnTo>
                    <a:pt x="1205855" y="722067"/>
                  </a:lnTo>
                  <a:lnTo>
                    <a:pt x="1200835" y="664750"/>
                  </a:lnTo>
                  <a:lnTo>
                    <a:pt x="1192463" y="611758"/>
                  </a:lnTo>
                  <a:lnTo>
                    <a:pt x="1180736" y="563085"/>
                  </a:lnTo>
                  <a:lnTo>
                    <a:pt x="1165651" y="518722"/>
                  </a:lnTo>
                  <a:lnTo>
                    <a:pt x="1156502" y="498855"/>
                  </a:lnTo>
                  <a:close/>
                </a:path>
                <a:path w="3700779" h="1531620">
                  <a:moveTo>
                    <a:pt x="979182" y="364998"/>
                  </a:moveTo>
                  <a:lnTo>
                    <a:pt x="924731" y="372919"/>
                  </a:lnTo>
                  <a:lnTo>
                    <a:pt x="874661" y="396748"/>
                  </a:lnTo>
                  <a:lnTo>
                    <a:pt x="828849" y="432371"/>
                  </a:lnTo>
                  <a:lnTo>
                    <a:pt x="787400" y="475614"/>
                  </a:lnTo>
                  <a:lnTo>
                    <a:pt x="1145177" y="475614"/>
                  </a:lnTo>
                  <a:lnTo>
                    <a:pt x="1114128" y="428916"/>
                  </a:lnTo>
                  <a:lnTo>
                    <a:pt x="1075099" y="393398"/>
                  </a:lnTo>
                  <a:lnTo>
                    <a:pt x="1030117" y="372096"/>
                  </a:lnTo>
                  <a:lnTo>
                    <a:pt x="979182" y="364998"/>
                  </a:lnTo>
                  <a:close/>
                </a:path>
                <a:path w="3700779" h="1531620">
                  <a:moveTo>
                    <a:pt x="3310013" y="388111"/>
                  </a:moveTo>
                  <a:lnTo>
                    <a:pt x="3205746" y="388111"/>
                  </a:lnTo>
                  <a:lnTo>
                    <a:pt x="3205746" y="1223518"/>
                  </a:lnTo>
                  <a:lnTo>
                    <a:pt x="3300996" y="1223518"/>
                  </a:lnTo>
                  <a:lnTo>
                    <a:pt x="3406239" y="1001395"/>
                  </a:lnTo>
                  <a:lnTo>
                    <a:pt x="3310013" y="1001395"/>
                  </a:lnTo>
                  <a:lnTo>
                    <a:pt x="3310013" y="388111"/>
                  </a:lnTo>
                  <a:close/>
                </a:path>
                <a:path w="3700779" h="1531620">
                  <a:moveTo>
                    <a:pt x="3700411" y="600582"/>
                  </a:moveTo>
                  <a:lnTo>
                    <a:pt x="3596144" y="600582"/>
                  </a:lnTo>
                  <a:lnTo>
                    <a:pt x="3596144" y="1223518"/>
                  </a:lnTo>
                  <a:lnTo>
                    <a:pt x="3700411" y="1223518"/>
                  </a:lnTo>
                  <a:lnTo>
                    <a:pt x="3700411" y="600582"/>
                  </a:lnTo>
                  <a:close/>
                </a:path>
                <a:path w="3700779" h="1531620">
                  <a:moveTo>
                    <a:pt x="3700411" y="388111"/>
                  </a:moveTo>
                  <a:lnTo>
                    <a:pt x="3601732" y="388111"/>
                  </a:lnTo>
                  <a:lnTo>
                    <a:pt x="3310013" y="1001395"/>
                  </a:lnTo>
                  <a:lnTo>
                    <a:pt x="3406239" y="1001395"/>
                  </a:lnTo>
                  <a:lnTo>
                    <a:pt x="3596144" y="600582"/>
                  </a:lnTo>
                  <a:lnTo>
                    <a:pt x="3700411" y="600582"/>
                  </a:lnTo>
                  <a:lnTo>
                    <a:pt x="3700411" y="388111"/>
                  </a:lnTo>
                  <a:close/>
                </a:path>
                <a:path w="3700779" h="1531620">
                  <a:moveTo>
                    <a:pt x="2665361" y="388111"/>
                  </a:moveTo>
                  <a:lnTo>
                    <a:pt x="2561094" y="388111"/>
                  </a:lnTo>
                  <a:lnTo>
                    <a:pt x="2561094" y="1223518"/>
                  </a:lnTo>
                  <a:lnTo>
                    <a:pt x="2656344" y="1223518"/>
                  </a:lnTo>
                  <a:lnTo>
                    <a:pt x="2761587" y="1001395"/>
                  </a:lnTo>
                  <a:lnTo>
                    <a:pt x="2665361" y="1001395"/>
                  </a:lnTo>
                  <a:lnTo>
                    <a:pt x="2665361" y="388111"/>
                  </a:lnTo>
                  <a:close/>
                </a:path>
                <a:path w="3700779" h="1531620">
                  <a:moveTo>
                    <a:pt x="3055759" y="600582"/>
                  </a:moveTo>
                  <a:lnTo>
                    <a:pt x="2951492" y="600582"/>
                  </a:lnTo>
                  <a:lnTo>
                    <a:pt x="2951492" y="1223518"/>
                  </a:lnTo>
                  <a:lnTo>
                    <a:pt x="3055759" y="1223518"/>
                  </a:lnTo>
                  <a:lnTo>
                    <a:pt x="3055759" y="600582"/>
                  </a:lnTo>
                  <a:close/>
                </a:path>
                <a:path w="3700779" h="1531620">
                  <a:moveTo>
                    <a:pt x="3055759" y="388111"/>
                  </a:moveTo>
                  <a:lnTo>
                    <a:pt x="2957080" y="388111"/>
                  </a:lnTo>
                  <a:lnTo>
                    <a:pt x="2665361" y="1001395"/>
                  </a:lnTo>
                  <a:lnTo>
                    <a:pt x="2761587" y="1001395"/>
                  </a:lnTo>
                  <a:lnTo>
                    <a:pt x="2951492" y="600582"/>
                  </a:lnTo>
                  <a:lnTo>
                    <a:pt x="3055759" y="600582"/>
                  </a:lnTo>
                  <a:lnTo>
                    <a:pt x="3055759" y="388111"/>
                  </a:lnTo>
                  <a:close/>
                </a:path>
                <a:path w="3700779" h="1531620">
                  <a:moveTo>
                    <a:pt x="1417205" y="388111"/>
                  </a:moveTo>
                  <a:lnTo>
                    <a:pt x="1312938" y="388111"/>
                  </a:lnTo>
                  <a:lnTo>
                    <a:pt x="1312938" y="1223518"/>
                  </a:lnTo>
                  <a:lnTo>
                    <a:pt x="1408188" y="1223518"/>
                  </a:lnTo>
                  <a:lnTo>
                    <a:pt x="1513431" y="1001395"/>
                  </a:lnTo>
                  <a:lnTo>
                    <a:pt x="1417205" y="1001395"/>
                  </a:lnTo>
                  <a:lnTo>
                    <a:pt x="1417205" y="388111"/>
                  </a:lnTo>
                  <a:close/>
                </a:path>
                <a:path w="3700779" h="1531620">
                  <a:moveTo>
                    <a:pt x="1807603" y="600582"/>
                  </a:moveTo>
                  <a:lnTo>
                    <a:pt x="1703336" y="600582"/>
                  </a:lnTo>
                  <a:lnTo>
                    <a:pt x="1703336" y="1223518"/>
                  </a:lnTo>
                  <a:lnTo>
                    <a:pt x="1807603" y="1223518"/>
                  </a:lnTo>
                  <a:lnTo>
                    <a:pt x="1807603" y="600582"/>
                  </a:lnTo>
                  <a:close/>
                </a:path>
                <a:path w="3700779" h="1531620">
                  <a:moveTo>
                    <a:pt x="1807603" y="388111"/>
                  </a:moveTo>
                  <a:lnTo>
                    <a:pt x="1708924" y="388111"/>
                  </a:lnTo>
                  <a:lnTo>
                    <a:pt x="1417205" y="1001395"/>
                  </a:lnTo>
                  <a:lnTo>
                    <a:pt x="1513431" y="1001395"/>
                  </a:lnTo>
                  <a:lnTo>
                    <a:pt x="1703336" y="600582"/>
                  </a:lnTo>
                  <a:lnTo>
                    <a:pt x="1807603" y="600582"/>
                  </a:lnTo>
                  <a:lnTo>
                    <a:pt x="1807603" y="388111"/>
                  </a:lnTo>
                  <a:close/>
                </a:path>
                <a:path w="3700779" h="1531620">
                  <a:moveTo>
                    <a:pt x="111061" y="109981"/>
                  </a:moveTo>
                  <a:lnTo>
                    <a:pt x="0" y="109981"/>
                  </a:lnTo>
                  <a:lnTo>
                    <a:pt x="0" y="1223518"/>
                  </a:lnTo>
                  <a:lnTo>
                    <a:pt x="111061" y="1223518"/>
                  </a:lnTo>
                  <a:lnTo>
                    <a:pt x="111061" y="713485"/>
                  </a:lnTo>
                  <a:lnTo>
                    <a:pt x="322481" y="713485"/>
                  </a:lnTo>
                  <a:lnTo>
                    <a:pt x="278765" y="637921"/>
                  </a:lnTo>
                  <a:lnTo>
                    <a:pt x="298221" y="619704"/>
                  </a:lnTo>
                  <a:lnTo>
                    <a:pt x="305513" y="611758"/>
                  </a:lnTo>
                  <a:lnTo>
                    <a:pt x="111061" y="611758"/>
                  </a:lnTo>
                  <a:lnTo>
                    <a:pt x="111061" y="109981"/>
                  </a:lnTo>
                  <a:close/>
                </a:path>
                <a:path w="3700779" h="1531620">
                  <a:moveTo>
                    <a:pt x="322481" y="713485"/>
                  </a:moveTo>
                  <a:lnTo>
                    <a:pt x="181165" y="713485"/>
                  </a:lnTo>
                  <a:lnTo>
                    <a:pt x="476199" y="1223518"/>
                  </a:lnTo>
                  <a:lnTo>
                    <a:pt x="617550" y="1223518"/>
                  </a:lnTo>
                  <a:lnTo>
                    <a:pt x="322481" y="713485"/>
                  </a:lnTo>
                  <a:close/>
                </a:path>
                <a:path w="3700779" h="1531620">
                  <a:moveTo>
                    <a:pt x="573798" y="109981"/>
                  </a:moveTo>
                  <a:lnTo>
                    <a:pt x="539584" y="109981"/>
                  </a:lnTo>
                  <a:lnTo>
                    <a:pt x="495834" y="112986"/>
                  </a:lnTo>
                  <a:lnTo>
                    <a:pt x="457130" y="122015"/>
                  </a:lnTo>
                  <a:lnTo>
                    <a:pt x="394868" y="158241"/>
                  </a:lnTo>
                  <a:lnTo>
                    <a:pt x="369944" y="187317"/>
                  </a:lnTo>
                  <a:lnTo>
                    <a:pt x="347332" y="226345"/>
                  </a:lnTo>
                  <a:lnTo>
                    <a:pt x="327034" y="275328"/>
                  </a:lnTo>
                  <a:lnTo>
                    <a:pt x="309054" y="334263"/>
                  </a:lnTo>
                  <a:lnTo>
                    <a:pt x="306337" y="345334"/>
                  </a:lnTo>
                  <a:lnTo>
                    <a:pt x="303234" y="357584"/>
                  </a:lnTo>
                  <a:lnTo>
                    <a:pt x="291683" y="400929"/>
                  </a:lnTo>
                  <a:lnTo>
                    <a:pt x="277647" y="449452"/>
                  </a:lnTo>
                  <a:lnTo>
                    <a:pt x="264693" y="485769"/>
                  </a:lnTo>
                  <a:lnTo>
                    <a:pt x="233418" y="544875"/>
                  </a:lnTo>
                  <a:lnTo>
                    <a:pt x="194187" y="585862"/>
                  </a:lnTo>
                  <a:lnTo>
                    <a:pt x="142167" y="607873"/>
                  </a:lnTo>
                  <a:lnTo>
                    <a:pt x="111061" y="611758"/>
                  </a:lnTo>
                  <a:lnTo>
                    <a:pt x="305513" y="611758"/>
                  </a:lnTo>
                  <a:lnTo>
                    <a:pt x="332716" y="579127"/>
                  </a:lnTo>
                  <a:lnTo>
                    <a:pt x="361705" y="530504"/>
                  </a:lnTo>
                  <a:lnTo>
                    <a:pt x="387504" y="458166"/>
                  </a:lnTo>
                  <a:lnTo>
                    <a:pt x="399351" y="412114"/>
                  </a:lnTo>
                  <a:lnTo>
                    <a:pt x="411136" y="366708"/>
                  </a:lnTo>
                  <a:lnTo>
                    <a:pt x="423478" y="329184"/>
                  </a:lnTo>
                  <a:lnTo>
                    <a:pt x="449834" y="277875"/>
                  </a:lnTo>
                  <a:lnTo>
                    <a:pt x="487556" y="251190"/>
                  </a:lnTo>
                  <a:lnTo>
                    <a:pt x="545757" y="242315"/>
                  </a:lnTo>
                  <a:lnTo>
                    <a:pt x="573798" y="242315"/>
                  </a:lnTo>
                  <a:lnTo>
                    <a:pt x="573798" y="109981"/>
                  </a:lnTo>
                  <a:close/>
                </a:path>
                <a:path w="3700779" h="1531620">
                  <a:moveTo>
                    <a:pt x="3374529" y="0"/>
                  </a:moveTo>
                  <a:lnTo>
                    <a:pt x="3283724" y="0"/>
                  </a:lnTo>
                  <a:lnTo>
                    <a:pt x="3284443" y="31101"/>
                  </a:lnTo>
                  <a:lnTo>
                    <a:pt x="3290261" y="89064"/>
                  </a:lnTo>
                  <a:lnTo>
                    <a:pt x="3302006" y="141196"/>
                  </a:lnTo>
                  <a:lnTo>
                    <a:pt x="3319393" y="186066"/>
                  </a:lnTo>
                  <a:lnTo>
                    <a:pt x="3342686" y="223694"/>
                  </a:lnTo>
                  <a:lnTo>
                    <a:pt x="3371694" y="253031"/>
                  </a:lnTo>
                  <a:lnTo>
                    <a:pt x="3406220" y="273415"/>
                  </a:lnTo>
                  <a:lnTo>
                    <a:pt x="3446502" y="283702"/>
                  </a:lnTo>
                  <a:lnTo>
                    <a:pt x="3468763" y="284987"/>
                  </a:lnTo>
                  <a:lnTo>
                    <a:pt x="3492600" y="283749"/>
                  </a:lnTo>
                  <a:lnTo>
                    <a:pt x="3533557" y="273843"/>
                  </a:lnTo>
                  <a:lnTo>
                    <a:pt x="3566252" y="254031"/>
                  </a:lnTo>
                  <a:lnTo>
                    <a:pt x="3594827" y="224313"/>
                  </a:lnTo>
                  <a:lnTo>
                    <a:pt x="3616354" y="189991"/>
                  </a:lnTo>
                  <a:lnTo>
                    <a:pt x="3468763" y="189991"/>
                  </a:lnTo>
                  <a:lnTo>
                    <a:pt x="3446693" y="187205"/>
                  </a:lnTo>
                  <a:lnTo>
                    <a:pt x="3411363" y="164917"/>
                  </a:lnTo>
                  <a:lnTo>
                    <a:pt x="3387817" y="119675"/>
                  </a:lnTo>
                  <a:lnTo>
                    <a:pt x="3376006" y="46956"/>
                  </a:lnTo>
                  <a:lnTo>
                    <a:pt x="3374529" y="0"/>
                  </a:lnTo>
                  <a:close/>
                </a:path>
                <a:path w="3700779" h="1531620">
                  <a:moveTo>
                    <a:pt x="3653294" y="0"/>
                  </a:moveTo>
                  <a:lnTo>
                    <a:pt x="3562489" y="0"/>
                  </a:lnTo>
                  <a:lnTo>
                    <a:pt x="3560941" y="47575"/>
                  </a:lnTo>
                  <a:lnTo>
                    <a:pt x="3556298" y="87804"/>
                  </a:lnTo>
                  <a:lnTo>
                    <a:pt x="3537724" y="146176"/>
                  </a:lnTo>
                  <a:lnTo>
                    <a:pt x="3508197" y="179038"/>
                  </a:lnTo>
                  <a:lnTo>
                    <a:pt x="3468763" y="189991"/>
                  </a:lnTo>
                  <a:lnTo>
                    <a:pt x="3616354" y="189991"/>
                  </a:lnTo>
                  <a:lnTo>
                    <a:pt x="3634957" y="142357"/>
                  </a:lnTo>
                  <a:lnTo>
                    <a:pt x="3646651" y="89993"/>
                  </a:lnTo>
                  <a:lnTo>
                    <a:pt x="3652556" y="31458"/>
                  </a:lnTo>
                  <a:lnTo>
                    <a:pt x="365329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04736" y="52069"/>
              <a:ext cx="3700779" cy="1531620"/>
            </a:xfrm>
            <a:custGeom>
              <a:avLst/>
              <a:gdLst/>
              <a:ahLst/>
              <a:cxnLst/>
              <a:rect l="l" t="t" r="r" b="b"/>
              <a:pathLst>
                <a:path w="3700779" h="1531620">
                  <a:moveTo>
                    <a:pt x="2066429" y="838326"/>
                  </a:moveTo>
                  <a:lnTo>
                    <a:pt x="2066429" y="1111377"/>
                  </a:lnTo>
                  <a:lnTo>
                    <a:pt x="2157869" y="1111377"/>
                  </a:lnTo>
                  <a:lnTo>
                    <a:pt x="2208209" y="1109868"/>
                  </a:lnTo>
                  <a:lnTo>
                    <a:pt x="2261045" y="1101621"/>
                  </a:lnTo>
                  <a:lnTo>
                    <a:pt x="2299728" y="1081404"/>
                  </a:lnTo>
                  <a:lnTo>
                    <a:pt x="2327875" y="1048883"/>
                  </a:lnTo>
                  <a:lnTo>
                    <a:pt x="2342019" y="1007586"/>
                  </a:lnTo>
                  <a:lnTo>
                    <a:pt x="2344686" y="971550"/>
                  </a:lnTo>
                  <a:lnTo>
                    <a:pt x="2344095" y="951263"/>
                  </a:lnTo>
                  <a:lnTo>
                    <a:pt x="2335415" y="903097"/>
                  </a:lnTo>
                  <a:lnTo>
                    <a:pt x="2309090" y="867556"/>
                  </a:lnTo>
                  <a:lnTo>
                    <a:pt x="2274408" y="846820"/>
                  </a:lnTo>
                  <a:lnTo>
                    <a:pt x="2225878" y="839088"/>
                  </a:lnTo>
                  <a:lnTo>
                    <a:pt x="2190381" y="838326"/>
                  </a:lnTo>
                  <a:lnTo>
                    <a:pt x="2066429" y="838326"/>
                  </a:lnTo>
                  <a:close/>
                </a:path>
                <a:path w="3700779" h="1531620">
                  <a:moveTo>
                    <a:pt x="2066429" y="500379"/>
                  </a:moveTo>
                  <a:lnTo>
                    <a:pt x="2066429" y="729233"/>
                  </a:lnTo>
                  <a:lnTo>
                    <a:pt x="2187587" y="729233"/>
                  </a:lnTo>
                  <a:lnTo>
                    <a:pt x="2233057" y="726447"/>
                  </a:lnTo>
                  <a:lnTo>
                    <a:pt x="2268903" y="710922"/>
                  </a:lnTo>
                  <a:lnTo>
                    <a:pt x="2300236" y="675417"/>
                  </a:lnTo>
                  <a:lnTo>
                    <a:pt x="2310698" y="635333"/>
                  </a:lnTo>
                  <a:lnTo>
                    <a:pt x="2312682" y="602106"/>
                  </a:lnTo>
                  <a:lnTo>
                    <a:pt x="2312252" y="588315"/>
                  </a:lnTo>
                  <a:lnTo>
                    <a:pt x="2301530" y="542796"/>
                  </a:lnTo>
                  <a:lnTo>
                    <a:pt x="2270909" y="513403"/>
                  </a:lnTo>
                  <a:lnTo>
                    <a:pt x="2222411" y="501826"/>
                  </a:lnTo>
                  <a:lnTo>
                    <a:pt x="2166886" y="500379"/>
                  </a:lnTo>
                  <a:lnTo>
                    <a:pt x="2066429" y="500379"/>
                  </a:lnTo>
                  <a:close/>
                </a:path>
                <a:path w="3700779" h="1531620">
                  <a:moveTo>
                    <a:pt x="953401" y="498855"/>
                  </a:moveTo>
                  <a:lnTo>
                    <a:pt x="909332" y="505507"/>
                  </a:lnTo>
                  <a:lnTo>
                    <a:pt x="866787" y="525399"/>
                  </a:lnTo>
                  <a:lnTo>
                    <a:pt x="826036" y="555767"/>
                  </a:lnTo>
                  <a:lnTo>
                    <a:pt x="787400" y="593851"/>
                  </a:lnTo>
                  <a:lnTo>
                    <a:pt x="787400" y="1067180"/>
                  </a:lnTo>
                  <a:lnTo>
                    <a:pt x="825896" y="1089866"/>
                  </a:lnTo>
                  <a:lnTo>
                    <a:pt x="873620" y="1108124"/>
                  </a:lnTo>
                  <a:lnTo>
                    <a:pt x="925969" y="1113535"/>
                  </a:lnTo>
                  <a:lnTo>
                    <a:pt x="964641" y="1108535"/>
                  </a:lnTo>
                  <a:lnTo>
                    <a:pt x="1028268" y="1068530"/>
                  </a:lnTo>
                  <a:lnTo>
                    <a:pt x="1053223" y="1033526"/>
                  </a:lnTo>
                  <a:lnTo>
                    <a:pt x="1069607" y="998564"/>
                  </a:lnTo>
                  <a:lnTo>
                    <a:pt x="1082340" y="957683"/>
                  </a:lnTo>
                  <a:lnTo>
                    <a:pt x="1091427" y="910877"/>
                  </a:lnTo>
                  <a:lnTo>
                    <a:pt x="1096875" y="858140"/>
                  </a:lnTo>
                  <a:lnTo>
                    <a:pt x="1098689" y="799464"/>
                  </a:lnTo>
                  <a:lnTo>
                    <a:pt x="1096548" y="732027"/>
                  </a:lnTo>
                  <a:lnTo>
                    <a:pt x="1090133" y="672592"/>
                  </a:lnTo>
                  <a:lnTo>
                    <a:pt x="1079455" y="621157"/>
                  </a:lnTo>
                  <a:lnTo>
                    <a:pt x="1064526" y="577723"/>
                  </a:lnTo>
                  <a:lnTo>
                    <a:pt x="1044734" y="543218"/>
                  </a:lnTo>
                  <a:lnTo>
                    <a:pt x="989195" y="503785"/>
                  </a:lnTo>
                  <a:lnTo>
                    <a:pt x="953401" y="498855"/>
                  </a:lnTo>
                  <a:close/>
                </a:path>
                <a:path w="3700779" h="1531620">
                  <a:moveTo>
                    <a:pt x="3205746" y="388111"/>
                  </a:moveTo>
                  <a:lnTo>
                    <a:pt x="3310013" y="388111"/>
                  </a:lnTo>
                  <a:lnTo>
                    <a:pt x="3310013" y="1001395"/>
                  </a:lnTo>
                  <a:lnTo>
                    <a:pt x="3601732" y="388111"/>
                  </a:lnTo>
                  <a:lnTo>
                    <a:pt x="3700411" y="388111"/>
                  </a:lnTo>
                  <a:lnTo>
                    <a:pt x="3700411" y="1223518"/>
                  </a:lnTo>
                  <a:lnTo>
                    <a:pt x="3596144" y="1223518"/>
                  </a:lnTo>
                  <a:lnTo>
                    <a:pt x="3596144" y="600582"/>
                  </a:lnTo>
                  <a:lnTo>
                    <a:pt x="3300996" y="1223518"/>
                  </a:lnTo>
                  <a:lnTo>
                    <a:pt x="3205746" y="1223518"/>
                  </a:lnTo>
                  <a:lnTo>
                    <a:pt x="3205746" y="388111"/>
                  </a:lnTo>
                  <a:close/>
                </a:path>
                <a:path w="3700779" h="1531620">
                  <a:moveTo>
                    <a:pt x="2561094" y="388111"/>
                  </a:moveTo>
                  <a:lnTo>
                    <a:pt x="2665361" y="388111"/>
                  </a:lnTo>
                  <a:lnTo>
                    <a:pt x="2665361" y="1001395"/>
                  </a:lnTo>
                  <a:lnTo>
                    <a:pt x="2957080" y="388111"/>
                  </a:lnTo>
                  <a:lnTo>
                    <a:pt x="3055759" y="388111"/>
                  </a:lnTo>
                  <a:lnTo>
                    <a:pt x="3055759" y="1223518"/>
                  </a:lnTo>
                  <a:lnTo>
                    <a:pt x="2951492" y="1223518"/>
                  </a:lnTo>
                  <a:lnTo>
                    <a:pt x="2951492" y="600582"/>
                  </a:lnTo>
                  <a:lnTo>
                    <a:pt x="2656344" y="1223518"/>
                  </a:lnTo>
                  <a:lnTo>
                    <a:pt x="2561094" y="1223518"/>
                  </a:lnTo>
                  <a:lnTo>
                    <a:pt x="2561094" y="388111"/>
                  </a:lnTo>
                  <a:close/>
                </a:path>
                <a:path w="3700779" h="1531620">
                  <a:moveTo>
                    <a:pt x="1962162" y="388111"/>
                  </a:moveTo>
                  <a:lnTo>
                    <a:pt x="2192032" y="388111"/>
                  </a:lnTo>
                  <a:lnTo>
                    <a:pt x="2224274" y="388469"/>
                  </a:lnTo>
                  <a:lnTo>
                    <a:pt x="2274757" y="391326"/>
                  </a:lnTo>
                  <a:lnTo>
                    <a:pt x="2324874" y="403796"/>
                  </a:lnTo>
                  <a:lnTo>
                    <a:pt x="2371850" y="435506"/>
                  </a:lnTo>
                  <a:lnTo>
                    <a:pt x="2396286" y="467320"/>
                  </a:lnTo>
                  <a:lnTo>
                    <a:pt x="2412099" y="506898"/>
                  </a:lnTo>
                  <a:lnTo>
                    <a:pt x="2419910" y="554003"/>
                  </a:lnTo>
                  <a:lnTo>
                    <a:pt x="2420886" y="580389"/>
                  </a:lnTo>
                  <a:lnTo>
                    <a:pt x="2419358" y="609516"/>
                  </a:lnTo>
                  <a:lnTo>
                    <a:pt x="2407063" y="663150"/>
                  </a:lnTo>
                  <a:lnTo>
                    <a:pt x="2382864" y="710090"/>
                  </a:lnTo>
                  <a:lnTo>
                    <a:pt x="2350046" y="746908"/>
                  </a:lnTo>
                  <a:lnTo>
                    <a:pt x="2330589" y="761364"/>
                  </a:lnTo>
                  <a:lnTo>
                    <a:pt x="2333383" y="766572"/>
                  </a:lnTo>
                  <a:lnTo>
                    <a:pt x="2380326" y="792559"/>
                  </a:lnTo>
                  <a:lnTo>
                    <a:pt x="2418981" y="836168"/>
                  </a:lnTo>
                  <a:lnTo>
                    <a:pt x="2444873" y="895953"/>
                  </a:lnTo>
                  <a:lnTo>
                    <a:pt x="2453525" y="970787"/>
                  </a:lnTo>
                  <a:lnTo>
                    <a:pt x="2452432" y="1000200"/>
                  </a:lnTo>
                  <a:lnTo>
                    <a:pt x="2443720" y="1053834"/>
                  </a:lnTo>
                  <a:lnTo>
                    <a:pt x="2426575" y="1100486"/>
                  </a:lnTo>
                  <a:lnTo>
                    <a:pt x="2402711" y="1139539"/>
                  </a:lnTo>
                  <a:lnTo>
                    <a:pt x="2369088" y="1174402"/>
                  </a:lnTo>
                  <a:lnTo>
                    <a:pt x="2329135" y="1201124"/>
                  </a:lnTo>
                  <a:lnTo>
                    <a:pt x="2286530" y="1215749"/>
                  </a:lnTo>
                  <a:lnTo>
                    <a:pt x="2236464" y="1222658"/>
                  </a:lnTo>
                  <a:lnTo>
                    <a:pt x="2208288" y="1223518"/>
                  </a:lnTo>
                  <a:lnTo>
                    <a:pt x="1962162" y="1223518"/>
                  </a:lnTo>
                  <a:lnTo>
                    <a:pt x="1962162" y="388111"/>
                  </a:lnTo>
                  <a:close/>
                </a:path>
                <a:path w="3700779" h="1531620">
                  <a:moveTo>
                    <a:pt x="1312938" y="388111"/>
                  </a:moveTo>
                  <a:lnTo>
                    <a:pt x="1417205" y="388111"/>
                  </a:lnTo>
                  <a:lnTo>
                    <a:pt x="1417205" y="1001395"/>
                  </a:lnTo>
                  <a:lnTo>
                    <a:pt x="1708924" y="388111"/>
                  </a:lnTo>
                  <a:lnTo>
                    <a:pt x="1807603" y="388111"/>
                  </a:lnTo>
                  <a:lnTo>
                    <a:pt x="1807603" y="1223518"/>
                  </a:lnTo>
                  <a:lnTo>
                    <a:pt x="1703336" y="1223518"/>
                  </a:lnTo>
                  <a:lnTo>
                    <a:pt x="1703336" y="600582"/>
                  </a:lnTo>
                  <a:lnTo>
                    <a:pt x="1408188" y="1223518"/>
                  </a:lnTo>
                  <a:lnTo>
                    <a:pt x="1312938" y="1223518"/>
                  </a:lnTo>
                  <a:lnTo>
                    <a:pt x="1312938" y="388111"/>
                  </a:lnTo>
                  <a:close/>
                </a:path>
                <a:path w="3700779" h="1531620">
                  <a:moveTo>
                    <a:pt x="979182" y="364998"/>
                  </a:moveTo>
                  <a:lnTo>
                    <a:pt x="1030117" y="372096"/>
                  </a:lnTo>
                  <a:lnTo>
                    <a:pt x="1075099" y="393398"/>
                  </a:lnTo>
                  <a:lnTo>
                    <a:pt x="1114128" y="428916"/>
                  </a:lnTo>
                  <a:lnTo>
                    <a:pt x="1147203" y="478662"/>
                  </a:lnTo>
                  <a:lnTo>
                    <a:pt x="1165651" y="518722"/>
                  </a:lnTo>
                  <a:lnTo>
                    <a:pt x="1180736" y="563085"/>
                  </a:lnTo>
                  <a:lnTo>
                    <a:pt x="1192463" y="611758"/>
                  </a:lnTo>
                  <a:lnTo>
                    <a:pt x="1200835" y="664750"/>
                  </a:lnTo>
                  <a:lnTo>
                    <a:pt x="1205855" y="722067"/>
                  </a:lnTo>
                  <a:lnTo>
                    <a:pt x="1207528" y="783716"/>
                  </a:lnTo>
                  <a:lnTo>
                    <a:pt x="1205997" y="841629"/>
                  </a:lnTo>
                  <a:lnTo>
                    <a:pt x="1201404" y="896063"/>
                  </a:lnTo>
                  <a:lnTo>
                    <a:pt x="1193752" y="947022"/>
                  </a:lnTo>
                  <a:lnTo>
                    <a:pt x="1183043" y="994511"/>
                  </a:lnTo>
                  <a:lnTo>
                    <a:pt x="1169280" y="1038535"/>
                  </a:lnTo>
                  <a:lnTo>
                    <a:pt x="1152464" y="1079097"/>
                  </a:lnTo>
                  <a:lnTo>
                    <a:pt x="1132598" y="1116202"/>
                  </a:lnTo>
                  <a:lnTo>
                    <a:pt x="1101068" y="1160779"/>
                  </a:lnTo>
                  <a:lnTo>
                    <a:pt x="1066373" y="1195451"/>
                  </a:lnTo>
                  <a:lnTo>
                    <a:pt x="1028521" y="1220216"/>
                  </a:lnTo>
                  <a:lnTo>
                    <a:pt x="987517" y="1235075"/>
                  </a:lnTo>
                  <a:lnTo>
                    <a:pt x="943368" y="1240027"/>
                  </a:lnTo>
                  <a:lnTo>
                    <a:pt x="920720" y="1239127"/>
                  </a:lnTo>
                  <a:lnTo>
                    <a:pt x="879494" y="1231991"/>
                  </a:lnTo>
                  <a:lnTo>
                    <a:pt x="842830" y="1217683"/>
                  </a:lnTo>
                  <a:lnTo>
                    <a:pt x="806087" y="1195585"/>
                  </a:lnTo>
                  <a:lnTo>
                    <a:pt x="787400" y="1181607"/>
                  </a:lnTo>
                  <a:lnTo>
                    <a:pt x="787400" y="1531620"/>
                  </a:lnTo>
                  <a:lnTo>
                    <a:pt x="681951" y="1531620"/>
                  </a:lnTo>
                  <a:lnTo>
                    <a:pt x="681951" y="388111"/>
                  </a:lnTo>
                  <a:lnTo>
                    <a:pt x="787400" y="388111"/>
                  </a:lnTo>
                  <a:lnTo>
                    <a:pt x="787400" y="475614"/>
                  </a:lnTo>
                  <a:lnTo>
                    <a:pt x="807581" y="453040"/>
                  </a:lnTo>
                  <a:lnTo>
                    <a:pt x="851207" y="413607"/>
                  </a:lnTo>
                  <a:lnTo>
                    <a:pt x="899136" y="382839"/>
                  </a:lnTo>
                  <a:lnTo>
                    <a:pt x="951421" y="366976"/>
                  </a:lnTo>
                  <a:lnTo>
                    <a:pt x="979182" y="364998"/>
                  </a:lnTo>
                  <a:close/>
                </a:path>
                <a:path w="3700779" h="1531620">
                  <a:moveTo>
                    <a:pt x="0" y="109981"/>
                  </a:moveTo>
                  <a:lnTo>
                    <a:pt x="111061" y="109981"/>
                  </a:lnTo>
                  <a:lnTo>
                    <a:pt x="111061" y="611758"/>
                  </a:lnTo>
                  <a:lnTo>
                    <a:pt x="142167" y="607873"/>
                  </a:lnTo>
                  <a:lnTo>
                    <a:pt x="194187" y="585862"/>
                  </a:lnTo>
                  <a:lnTo>
                    <a:pt x="233418" y="544875"/>
                  </a:lnTo>
                  <a:lnTo>
                    <a:pt x="264693" y="485769"/>
                  </a:lnTo>
                  <a:lnTo>
                    <a:pt x="277647" y="449452"/>
                  </a:lnTo>
                  <a:lnTo>
                    <a:pt x="291683" y="400929"/>
                  </a:lnTo>
                  <a:lnTo>
                    <a:pt x="303234" y="357584"/>
                  </a:lnTo>
                  <a:lnTo>
                    <a:pt x="309054" y="334263"/>
                  </a:lnTo>
                  <a:lnTo>
                    <a:pt x="327034" y="275328"/>
                  </a:lnTo>
                  <a:lnTo>
                    <a:pt x="347332" y="226345"/>
                  </a:lnTo>
                  <a:lnTo>
                    <a:pt x="369944" y="187317"/>
                  </a:lnTo>
                  <a:lnTo>
                    <a:pt x="394868" y="158241"/>
                  </a:lnTo>
                  <a:lnTo>
                    <a:pt x="457130" y="122015"/>
                  </a:lnTo>
                  <a:lnTo>
                    <a:pt x="495834" y="112986"/>
                  </a:lnTo>
                  <a:lnTo>
                    <a:pt x="539584" y="109981"/>
                  </a:lnTo>
                  <a:lnTo>
                    <a:pt x="573798" y="109981"/>
                  </a:lnTo>
                  <a:lnTo>
                    <a:pt x="573798" y="242315"/>
                  </a:lnTo>
                  <a:lnTo>
                    <a:pt x="545757" y="242315"/>
                  </a:lnTo>
                  <a:lnTo>
                    <a:pt x="514095" y="244532"/>
                  </a:lnTo>
                  <a:lnTo>
                    <a:pt x="466136" y="262300"/>
                  </a:lnTo>
                  <a:lnTo>
                    <a:pt x="436377" y="299565"/>
                  </a:lnTo>
                  <a:lnTo>
                    <a:pt x="411136" y="366708"/>
                  </a:lnTo>
                  <a:lnTo>
                    <a:pt x="399351" y="412114"/>
                  </a:lnTo>
                  <a:lnTo>
                    <a:pt x="387504" y="458166"/>
                  </a:lnTo>
                  <a:lnTo>
                    <a:pt x="374956" y="497633"/>
                  </a:lnTo>
                  <a:lnTo>
                    <a:pt x="347751" y="556768"/>
                  </a:lnTo>
                  <a:lnTo>
                    <a:pt x="316206" y="600106"/>
                  </a:lnTo>
                  <a:lnTo>
                    <a:pt x="278765" y="637921"/>
                  </a:lnTo>
                  <a:lnTo>
                    <a:pt x="617550" y="1223518"/>
                  </a:lnTo>
                  <a:lnTo>
                    <a:pt x="476199" y="1223518"/>
                  </a:lnTo>
                  <a:lnTo>
                    <a:pt x="181165" y="713485"/>
                  </a:lnTo>
                  <a:lnTo>
                    <a:pt x="111061" y="713485"/>
                  </a:lnTo>
                  <a:lnTo>
                    <a:pt x="111061" y="1223518"/>
                  </a:lnTo>
                  <a:lnTo>
                    <a:pt x="0" y="1223518"/>
                  </a:lnTo>
                  <a:lnTo>
                    <a:pt x="0" y="109981"/>
                  </a:lnTo>
                  <a:close/>
                </a:path>
                <a:path w="3700779" h="1531620">
                  <a:moveTo>
                    <a:pt x="3283724" y="0"/>
                  </a:moveTo>
                  <a:lnTo>
                    <a:pt x="3374529" y="0"/>
                  </a:lnTo>
                  <a:lnTo>
                    <a:pt x="3376006" y="46956"/>
                  </a:lnTo>
                  <a:lnTo>
                    <a:pt x="3380435" y="86852"/>
                  </a:lnTo>
                  <a:lnTo>
                    <a:pt x="3398151" y="145414"/>
                  </a:lnTo>
                  <a:lnTo>
                    <a:pt x="3427552" y="178847"/>
                  </a:lnTo>
                  <a:lnTo>
                    <a:pt x="3468763" y="189991"/>
                  </a:lnTo>
                  <a:lnTo>
                    <a:pt x="3489718" y="187253"/>
                  </a:lnTo>
                  <a:lnTo>
                    <a:pt x="3524199" y="165346"/>
                  </a:lnTo>
                  <a:lnTo>
                    <a:pt x="3548559" y="120675"/>
                  </a:lnTo>
                  <a:lnTo>
                    <a:pt x="3560941" y="47575"/>
                  </a:lnTo>
                  <a:lnTo>
                    <a:pt x="3562489" y="0"/>
                  </a:lnTo>
                  <a:lnTo>
                    <a:pt x="3653294" y="0"/>
                  </a:lnTo>
                  <a:lnTo>
                    <a:pt x="3650341" y="61452"/>
                  </a:lnTo>
                  <a:lnTo>
                    <a:pt x="3641483" y="117094"/>
                  </a:lnTo>
                  <a:lnTo>
                    <a:pt x="3627180" y="165560"/>
                  </a:lnTo>
                  <a:lnTo>
                    <a:pt x="3607828" y="205739"/>
                  </a:lnTo>
                  <a:lnTo>
                    <a:pt x="3580968" y="240410"/>
                  </a:lnTo>
                  <a:lnTo>
                    <a:pt x="3550678" y="265175"/>
                  </a:lnTo>
                  <a:lnTo>
                    <a:pt x="3514197" y="280034"/>
                  </a:lnTo>
                  <a:lnTo>
                    <a:pt x="3468763" y="284987"/>
                  </a:lnTo>
                  <a:lnTo>
                    <a:pt x="3446502" y="283702"/>
                  </a:lnTo>
                  <a:lnTo>
                    <a:pt x="3406220" y="273415"/>
                  </a:lnTo>
                  <a:lnTo>
                    <a:pt x="3371694" y="253031"/>
                  </a:lnTo>
                  <a:lnTo>
                    <a:pt x="3342686" y="223694"/>
                  </a:lnTo>
                  <a:lnTo>
                    <a:pt x="3319393" y="186066"/>
                  </a:lnTo>
                  <a:lnTo>
                    <a:pt x="3302006" y="141196"/>
                  </a:lnTo>
                  <a:lnTo>
                    <a:pt x="3290261" y="89064"/>
                  </a:lnTo>
                  <a:lnTo>
                    <a:pt x="3284443" y="31101"/>
                  </a:lnTo>
                  <a:lnTo>
                    <a:pt x="3283724" y="0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3191" y="41148"/>
              <a:ext cx="3719322" cy="154762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32603" y="96011"/>
              <a:ext cx="4313682" cy="1492757"/>
            </a:xfrm>
            <a:prstGeom prst="rect">
              <a:avLst/>
            </a:prstGeom>
          </p:spPr>
        </p:pic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9979532" y="0"/>
            <a:ext cx="8194040" cy="2879725"/>
          </a:xfrm>
          <a:prstGeom prst="rect">
            <a:avLst/>
          </a:prstGeom>
        </p:spPr>
        <p:txBody>
          <a:bodyPr vert="horz" wrap="square" lIns="0" tIns="1168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20"/>
              </a:spcBef>
            </a:pPr>
            <a:r>
              <a:rPr sz="4000" b="1" spc="-660" dirty="0">
                <a:solidFill>
                  <a:srgbClr val="000000"/>
                </a:solidFill>
                <a:latin typeface="Trebuchet MS"/>
                <a:cs typeface="Trebuchet MS"/>
              </a:rPr>
              <a:t>К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р</a:t>
            </a:r>
            <a:r>
              <a:rPr sz="4000" b="1" spc="-645" dirty="0">
                <a:solidFill>
                  <a:srgbClr val="000000"/>
                </a:solidFill>
                <a:latin typeface="Trebuchet MS"/>
                <a:cs typeface="Trebuchet MS"/>
              </a:rPr>
              <a:t>и</a:t>
            </a:r>
            <a:r>
              <a:rPr sz="4000" b="1" spc="-540" dirty="0">
                <a:solidFill>
                  <a:srgbClr val="000000"/>
                </a:solidFill>
                <a:latin typeface="Trebuchet MS"/>
                <a:cs typeface="Trebuchet MS"/>
              </a:rPr>
              <a:t>в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и</a:t>
            </a:r>
            <a:r>
              <a:rPr sz="4000" b="1" spc="-640" dirty="0">
                <a:solidFill>
                  <a:srgbClr val="000000"/>
                </a:solidFill>
                <a:latin typeface="Trebuchet MS"/>
                <a:cs typeface="Trebuchet MS"/>
              </a:rPr>
              <a:t>й</a:t>
            </a:r>
            <a:r>
              <a:rPr sz="4000" b="1" spc="-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610" dirty="0">
                <a:solidFill>
                  <a:srgbClr val="000000"/>
                </a:solidFill>
                <a:latin typeface="Trebuchet MS"/>
                <a:cs typeface="Trebuchet MS"/>
              </a:rPr>
              <a:t>б</a:t>
            </a:r>
            <a:r>
              <a:rPr sz="4000" b="1" spc="-515" dirty="0">
                <a:solidFill>
                  <a:srgbClr val="000000"/>
                </a:solidFill>
                <a:latin typeface="Trebuchet MS"/>
                <a:cs typeface="Trebuchet MS"/>
              </a:rPr>
              <a:t>у</a:t>
            </a:r>
            <a:r>
              <a:rPr sz="4000" b="1" spc="-625" dirty="0">
                <a:solidFill>
                  <a:srgbClr val="000000"/>
                </a:solidFill>
                <a:latin typeface="Trebuchet MS"/>
                <a:cs typeface="Trebuchet MS"/>
              </a:rPr>
              <a:t>ди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н</a:t>
            </a:r>
            <a:r>
              <a:rPr sz="4000" b="1" spc="-560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к</a:t>
            </a:r>
            <a:r>
              <a:rPr sz="4000" b="1" spc="-2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б</a:t>
            </a:r>
            <a:r>
              <a:rPr sz="4000" b="1" spc="-515" dirty="0">
                <a:solidFill>
                  <a:srgbClr val="000000"/>
                </a:solidFill>
                <a:latin typeface="Trebuchet MS"/>
                <a:cs typeface="Trebuchet MS"/>
              </a:rPr>
              <a:t>у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в</a:t>
            </a:r>
            <a:r>
              <a:rPr sz="4000" b="1" spc="-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п</a:t>
            </a:r>
            <a:r>
              <a:rPr sz="4000" b="1" spc="-595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575" dirty="0">
                <a:solidFill>
                  <a:srgbClr val="000000"/>
                </a:solidFill>
                <a:latin typeface="Trebuchet MS"/>
                <a:cs typeface="Trebuchet MS"/>
              </a:rPr>
              <a:t>б</a:t>
            </a:r>
            <a:r>
              <a:rPr sz="4000" b="1" spc="-595" dirty="0">
                <a:solidFill>
                  <a:srgbClr val="000000"/>
                </a:solidFill>
                <a:latin typeface="Trebuchet MS"/>
                <a:cs typeface="Trebuchet MS"/>
              </a:rPr>
              <a:t>уд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ов</a:t>
            </a:r>
            <a:r>
              <a:rPr sz="4000" b="1" spc="-520" dirty="0">
                <a:solidFill>
                  <a:srgbClr val="000000"/>
                </a:solidFill>
                <a:latin typeface="Trebuchet MS"/>
                <a:cs typeface="Trebuchet MS"/>
              </a:rPr>
              <a:t>а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н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и</a:t>
            </a:r>
            <a:r>
              <a:rPr sz="4000" b="1" spc="-640" dirty="0">
                <a:solidFill>
                  <a:srgbClr val="000000"/>
                </a:solidFill>
                <a:latin typeface="Trebuchet MS"/>
                <a:cs typeface="Trebuchet MS"/>
              </a:rPr>
              <a:t>й</a:t>
            </a:r>
            <a:r>
              <a:rPr sz="4000" b="1" spc="-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в</a:t>
            </a:r>
            <a:r>
              <a:rPr sz="4000" b="1" spc="-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80" dirty="0">
                <a:solidFill>
                  <a:srgbClr val="000000"/>
                </a:solidFill>
                <a:latin typeface="Trebuchet MS"/>
                <a:cs typeface="Trebuchet MS"/>
              </a:rPr>
              <a:t>2004</a:t>
            </a:r>
            <a:endParaRPr sz="4000">
              <a:latin typeface="Trebuchet MS"/>
              <a:cs typeface="Trebuchet MS"/>
            </a:endParaRPr>
          </a:p>
          <a:p>
            <a:pPr marL="12700" marR="5080">
              <a:lnSpc>
                <a:spcPts val="5620"/>
              </a:lnSpc>
              <a:spcBef>
                <a:spcPts val="120"/>
              </a:spcBef>
              <a:tabLst>
                <a:tab pos="5449570" algn="l"/>
              </a:tabLst>
            </a:pPr>
            <a:r>
              <a:rPr sz="4000" b="1" spc="-620" dirty="0">
                <a:solidFill>
                  <a:srgbClr val="000000"/>
                </a:solidFill>
                <a:latin typeface="Trebuchet MS"/>
                <a:cs typeface="Trebuchet MS"/>
              </a:rPr>
              <a:t>р</a:t>
            </a:r>
            <a:r>
              <a:rPr sz="4000" b="1" spc="-590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ц</a:t>
            </a:r>
            <a:r>
              <a:rPr sz="4000" b="1" spc="-320" dirty="0">
                <a:solidFill>
                  <a:srgbClr val="000000"/>
                </a:solidFill>
                <a:latin typeface="Trebuchet MS"/>
                <a:cs typeface="Trebuchet MS"/>
              </a:rPr>
              <a:t>і</a:t>
            </a:r>
            <a:r>
              <a:rPr sz="4000" b="1" spc="15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75" dirty="0">
                <a:solidFill>
                  <a:srgbClr val="000000"/>
                </a:solidFill>
                <a:latin typeface="Trebuchet MS"/>
                <a:cs typeface="Trebuchet MS"/>
              </a:rPr>
              <a:t>у</a:t>
            </a:r>
            <a:r>
              <a:rPr sz="4000" b="1" spc="15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760" dirty="0">
                <a:solidFill>
                  <a:srgbClr val="000000"/>
                </a:solidFill>
                <a:latin typeface="Trebuchet MS"/>
                <a:cs typeface="Trebuchet MS"/>
              </a:rPr>
              <a:t>м</a:t>
            </a:r>
            <a:r>
              <a:rPr sz="4000" b="1" spc="-390" dirty="0">
                <a:solidFill>
                  <a:srgbClr val="000000"/>
                </a:solidFill>
                <a:latin typeface="Trebuchet MS"/>
                <a:cs typeface="Trebuchet MS"/>
              </a:rPr>
              <a:t>.</a:t>
            </a:r>
            <a:r>
              <a:rPr sz="4000" b="1" spc="16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650" dirty="0">
                <a:solidFill>
                  <a:srgbClr val="000000"/>
                </a:solidFill>
                <a:latin typeface="Trebuchet MS"/>
                <a:cs typeface="Trebuchet MS"/>
              </a:rPr>
              <a:t>С</a:t>
            </a:r>
            <a:r>
              <a:rPr sz="4000" b="1" spc="-560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п</a:t>
            </a:r>
            <a:r>
              <a:rPr sz="4000" b="1" spc="-560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515" dirty="0">
                <a:solidFill>
                  <a:srgbClr val="000000"/>
                </a:solidFill>
                <a:latin typeface="Trebuchet MS"/>
                <a:cs typeface="Trebuchet MS"/>
              </a:rPr>
              <a:t>т</a:t>
            </a:r>
            <a:r>
              <a:rPr sz="4000" b="1" spc="1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360" dirty="0">
                <a:solidFill>
                  <a:srgbClr val="000000"/>
                </a:solidFill>
                <a:latin typeface="Trebuchet MS"/>
                <a:cs typeface="Trebuchet MS"/>
              </a:rPr>
              <a:t>(</a:t>
            </a:r>
            <a:r>
              <a:rPr sz="4000" b="1" spc="-685" dirty="0">
                <a:solidFill>
                  <a:srgbClr val="000000"/>
                </a:solidFill>
                <a:latin typeface="Trebuchet MS"/>
                <a:cs typeface="Trebuchet MS"/>
              </a:rPr>
              <a:t>П</a:t>
            </a:r>
            <a:r>
              <a:rPr sz="4000" b="1" spc="-560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600" dirty="0">
                <a:solidFill>
                  <a:srgbClr val="000000"/>
                </a:solidFill>
                <a:latin typeface="Trebuchet MS"/>
                <a:cs typeface="Trebuchet MS"/>
              </a:rPr>
              <a:t>л</a:t>
            </a:r>
            <a:r>
              <a:rPr sz="4000" b="1" spc="-550" dirty="0">
                <a:solidFill>
                  <a:srgbClr val="000000"/>
                </a:solidFill>
                <a:latin typeface="Trebuchet MS"/>
                <a:cs typeface="Trebuchet MS"/>
              </a:rPr>
              <a:t>ь</a:t>
            </a:r>
            <a:r>
              <a:rPr sz="4000" b="1" spc="-810" dirty="0">
                <a:solidFill>
                  <a:srgbClr val="000000"/>
                </a:solidFill>
                <a:latin typeface="Trebuchet MS"/>
                <a:cs typeface="Trebuchet MS"/>
              </a:rPr>
              <a:t>щ</a:t>
            </a:r>
            <a:r>
              <a:rPr sz="4000" b="1" spc="-560" dirty="0">
                <a:solidFill>
                  <a:srgbClr val="000000"/>
                </a:solidFill>
                <a:latin typeface="Trebuchet MS"/>
                <a:cs typeface="Trebuchet MS"/>
              </a:rPr>
              <a:t>а</a:t>
            </a:r>
            <a:r>
              <a:rPr sz="4000" b="1" spc="-390" dirty="0">
                <a:solidFill>
                  <a:srgbClr val="000000"/>
                </a:solidFill>
                <a:latin typeface="Trebuchet MS"/>
                <a:cs typeface="Trebuchet MS"/>
              </a:rPr>
              <a:t>)</a:t>
            </a:r>
            <a:r>
              <a:rPr sz="4000" b="1" spc="15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615" dirty="0">
                <a:solidFill>
                  <a:srgbClr val="000000"/>
                </a:solidFill>
                <a:latin typeface="Trebuchet MS"/>
                <a:cs typeface="Trebuchet MS"/>
              </a:rPr>
              <a:t>н</a:t>
            </a:r>
            <a:r>
              <a:rPr sz="4000" b="1" spc="-565" dirty="0">
                <a:solidFill>
                  <a:srgbClr val="000000"/>
                </a:solidFill>
                <a:latin typeface="Trebuchet MS"/>
                <a:cs typeface="Trebuchet MS"/>
              </a:rPr>
              <a:t>а</a:t>
            </a:r>
            <a:r>
              <a:rPr sz="4000" b="1" spc="13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70" dirty="0">
                <a:solidFill>
                  <a:srgbClr val="000000"/>
                </a:solidFill>
                <a:latin typeface="Trebuchet MS"/>
                <a:cs typeface="Trebuchet MS"/>
              </a:rPr>
              <a:t>в</a:t>
            </a:r>
            <a:r>
              <a:rPr sz="4000" b="1" spc="-515" dirty="0">
                <a:solidFill>
                  <a:srgbClr val="000000"/>
                </a:solidFill>
                <a:latin typeface="Trebuchet MS"/>
                <a:cs typeface="Trebuchet MS"/>
              </a:rPr>
              <a:t>у</a:t>
            </a:r>
            <a:r>
              <a:rPr sz="4000" b="1" spc="-600" dirty="0">
                <a:solidFill>
                  <a:srgbClr val="000000"/>
                </a:solidFill>
                <a:latin typeface="Trebuchet MS"/>
                <a:cs typeface="Trebuchet MS"/>
              </a:rPr>
              <a:t>л</a:t>
            </a:r>
            <a:r>
              <a:rPr sz="4000" b="1" spc="-645" dirty="0">
                <a:solidFill>
                  <a:srgbClr val="000000"/>
                </a:solidFill>
                <a:latin typeface="Trebuchet MS"/>
                <a:cs typeface="Trebuchet MS"/>
              </a:rPr>
              <a:t>и</a:t>
            </a:r>
            <a:r>
              <a:rPr sz="4000" b="1" spc="-620" dirty="0">
                <a:solidFill>
                  <a:srgbClr val="000000"/>
                </a:solidFill>
                <a:latin typeface="Trebuchet MS"/>
                <a:cs typeface="Trebuchet MS"/>
              </a:rPr>
              <a:t>ц</a:t>
            </a:r>
            <a:r>
              <a:rPr sz="4000" b="1" spc="-320" dirty="0">
                <a:solidFill>
                  <a:srgbClr val="000000"/>
                </a:solidFill>
                <a:latin typeface="Trebuchet MS"/>
                <a:cs typeface="Trebuchet MS"/>
              </a:rPr>
              <a:t>і</a:t>
            </a:r>
            <a:r>
              <a:rPr sz="4000" b="1" spc="15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85" dirty="0">
                <a:solidFill>
                  <a:srgbClr val="000000"/>
                </a:solidFill>
                <a:latin typeface="Trebuchet MS"/>
                <a:cs typeface="Trebuchet MS"/>
              </a:rPr>
              <a:t>Г</a:t>
            </a:r>
            <a:r>
              <a:rPr sz="4000" b="1" spc="-555" dirty="0">
                <a:solidFill>
                  <a:srgbClr val="000000"/>
                </a:solidFill>
                <a:latin typeface="Trebuchet MS"/>
                <a:cs typeface="Trebuchet MS"/>
              </a:rPr>
              <a:t>е</a:t>
            </a:r>
            <a:r>
              <a:rPr sz="4000" b="1" spc="-620" dirty="0">
                <a:solidFill>
                  <a:srgbClr val="000000"/>
                </a:solidFill>
                <a:latin typeface="Trebuchet MS"/>
                <a:cs typeface="Trebuchet MS"/>
              </a:rPr>
              <a:t>р</a:t>
            </a:r>
            <a:r>
              <a:rPr sz="4000" b="1" spc="-590" dirty="0">
                <a:solidFill>
                  <a:srgbClr val="000000"/>
                </a:solidFill>
                <a:latin typeface="Trebuchet MS"/>
                <a:cs typeface="Trebuchet MS"/>
              </a:rPr>
              <a:t>о</a:t>
            </a:r>
            <a:r>
              <a:rPr sz="4000" b="1" spc="-275" dirty="0">
                <a:solidFill>
                  <a:srgbClr val="000000"/>
                </a:solidFill>
                <a:latin typeface="Trebuchet MS"/>
                <a:cs typeface="Trebuchet MS"/>
              </a:rPr>
              <a:t>ї</a:t>
            </a:r>
            <a:r>
              <a:rPr sz="4000" b="1" spc="-405" dirty="0">
                <a:solidFill>
                  <a:srgbClr val="000000"/>
                </a:solidFill>
                <a:latin typeface="Trebuchet MS"/>
                <a:cs typeface="Trebuchet MS"/>
              </a:rPr>
              <a:t>в  </a:t>
            </a:r>
            <a:r>
              <a:rPr sz="4000" b="1" spc="-555" dirty="0">
                <a:solidFill>
                  <a:srgbClr val="000000"/>
                </a:solidFill>
                <a:latin typeface="Trebuchet MS"/>
                <a:cs typeface="Trebuchet MS"/>
              </a:rPr>
              <a:t>Монте-Кассіно</a:t>
            </a:r>
            <a:r>
              <a:rPr sz="4000" b="1" spc="-55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15" dirty="0">
                <a:solidFill>
                  <a:srgbClr val="000000"/>
                </a:solidFill>
                <a:latin typeface="Trebuchet MS"/>
                <a:cs typeface="Trebuchet MS"/>
              </a:rPr>
              <a:t>за</a:t>
            </a:r>
            <a:r>
              <a:rPr sz="4000" b="1" spc="-509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95" dirty="0">
                <a:solidFill>
                  <a:srgbClr val="000000"/>
                </a:solidFill>
                <a:latin typeface="Trebuchet MS"/>
                <a:cs typeface="Trebuchet MS"/>
              </a:rPr>
              <a:t>проектом</a:t>
            </a:r>
            <a:r>
              <a:rPr sz="4000" b="1" spc="-59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20" dirty="0">
                <a:solidFill>
                  <a:srgbClr val="000000"/>
                </a:solidFill>
                <a:latin typeface="Trebuchet MS"/>
                <a:cs typeface="Trebuchet MS"/>
              </a:rPr>
              <a:t>архітекторів </a:t>
            </a:r>
            <a:r>
              <a:rPr sz="4000" b="1" spc="-51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90" dirty="0">
                <a:solidFill>
                  <a:srgbClr val="000000"/>
                </a:solidFill>
                <a:latin typeface="Trebuchet MS"/>
                <a:cs typeface="Trebuchet MS"/>
              </a:rPr>
              <a:t>Шотинського</a:t>
            </a:r>
            <a:r>
              <a:rPr sz="4000" b="1" spc="-25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320" dirty="0">
                <a:solidFill>
                  <a:srgbClr val="000000"/>
                </a:solidFill>
                <a:latin typeface="Trebuchet MS"/>
                <a:cs typeface="Trebuchet MS"/>
              </a:rPr>
              <a:t>і</a:t>
            </a:r>
            <a:r>
              <a:rPr sz="4000" b="1" spc="-27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4000" b="1" spc="-540" dirty="0">
                <a:solidFill>
                  <a:srgbClr val="000000"/>
                </a:solidFill>
                <a:latin typeface="Trebuchet MS"/>
                <a:cs typeface="Trebuchet MS"/>
              </a:rPr>
              <a:t>Залевського.	</a:t>
            </a:r>
            <a:r>
              <a:rPr sz="4000" b="1" spc="-530" dirty="0">
                <a:solidFill>
                  <a:srgbClr val="000000"/>
                </a:solidFill>
                <a:latin typeface="Trebuchet MS"/>
                <a:cs typeface="Trebuchet MS"/>
              </a:rPr>
              <a:t>Архітекторів</a:t>
            </a:r>
            <a:endParaRPr sz="400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240029">
              <a:lnSpc>
                <a:spcPct val="116700"/>
              </a:lnSpc>
              <a:spcBef>
                <a:spcPts val="80"/>
              </a:spcBef>
            </a:pPr>
            <a:r>
              <a:rPr spc="-615" dirty="0"/>
              <a:t>н</a:t>
            </a:r>
            <a:r>
              <a:rPr spc="-565" dirty="0"/>
              <a:t>а</a:t>
            </a:r>
            <a:r>
              <a:rPr spc="-114" dirty="0"/>
              <a:t> </a:t>
            </a:r>
            <a:r>
              <a:rPr spc="-565" dirty="0"/>
              <a:t>це</a:t>
            </a:r>
            <a:r>
              <a:rPr spc="-640" dirty="0"/>
              <a:t>й</a:t>
            </a:r>
            <a:r>
              <a:rPr spc="-90" dirty="0"/>
              <a:t> </a:t>
            </a:r>
            <a:r>
              <a:rPr spc="-580" dirty="0"/>
              <a:t>п</a:t>
            </a:r>
            <a:r>
              <a:rPr spc="-620" dirty="0"/>
              <a:t>р</a:t>
            </a:r>
            <a:r>
              <a:rPr spc="-590" dirty="0"/>
              <a:t>о</a:t>
            </a:r>
            <a:r>
              <a:rPr spc="-555" dirty="0"/>
              <a:t>е</a:t>
            </a:r>
            <a:r>
              <a:rPr spc="-570" dirty="0"/>
              <a:t>к</a:t>
            </a:r>
            <a:r>
              <a:rPr spc="-515" dirty="0"/>
              <a:t>т</a:t>
            </a:r>
            <a:r>
              <a:rPr spc="-70" dirty="0"/>
              <a:t> </a:t>
            </a:r>
            <a:r>
              <a:rPr spc="-580" dirty="0"/>
              <a:t>н</a:t>
            </a:r>
            <a:r>
              <a:rPr spc="-520" dirty="0"/>
              <a:t>а</a:t>
            </a:r>
            <a:r>
              <a:rPr spc="-640" dirty="0"/>
              <a:t>д</a:t>
            </a:r>
            <a:r>
              <a:rPr spc="-645" dirty="0"/>
              <a:t>и</a:t>
            </a:r>
            <a:r>
              <a:rPr spc="-560" dirty="0"/>
              <a:t>х</a:t>
            </a:r>
            <a:r>
              <a:rPr spc="-615" dirty="0"/>
              <a:t>н</a:t>
            </a:r>
            <a:r>
              <a:rPr spc="-515" dirty="0"/>
              <a:t>у</a:t>
            </a:r>
            <a:r>
              <a:rPr spc="-600" dirty="0"/>
              <a:t>л</a:t>
            </a:r>
            <a:r>
              <a:rPr spc="-640" dirty="0"/>
              <a:t>и</a:t>
            </a:r>
            <a:r>
              <a:rPr spc="-40" dirty="0"/>
              <a:t> </a:t>
            </a:r>
            <a:r>
              <a:rPr spc="-770" dirty="0"/>
              <a:t>м</a:t>
            </a:r>
            <a:r>
              <a:rPr spc="-515" dirty="0"/>
              <a:t>а</a:t>
            </a:r>
            <a:r>
              <a:rPr spc="-600" dirty="0"/>
              <a:t>л</a:t>
            </a:r>
            <a:r>
              <a:rPr spc="-705" dirty="0"/>
              <a:t>юн</a:t>
            </a:r>
            <a:r>
              <a:rPr spc="-535" dirty="0"/>
              <a:t>к</a:t>
            </a:r>
            <a:r>
              <a:rPr spc="-425" dirty="0"/>
              <a:t>и  </a:t>
            </a:r>
            <a:r>
              <a:rPr spc="-600" dirty="0"/>
              <a:t>х</a:t>
            </a:r>
            <a:r>
              <a:rPr spc="-505" dirty="0"/>
              <a:t>у</a:t>
            </a:r>
            <a:r>
              <a:rPr spc="-665" dirty="0"/>
              <a:t>д</a:t>
            </a:r>
            <a:r>
              <a:rPr spc="-565" dirty="0"/>
              <a:t>о</a:t>
            </a:r>
            <a:r>
              <a:rPr spc="-819" dirty="0"/>
              <a:t>ж</a:t>
            </a:r>
            <a:r>
              <a:rPr spc="-580" dirty="0"/>
              <a:t>н</a:t>
            </a:r>
            <a:r>
              <a:rPr spc="-615" dirty="0"/>
              <a:t>и</a:t>
            </a:r>
            <a:r>
              <a:rPr spc="-440" dirty="0"/>
              <a:t>кі</a:t>
            </a:r>
            <a:r>
              <a:rPr spc="-580" dirty="0"/>
              <a:t>в</a:t>
            </a:r>
            <a:r>
              <a:rPr spc="-260" dirty="0"/>
              <a:t> </a:t>
            </a:r>
            <a:r>
              <a:rPr spc="-660" dirty="0"/>
              <a:t>Я</a:t>
            </a:r>
            <a:r>
              <a:rPr spc="-580" dirty="0"/>
              <a:t>н</a:t>
            </a:r>
            <a:r>
              <a:rPr spc="-565" dirty="0"/>
              <a:t>а</a:t>
            </a:r>
            <a:r>
              <a:rPr spc="-300" dirty="0"/>
              <a:t> </a:t>
            </a:r>
            <a:r>
              <a:rPr spc="-650" dirty="0"/>
              <a:t>Ма</a:t>
            </a:r>
            <a:r>
              <a:rPr spc="-620" dirty="0"/>
              <a:t>р</a:t>
            </a:r>
            <a:r>
              <a:rPr spc="-610" dirty="0"/>
              <a:t>ц</a:t>
            </a:r>
            <a:r>
              <a:rPr spc="-310" dirty="0"/>
              <a:t>і</a:t>
            </a:r>
            <a:r>
              <a:rPr spc="-580" dirty="0"/>
              <a:t>н</a:t>
            </a:r>
            <a:r>
              <a:rPr spc="-565" dirty="0"/>
              <a:t>а</a:t>
            </a:r>
            <a:r>
              <a:rPr spc="-265" dirty="0"/>
              <a:t> </a:t>
            </a:r>
            <a:r>
              <a:rPr spc="-955" dirty="0"/>
              <a:t>Ш</a:t>
            </a:r>
            <a:r>
              <a:rPr spc="-560" dirty="0"/>
              <a:t>а</a:t>
            </a:r>
            <a:r>
              <a:rPr spc="-615" dirty="0"/>
              <a:t>н</a:t>
            </a:r>
            <a:r>
              <a:rPr spc="-580" dirty="0"/>
              <a:t>ц</a:t>
            </a:r>
            <a:r>
              <a:rPr spc="-595" dirty="0"/>
              <a:t>е</a:t>
            </a:r>
            <a:r>
              <a:rPr spc="-580" dirty="0"/>
              <a:t>р</a:t>
            </a:r>
            <a:r>
              <a:rPr spc="-565" dirty="0"/>
              <a:t>а</a:t>
            </a:r>
            <a:r>
              <a:rPr spc="-300" dirty="0"/>
              <a:t> </a:t>
            </a:r>
            <a:r>
              <a:rPr spc="-320" dirty="0"/>
              <a:t>і</a:t>
            </a:r>
            <a:r>
              <a:rPr spc="-300" dirty="0"/>
              <a:t> </a:t>
            </a:r>
            <a:r>
              <a:rPr spc="-685" dirty="0"/>
              <a:t>П</a:t>
            </a:r>
            <a:r>
              <a:rPr spc="-555" dirty="0"/>
              <a:t>е</a:t>
            </a:r>
            <a:r>
              <a:rPr spc="-580" dirty="0"/>
              <a:t>р</a:t>
            </a:r>
            <a:r>
              <a:rPr spc="-405" dirty="0"/>
              <a:t>а  </a:t>
            </a:r>
            <a:r>
              <a:rPr spc="-415" dirty="0"/>
              <a:t>О</a:t>
            </a:r>
            <a:r>
              <a:rPr spc="-310" dirty="0"/>
              <a:t>с</a:t>
            </a:r>
            <a:r>
              <a:rPr spc="-355" dirty="0"/>
              <a:t>к</a:t>
            </a:r>
            <a:r>
              <a:rPr spc="-340" dirty="0"/>
              <a:t>а</a:t>
            </a:r>
            <a:r>
              <a:rPr spc="-330" dirty="0"/>
              <a:t>р</a:t>
            </a:r>
            <a:r>
              <a:rPr spc="-325" dirty="0"/>
              <a:t>а</a:t>
            </a:r>
            <a:r>
              <a:rPr spc="-180" dirty="0"/>
              <a:t> </a:t>
            </a:r>
            <a:r>
              <a:rPr spc="-475" dirty="0"/>
              <a:t>Д</a:t>
            </a:r>
            <a:r>
              <a:rPr spc="-310" dirty="0"/>
              <a:t>а</a:t>
            </a:r>
            <a:r>
              <a:rPr spc="-355" dirty="0"/>
              <a:t>л</a:t>
            </a:r>
            <a:r>
              <a:rPr spc="-335" dirty="0"/>
              <a:t>ь</a:t>
            </a:r>
            <a:r>
              <a:rPr spc="-390" dirty="0"/>
              <a:t>б</a:t>
            </a:r>
            <a:r>
              <a:rPr spc="-340" dirty="0"/>
              <a:t>е</a:t>
            </a:r>
            <a:r>
              <a:rPr spc="-320" dirty="0"/>
              <a:t>рга</a:t>
            </a:r>
          </a:p>
          <a:p>
            <a:pPr marL="12700" marR="5080">
              <a:lnSpc>
                <a:spcPct val="113999"/>
              </a:lnSpc>
              <a:spcBef>
                <a:spcPts val="320"/>
              </a:spcBef>
            </a:pPr>
            <a:r>
              <a:rPr sz="3850" spc="-565" dirty="0"/>
              <a:t>Корисна</a:t>
            </a:r>
            <a:r>
              <a:rPr sz="3850" spc="-425" dirty="0"/>
              <a:t> </a:t>
            </a:r>
            <a:r>
              <a:rPr sz="3850" spc="-605" dirty="0"/>
              <a:t>площа</a:t>
            </a:r>
            <a:r>
              <a:rPr sz="3850" spc="-390" dirty="0"/>
              <a:t> </a:t>
            </a:r>
            <a:r>
              <a:rPr sz="3850" spc="-490" dirty="0"/>
              <a:t>будівлі</a:t>
            </a:r>
            <a:r>
              <a:rPr sz="3850" spc="150" dirty="0"/>
              <a:t> </a:t>
            </a:r>
            <a:r>
              <a:rPr sz="3850" spc="-530" dirty="0"/>
              <a:t>становить</a:t>
            </a:r>
            <a:r>
              <a:rPr sz="3850" spc="-475" dirty="0"/>
              <a:t> </a:t>
            </a:r>
            <a:r>
              <a:rPr sz="3850" spc="-545" dirty="0"/>
              <a:t>близько </a:t>
            </a:r>
            <a:r>
              <a:rPr sz="3850" spc="-1145" dirty="0"/>
              <a:t> </a:t>
            </a:r>
            <a:r>
              <a:rPr sz="3850" spc="-459" dirty="0"/>
              <a:t>400</a:t>
            </a:r>
            <a:r>
              <a:rPr sz="3850" spc="-484" dirty="0"/>
              <a:t>0</a:t>
            </a:r>
            <a:r>
              <a:rPr sz="3850" spc="-160" dirty="0"/>
              <a:t> </a:t>
            </a:r>
            <a:r>
              <a:rPr sz="3850" spc="-550" dirty="0"/>
              <a:t>м</a:t>
            </a:r>
            <a:r>
              <a:rPr sz="3850" spc="-380" dirty="0"/>
              <a:t>²</a:t>
            </a:r>
            <a:r>
              <a:rPr sz="3850" spc="-305" dirty="0"/>
              <a:t>.</a:t>
            </a:r>
            <a:r>
              <a:rPr sz="3850" spc="-105" dirty="0"/>
              <a:t> </a:t>
            </a:r>
            <a:r>
              <a:rPr sz="3850" spc="-555" dirty="0"/>
              <a:t>О</a:t>
            </a:r>
            <a:r>
              <a:rPr sz="3850" spc="-484" dirty="0"/>
              <a:t>б</a:t>
            </a:r>
            <a:r>
              <a:rPr sz="3850" spc="-165" dirty="0"/>
              <a:t>'</a:t>
            </a:r>
            <a:r>
              <a:rPr sz="3850" spc="-405" dirty="0"/>
              <a:t>є</a:t>
            </a:r>
            <a:r>
              <a:rPr sz="3850" spc="-420" dirty="0"/>
              <a:t>к</a:t>
            </a:r>
            <a:r>
              <a:rPr sz="3850" spc="-405" dirty="0"/>
              <a:t>т</a:t>
            </a:r>
            <a:r>
              <a:rPr sz="3850" spc="-140" dirty="0"/>
              <a:t> </a:t>
            </a:r>
            <a:r>
              <a:rPr sz="3850" spc="-434" dirty="0"/>
              <a:t>є</a:t>
            </a:r>
            <a:r>
              <a:rPr sz="3850" spc="-190" dirty="0"/>
              <a:t> </a:t>
            </a:r>
            <a:r>
              <a:rPr sz="3850" spc="-425" dirty="0"/>
              <a:t>ч</a:t>
            </a:r>
            <a:r>
              <a:rPr sz="3850" spc="-450" dirty="0"/>
              <a:t>а</a:t>
            </a:r>
            <a:r>
              <a:rPr sz="3850" spc="-370" dirty="0"/>
              <a:t>с</a:t>
            </a:r>
            <a:r>
              <a:rPr sz="3850" spc="-405" dirty="0"/>
              <a:t>т</a:t>
            </a:r>
            <a:r>
              <a:rPr sz="3850" spc="-445" dirty="0"/>
              <a:t>и</a:t>
            </a:r>
            <a:r>
              <a:rPr sz="3850" spc="-495" dirty="0"/>
              <a:t>н</a:t>
            </a:r>
            <a:r>
              <a:rPr sz="3850" spc="-430" dirty="0"/>
              <a:t>о</a:t>
            </a:r>
            <a:r>
              <a:rPr sz="3850" spc="-635" dirty="0"/>
              <a:t>ю</a:t>
            </a:r>
            <a:r>
              <a:rPr sz="3850" spc="-110" dirty="0"/>
              <a:t> </a:t>
            </a:r>
            <a:r>
              <a:rPr sz="3850" spc="-495" dirty="0"/>
              <a:t>Т</a:t>
            </a:r>
            <a:r>
              <a:rPr sz="3850" spc="-440" dirty="0"/>
              <a:t>о</a:t>
            </a:r>
            <a:r>
              <a:rPr sz="3850" spc="-484" dirty="0"/>
              <a:t>р</a:t>
            </a:r>
            <a:r>
              <a:rPr sz="3850" spc="-350" dirty="0"/>
              <a:t>г</a:t>
            </a:r>
            <a:r>
              <a:rPr sz="3850" spc="-475" dirty="0"/>
              <a:t>о</a:t>
            </a:r>
            <a:r>
              <a:rPr sz="3850" spc="-409" dirty="0"/>
              <a:t>в</a:t>
            </a:r>
            <a:r>
              <a:rPr sz="3850" spc="-395" dirty="0"/>
              <a:t>ог</a:t>
            </a:r>
            <a:r>
              <a:rPr sz="3850" spc="-325" dirty="0"/>
              <a:t>о  </a:t>
            </a:r>
            <a:r>
              <a:rPr sz="3850" spc="-825" dirty="0"/>
              <a:t>Ц</a:t>
            </a:r>
            <a:r>
              <a:rPr sz="3850" spc="-650" dirty="0"/>
              <a:t>е</a:t>
            </a:r>
            <a:r>
              <a:rPr sz="3850" spc="-705" dirty="0"/>
              <a:t>н</a:t>
            </a:r>
            <a:r>
              <a:rPr sz="3850" spc="-550" dirty="0"/>
              <a:t>т</a:t>
            </a:r>
            <a:r>
              <a:rPr sz="3850" spc="-680" dirty="0"/>
              <a:t>ру</a:t>
            </a:r>
            <a:r>
              <a:rPr sz="3850" spc="-280" dirty="0"/>
              <a:t> </a:t>
            </a:r>
            <a:r>
              <a:rPr sz="3850" spc="-710" dirty="0"/>
              <a:t>«</a:t>
            </a:r>
            <a:r>
              <a:rPr sz="3850" spc="-690" dirty="0"/>
              <a:t>Р</a:t>
            </a:r>
            <a:r>
              <a:rPr sz="3850" spc="-685" dirty="0"/>
              <a:t>е</a:t>
            </a:r>
            <a:r>
              <a:rPr sz="3850" spc="-535" dirty="0"/>
              <a:t>з</a:t>
            </a:r>
            <a:r>
              <a:rPr sz="3850" spc="-700" dirty="0"/>
              <a:t>и</a:t>
            </a:r>
            <a:r>
              <a:rPr sz="3850" spc="-755" dirty="0"/>
              <a:t>д</a:t>
            </a:r>
            <a:r>
              <a:rPr sz="3850" spc="-645" dirty="0"/>
              <a:t>е</a:t>
            </a:r>
            <a:r>
              <a:rPr sz="3850" spc="-705" dirty="0"/>
              <a:t>н</a:t>
            </a:r>
            <a:r>
              <a:rPr sz="3850" spc="-550" dirty="0"/>
              <a:t>т</a:t>
            </a:r>
            <a:r>
              <a:rPr sz="3850" spc="-680" dirty="0"/>
              <a:t>»</a:t>
            </a:r>
            <a:r>
              <a:rPr sz="3850" spc="-445" dirty="0"/>
              <a:t>.</a:t>
            </a:r>
            <a:r>
              <a:rPr sz="3850" spc="-345" dirty="0"/>
              <a:t> </a:t>
            </a:r>
            <a:r>
              <a:rPr sz="3850" spc="-765" dirty="0"/>
              <a:t>Н</a:t>
            </a:r>
            <a:r>
              <a:rPr sz="3850" spc="-645" dirty="0"/>
              <a:t>а</a:t>
            </a:r>
            <a:r>
              <a:rPr sz="3850" spc="-305" dirty="0"/>
              <a:t> </a:t>
            </a:r>
            <a:r>
              <a:rPr sz="3850" spc="-705" dirty="0"/>
              <a:t>п</a:t>
            </a:r>
            <a:r>
              <a:rPr sz="3850" spc="-645" dirty="0"/>
              <a:t>е</a:t>
            </a:r>
            <a:r>
              <a:rPr sz="3850" spc="-675" dirty="0"/>
              <a:t>р</a:t>
            </a:r>
            <a:r>
              <a:rPr sz="3850" spc="-944" dirty="0"/>
              <a:t>ш</a:t>
            </a:r>
            <a:r>
              <a:rPr sz="3850" spc="-745" dirty="0"/>
              <a:t>ом</a:t>
            </a:r>
            <a:r>
              <a:rPr sz="3850" spc="-655" dirty="0"/>
              <a:t>у</a:t>
            </a:r>
            <a:r>
              <a:rPr sz="3850" spc="-310" dirty="0"/>
              <a:t> </a:t>
            </a:r>
            <a:r>
              <a:rPr sz="3850" spc="-670" dirty="0"/>
              <a:t>п</a:t>
            </a:r>
            <a:r>
              <a:rPr sz="3850" spc="-690" dirty="0"/>
              <a:t>о</a:t>
            </a:r>
            <a:r>
              <a:rPr sz="3850" spc="-625" dirty="0"/>
              <a:t>в</a:t>
            </a:r>
            <a:r>
              <a:rPr sz="3850" spc="-685" dirty="0"/>
              <a:t>е</a:t>
            </a:r>
            <a:r>
              <a:rPr sz="3850" spc="-675" dirty="0"/>
              <a:t>р</a:t>
            </a:r>
            <a:r>
              <a:rPr sz="3850" spc="-590" dirty="0"/>
              <a:t>с</a:t>
            </a:r>
            <a:r>
              <a:rPr sz="3850" spc="-365" dirty="0"/>
              <a:t>і  </a:t>
            </a:r>
            <a:r>
              <a:rPr sz="3850" spc="-645" dirty="0"/>
              <a:t>знаходяться</a:t>
            </a:r>
            <a:r>
              <a:rPr sz="3850" spc="-640" dirty="0"/>
              <a:t> </a:t>
            </a:r>
            <a:r>
              <a:rPr sz="3850" spc="-590" dirty="0"/>
              <a:t>торгові </a:t>
            </a:r>
            <a:r>
              <a:rPr sz="3850" spc="-670" dirty="0"/>
              <a:t>приміщення,</a:t>
            </a:r>
            <a:r>
              <a:rPr sz="3850" spc="-665" dirty="0"/>
              <a:t> </a:t>
            </a:r>
            <a:r>
              <a:rPr sz="3850" spc="-655" dirty="0"/>
              <a:t>ресторан</a:t>
            </a:r>
            <a:r>
              <a:rPr sz="3850" spc="-650" dirty="0"/>
              <a:t> </a:t>
            </a:r>
            <a:r>
              <a:rPr sz="3850" spc="-365" dirty="0"/>
              <a:t>і </a:t>
            </a:r>
            <a:r>
              <a:rPr sz="3850" spc="-360" dirty="0"/>
              <a:t> </a:t>
            </a:r>
            <a:r>
              <a:rPr sz="3850" spc="-550" dirty="0"/>
              <a:t>салон</a:t>
            </a:r>
            <a:r>
              <a:rPr sz="3850" spc="-160" dirty="0"/>
              <a:t> </a:t>
            </a:r>
            <a:r>
              <a:rPr sz="3850" spc="-545" dirty="0"/>
              <a:t>гральних</a:t>
            </a:r>
            <a:r>
              <a:rPr sz="3850" spc="-165" dirty="0"/>
              <a:t> </a:t>
            </a:r>
            <a:r>
              <a:rPr sz="3850" spc="-500" dirty="0"/>
              <a:t>автоматів.</a:t>
            </a:r>
            <a:r>
              <a:rPr sz="3850" spc="-180" dirty="0"/>
              <a:t> </a:t>
            </a:r>
            <a:r>
              <a:rPr sz="3850" spc="-590" dirty="0"/>
              <a:t>На</a:t>
            </a:r>
            <a:r>
              <a:rPr sz="3850" spc="-175" dirty="0"/>
              <a:t> </a:t>
            </a:r>
            <a:r>
              <a:rPr sz="3850" spc="-565" dirty="0"/>
              <a:t>другому</a:t>
            </a:r>
            <a:endParaRPr sz="3850"/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3850" spc="-705" dirty="0"/>
              <a:t>п</a:t>
            </a:r>
            <a:r>
              <a:rPr sz="3850" spc="-655" dirty="0"/>
              <a:t>о</a:t>
            </a:r>
            <a:r>
              <a:rPr sz="3850" spc="-660" dirty="0"/>
              <a:t>в</a:t>
            </a:r>
            <a:r>
              <a:rPr sz="3850" spc="-650" dirty="0"/>
              <a:t>е</a:t>
            </a:r>
            <a:r>
              <a:rPr sz="3850" spc="-675" dirty="0"/>
              <a:t>р</a:t>
            </a:r>
            <a:r>
              <a:rPr sz="3850" spc="-630" dirty="0"/>
              <a:t>с</a:t>
            </a:r>
            <a:r>
              <a:rPr sz="3850" spc="-365" dirty="0"/>
              <a:t>і</a:t>
            </a:r>
            <a:r>
              <a:rPr sz="3850" spc="145" dirty="0"/>
              <a:t> </a:t>
            </a:r>
            <a:r>
              <a:rPr sz="3850" spc="-535" dirty="0"/>
              <a:t>з</a:t>
            </a:r>
            <a:r>
              <a:rPr sz="3850" spc="-670" dirty="0"/>
              <a:t>н</a:t>
            </a:r>
            <a:r>
              <a:rPr sz="3850" spc="-625" dirty="0"/>
              <a:t>а</a:t>
            </a:r>
            <a:r>
              <a:rPr sz="3850" spc="-680" dirty="0"/>
              <a:t>х</a:t>
            </a:r>
            <a:r>
              <a:rPr sz="3850" spc="-660" dirty="0"/>
              <a:t>о</a:t>
            </a:r>
            <a:r>
              <a:rPr sz="3850" spc="-720" dirty="0"/>
              <a:t>д</a:t>
            </a:r>
            <a:r>
              <a:rPr sz="3850" spc="-680" dirty="0"/>
              <a:t>я</a:t>
            </a:r>
            <a:r>
              <a:rPr sz="3850" spc="-555" dirty="0"/>
              <a:t>т</a:t>
            </a:r>
            <a:r>
              <a:rPr sz="3850" spc="-650" dirty="0"/>
              <a:t>ь</a:t>
            </a:r>
            <a:r>
              <a:rPr sz="3850" spc="-590" dirty="0"/>
              <a:t>с</a:t>
            </a:r>
            <a:r>
              <a:rPr sz="3850" spc="-675" dirty="0"/>
              <a:t>я</a:t>
            </a:r>
            <a:r>
              <a:rPr sz="3850" spc="190" dirty="0"/>
              <a:t> </a:t>
            </a:r>
            <a:r>
              <a:rPr sz="3850" spc="-630" dirty="0"/>
              <a:t>с</a:t>
            </a:r>
            <a:r>
              <a:rPr sz="3850" spc="-580" dirty="0"/>
              <a:t>ту</a:t>
            </a:r>
            <a:r>
              <a:rPr sz="3850" spc="-755" dirty="0"/>
              <a:t>д</a:t>
            </a:r>
            <a:r>
              <a:rPr sz="3850" spc="-335" dirty="0"/>
              <a:t>і</a:t>
            </a:r>
            <a:r>
              <a:rPr sz="3850" spc="-365" dirty="0"/>
              <a:t>ї</a:t>
            </a:r>
            <a:r>
              <a:rPr sz="3850" spc="180" dirty="0"/>
              <a:t> </a:t>
            </a:r>
            <a:r>
              <a:rPr sz="3850" spc="-710" dirty="0"/>
              <a:t>«R</a:t>
            </a:r>
            <a:r>
              <a:rPr sz="3850" spc="-620" dirty="0"/>
              <a:t>a</a:t>
            </a:r>
            <a:r>
              <a:rPr sz="3850" spc="-695" dirty="0"/>
              <a:t>d</a:t>
            </a:r>
            <a:r>
              <a:rPr sz="3850" spc="-365" dirty="0"/>
              <a:t>i</a:t>
            </a:r>
            <a:r>
              <a:rPr sz="3850" spc="-685" dirty="0"/>
              <a:t>o</a:t>
            </a:r>
            <a:r>
              <a:rPr sz="3850" spc="200" dirty="0"/>
              <a:t> </a:t>
            </a:r>
            <a:r>
              <a:rPr sz="3850" spc="-705" dirty="0"/>
              <a:t>R</a:t>
            </a:r>
            <a:r>
              <a:rPr sz="3850" spc="-860" dirty="0"/>
              <a:t>M</a:t>
            </a:r>
            <a:r>
              <a:rPr sz="3850" spc="-705" dirty="0"/>
              <a:t>F</a:t>
            </a:r>
            <a:r>
              <a:rPr sz="3850" spc="145" dirty="0"/>
              <a:t> </a:t>
            </a:r>
            <a:r>
              <a:rPr sz="3850" spc="-670" dirty="0"/>
              <a:t>F</a:t>
            </a:r>
            <a:r>
              <a:rPr sz="3850" spc="-860" dirty="0"/>
              <a:t>M</a:t>
            </a:r>
            <a:r>
              <a:rPr sz="3850" spc="-710" dirty="0"/>
              <a:t>»</a:t>
            </a:r>
            <a:r>
              <a:rPr sz="3850" spc="140" dirty="0"/>
              <a:t> </a:t>
            </a:r>
            <a:r>
              <a:rPr sz="3850" spc="-365" dirty="0"/>
              <a:t>і</a:t>
            </a:r>
            <a:endParaRPr sz="3850"/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3850" spc="-680" dirty="0"/>
              <a:t>«</a:t>
            </a:r>
            <a:r>
              <a:rPr sz="3850" spc="-740" dirty="0"/>
              <a:t>R</a:t>
            </a:r>
            <a:r>
              <a:rPr sz="3850" spc="-615" dirty="0"/>
              <a:t>a</a:t>
            </a:r>
            <a:r>
              <a:rPr sz="3850" spc="-695" dirty="0"/>
              <a:t>d</a:t>
            </a:r>
            <a:r>
              <a:rPr sz="3850" spc="-325" dirty="0"/>
              <a:t>i</a:t>
            </a:r>
            <a:r>
              <a:rPr sz="3850" spc="-685" dirty="0"/>
              <a:t>o</a:t>
            </a:r>
            <a:r>
              <a:rPr sz="3850" spc="-20" dirty="0"/>
              <a:t> </a:t>
            </a:r>
            <a:r>
              <a:rPr sz="3850" spc="-705" dirty="0"/>
              <a:t>R</a:t>
            </a:r>
            <a:r>
              <a:rPr sz="3850" spc="-860" dirty="0"/>
              <a:t>M</a:t>
            </a:r>
            <a:r>
              <a:rPr sz="3850" spc="-705" dirty="0"/>
              <a:t>F</a:t>
            </a:r>
            <a:r>
              <a:rPr sz="3850" spc="-35" dirty="0"/>
              <a:t> </a:t>
            </a:r>
            <a:r>
              <a:rPr sz="3850" spc="-860" dirty="0"/>
              <a:t>M</a:t>
            </a:r>
            <a:r>
              <a:rPr sz="3850" spc="-720" dirty="0"/>
              <a:t>A</a:t>
            </a:r>
            <a:r>
              <a:rPr sz="3850" spc="-700" dirty="0"/>
              <a:t>XX</a:t>
            </a:r>
            <a:r>
              <a:rPr sz="3850" spc="-715" dirty="0"/>
              <a:t>X»</a:t>
            </a:r>
            <a:endParaRPr sz="385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08034" y="4981574"/>
              <a:ext cx="9877425" cy="530542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565910"/>
              <a:ext cx="18287365" cy="3419475"/>
            </a:xfrm>
            <a:custGeom>
              <a:avLst/>
              <a:gdLst/>
              <a:ahLst/>
              <a:cxnLst/>
              <a:rect l="l" t="t" r="r" b="b"/>
              <a:pathLst>
                <a:path w="18287365" h="3419475">
                  <a:moveTo>
                    <a:pt x="18287365" y="0"/>
                  </a:moveTo>
                  <a:lnTo>
                    <a:pt x="0" y="0"/>
                  </a:lnTo>
                  <a:lnTo>
                    <a:pt x="0" y="3419475"/>
                  </a:lnTo>
                  <a:lnTo>
                    <a:pt x="18287365" y="3419475"/>
                  </a:lnTo>
                  <a:lnTo>
                    <a:pt x="18287365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72320" y="722629"/>
              <a:ext cx="7525384" cy="342900"/>
            </a:xfrm>
            <a:custGeom>
              <a:avLst/>
              <a:gdLst/>
              <a:ahLst/>
              <a:cxnLst/>
              <a:rect l="l" t="t" r="r" b="b"/>
              <a:pathLst>
                <a:path w="7525384" h="342900">
                  <a:moveTo>
                    <a:pt x="7239635" y="114300"/>
                  </a:moveTo>
                  <a:lnTo>
                    <a:pt x="0" y="114300"/>
                  </a:lnTo>
                  <a:lnTo>
                    <a:pt x="0" y="228600"/>
                  </a:lnTo>
                  <a:lnTo>
                    <a:pt x="7239635" y="228600"/>
                  </a:lnTo>
                  <a:lnTo>
                    <a:pt x="7239635" y="114300"/>
                  </a:lnTo>
                  <a:close/>
                </a:path>
                <a:path w="7525384" h="342900">
                  <a:moveTo>
                    <a:pt x="7525385" y="171450"/>
                  </a:moveTo>
                  <a:lnTo>
                    <a:pt x="7296785" y="0"/>
                  </a:lnTo>
                  <a:lnTo>
                    <a:pt x="7296785" y="342900"/>
                  </a:lnTo>
                  <a:lnTo>
                    <a:pt x="7525385" y="17145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969105" y="722630"/>
              <a:ext cx="228600" cy="342900"/>
            </a:xfrm>
            <a:custGeom>
              <a:avLst/>
              <a:gdLst/>
              <a:ahLst/>
              <a:cxnLst/>
              <a:rect l="l" t="t" r="r" b="b"/>
              <a:pathLst>
                <a:path w="228600" h="342900">
                  <a:moveTo>
                    <a:pt x="0" y="0"/>
                  </a:moveTo>
                  <a:lnTo>
                    <a:pt x="228600" y="171450"/>
                  </a:lnTo>
                  <a:lnTo>
                    <a:pt x="0" y="342900"/>
                  </a:lnTo>
                  <a:lnTo>
                    <a:pt x="0" y="0"/>
                  </a:lnTo>
                  <a:close/>
                </a:path>
              </a:pathLst>
            </a:custGeom>
            <a:ln w="114251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27719" y="5143500"/>
              <a:ext cx="2418714" cy="512508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4981575"/>
              <a:ext cx="8410575" cy="4114800"/>
            </a:xfrm>
            <a:custGeom>
              <a:avLst/>
              <a:gdLst/>
              <a:ahLst/>
              <a:cxnLst/>
              <a:rect l="l" t="t" r="r" b="b"/>
              <a:pathLst>
                <a:path w="8410575" h="4114800">
                  <a:moveTo>
                    <a:pt x="8410575" y="0"/>
                  </a:moveTo>
                  <a:lnTo>
                    <a:pt x="0" y="0"/>
                  </a:lnTo>
                  <a:lnTo>
                    <a:pt x="0" y="4114800"/>
                  </a:lnTo>
                  <a:lnTo>
                    <a:pt x="8410575" y="4114800"/>
                  </a:lnTo>
                  <a:lnTo>
                    <a:pt x="8410575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1920" y="7127875"/>
              <a:ext cx="2987675" cy="254444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12434" y="6173468"/>
              <a:ext cx="2896235" cy="411289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386435" y="1208405"/>
              <a:ext cx="3996690" cy="369379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98564" y="308356"/>
              <a:ext cx="2096770" cy="1137285"/>
            </a:xfrm>
            <a:custGeom>
              <a:avLst/>
              <a:gdLst/>
              <a:ahLst/>
              <a:cxnLst/>
              <a:rect l="l" t="t" r="r" b="b"/>
              <a:pathLst>
                <a:path w="2096770" h="1137285">
                  <a:moveTo>
                    <a:pt x="194957" y="0"/>
                  </a:moveTo>
                  <a:lnTo>
                    <a:pt x="0" y="0"/>
                  </a:lnTo>
                  <a:lnTo>
                    <a:pt x="0" y="1113536"/>
                  </a:lnTo>
                  <a:lnTo>
                    <a:pt x="210756" y="1113536"/>
                  </a:lnTo>
                  <a:lnTo>
                    <a:pt x="246539" y="1112250"/>
                  </a:lnTo>
                  <a:lnTo>
                    <a:pt x="307747" y="1101963"/>
                  </a:lnTo>
                  <a:lnTo>
                    <a:pt x="356491" y="1080885"/>
                  </a:lnTo>
                  <a:lnTo>
                    <a:pt x="400910" y="1045920"/>
                  </a:lnTo>
                  <a:lnTo>
                    <a:pt x="438638" y="1001079"/>
                  </a:lnTo>
                  <a:lnTo>
                    <a:pt x="446978" y="987171"/>
                  </a:lnTo>
                  <a:lnTo>
                    <a:pt x="97726" y="987171"/>
                  </a:lnTo>
                  <a:lnTo>
                    <a:pt x="97726" y="575818"/>
                  </a:lnTo>
                  <a:lnTo>
                    <a:pt x="451894" y="575818"/>
                  </a:lnTo>
                  <a:lnTo>
                    <a:pt x="442619" y="560464"/>
                  </a:lnTo>
                  <a:lnTo>
                    <a:pt x="419050" y="533098"/>
                  </a:lnTo>
                  <a:lnTo>
                    <a:pt x="391779" y="511280"/>
                  </a:lnTo>
                  <a:lnTo>
                    <a:pt x="360806" y="495046"/>
                  </a:lnTo>
                  <a:lnTo>
                    <a:pt x="360806" y="489076"/>
                  </a:lnTo>
                  <a:lnTo>
                    <a:pt x="383681" y="469786"/>
                  </a:lnTo>
                  <a:lnTo>
                    <a:pt x="399261" y="452374"/>
                  </a:lnTo>
                  <a:lnTo>
                    <a:pt x="97726" y="452374"/>
                  </a:lnTo>
                  <a:lnTo>
                    <a:pt x="97726" y="126365"/>
                  </a:lnTo>
                  <a:lnTo>
                    <a:pt x="444580" y="126365"/>
                  </a:lnTo>
                  <a:lnTo>
                    <a:pt x="435247" y="104267"/>
                  </a:lnTo>
                  <a:lnTo>
                    <a:pt x="406376" y="62166"/>
                  </a:lnTo>
                  <a:lnTo>
                    <a:pt x="369740" y="31591"/>
                  </a:lnTo>
                  <a:lnTo>
                    <a:pt x="332106" y="13112"/>
                  </a:lnTo>
                  <a:lnTo>
                    <a:pt x="290612" y="4393"/>
                  </a:lnTo>
                  <a:lnTo>
                    <a:pt x="231748" y="480"/>
                  </a:lnTo>
                  <a:lnTo>
                    <a:pt x="194957" y="0"/>
                  </a:lnTo>
                  <a:close/>
                </a:path>
                <a:path w="2096770" h="1137285">
                  <a:moveTo>
                    <a:pt x="451894" y="575818"/>
                  </a:moveTo>
                  <a:lnTo>
                    <a:pt x="208787" y="575818"/>
                  </a:lnTo>
                  <a:lnTo>
                    <a:pt x="232521" y="576149"/>
                  </a:lnTo>
                  <a:lnTo>
                    <a:pt x="253390" y="577135"/>
                  </a:lnTo>
                  <a:lnTo>
                    <a:pt x="299959" y="584525"/>
                  </a:lnTo>
                  <a:lnTo>
                    <a:pt x="337121" y="605027"/>
                  </a:lnTo>
                  <a:lnTo>
                    <a:pt x="367104" y="636476"/>
                  </a:lnTo>
                  <a:lnTo>
                    <a:pt x="385000" y="674116"/>
                  </a:lnTo>
                  <a:lnTo>
                    <a:pt x="393882" y="720484"/>
                  </a:lnTo>
                  <a:lnTo>
                    <a:pt x="396836" y="777748"/>
                  </a:lnTo>
                  <a:lnTo>
                    <a:pt x="396034" y="805896"/>
                  </a:lnTo>
                  <a:lnTo>
                    <a:pt x="389619" y="853953"/>
                  </a:lnTo>
                  <a:lnTo>
                    <a:pt x="376665" y="891887"/>
                  </a:lnTo>
                  <a:lnTo>
                    <a:pt x="356429" y="924982"/>
                  </a:lnTo>
                  <a:lnTo>
                    <a:pt x="328911" y="953365"/>
                  </a:lnTo>
                  <a:lnTo>
                    <a:pt x="278384" y="978153"/>
                  </a:lnTo>
                  <a:lnTo>
                    <a:pt x="234573" y="984900"/>
                  </a:lnTo>
                  <a:lnTo>
                    <a:pt x="177190" y="987171"/>
                  </a:lnTo>
                  <a:lnTo>
                    <a:pt x="446978" y="987171"/>
                  </a:lnTo>
                  <a:lnTo>
                    <a:pt x="466528" y="948743"/>
                  </a:lnTo>
                  <a:lnTo>
                    <a:pt x="486856" y="885328"/>
                  </a:lnTo>
                  <a:lnTo>
                    <a:pt x="497228" y="812073"/>
                  </a:lnTo>
                  <a:lnTo>
                    <a:pt x="498525" y="771778"/>
                  </a:lnTo>
                  <a:lnTo>
                    <a:pt x="496261" y="720407"/>
                  </a:lnTo>
                  <a:lnTo>
                    <a:pt x="489515" y="673655"/>
                  </a:lnTo>
                  <a:lnTo>
                    <a:pt x="478251" y="631279"/>
                  </a:lnTo>
                  <a:lnTo>
                    <a:pt x="462483" y="593344"/>
                  </a:lnTo>
                  <a:lnTo>
                    <a:pt x="451894" y="575818"/>
                  </a:lnTo>
                  <a:close/>
                </a:path>
                <a:path w="2096770" h="1137285">
                  <a:moveTo>
                    <a:pt x="444580" y="126365"/>
                  </a:moveTo>
                  <a:lnTo>
                    <a:pt x="191503" y="126365"/>
                  </a:lnTo>
                  <a:lnTo>
                    <a:pt x="215784" y="126648"/>
                  </a:lnTo>
                  <a:lnTo>
                    <a:pt x="237288" y="127492"/>
                  </a:lnTo>
                  <a:lnTo>
                    <a:pt x="286181" y="134072"/>
                  </a:lnTo>
                  <a:lnTo>
                    <a:pt x="324777" y="155575"/>
                  </a:lnTo>
                  <a:lnTo>
                    <a:pt x="348283" y="188311"/>
                  </a:lnTo>
                  <a:lnTo>
                    <a:pt x="360071" y="234521"/>
                  </a:lnTo>
                  <a:lnTo>
                    <a:pt x="362292" y="272161"/>
                  </a:lnTo>
                  <a:lnTo>
                    <a:pt x="361706" y="296947"/>
                  </a:lnTo>
                  <a:lnTo>
                    <a:pt x="357015" y="340330"/>
                  </a:lnTo>
                  <a:lnTo>
                    <a:pt x="340325" y="390731"/>
                  </a:lnTo>
                  <a:lnTo>
                    <a:pt x="309814" y="426063"/>
                  </a:lnTo>
                  <a:lnTo>
                    <a:pt x="276402" y="445262"/>
                  </a:lnTo>
                  <a:lnTo>
                    <a:pt x="230223" y="451941"/>
                  </a:lnTo>
                  <a:lnTo>
                    <a:pt x="208787" y="452374"/>
                  </a:lnTo>
                  <a:lnTo>
                    <a:pt x="399261" y="452374"/>
                  </a:lnTo>
                  <a:lnTo>
                    <a:pt x="421566" y="421157"/>
                  </a:lnTo>
                  <a:lnTo>
                    <a:pt x="448560" y="359791"/>
                  </a:lnTo>
                  <a:lnTo>
                    <a:pt x="462256" y="289496"/>
                  </a:lnTo>
                  <a:lnTo>
                    <a:pt x="463969" y="251205"/>
                  </a:lnTo>
                  <a:lnTo>
                    <a:pt x="462828" y="217203"/>
                  </a:lnTo>
                  <a:lnTo>
                    <a:pt x="459405" y="185499"/>
                  </a:lnTo>
                  <a:lnTo>
                    <a:pt x="453698" y="156104"/>
                  </a:lnTo>
                  <a:lnTo>
                    <a:pt x="445706" y="129032"/>
                  </a:lnTo>
                  <a:lnTo>
                    <a:pt x="444580" y="126365"/>
                  </a:lnTo>
                  <a:close/>
                </a:path>
                <a:path w="2096770" h="1137285">
                  <a:moveTo>
                    <a:pt x="1017529" y="382143"/>
                  </a:moveTo>
                  <a:lnTo>
                    <a:pt x="790447" y="382143"/>
                  </a:lnTo>
                  <a:lnTo>
                    <a:pt x="805564" y="382498"/>
                  </a:lnTo>
                  <a:lnTo>
                    <a:pt x="820470" y="383555"/>
                  </a:lnTo>
                  <a:lnTo>
                    <a:pt x="863493" y="391231"/>
                  </a:lnTo>
                  <a:lnTo>
                    <a:pt x="898359" y="410591"/>
                  </a:lnTo>
                  <a:lnTo>
                    <a:pt x="923261" y="443041"/>
                  </a:lnTo>
                  <a:lnTo>
                    <a:pt x="937652" y="492378"/>
                  </a:lnTo>
                  <a:lnTo>
                    <a:pt x="940422" y="536955"/>
                  </a:lnTo>
                  <a:lnTo>
                    <a:pt x="940422" y="563879"/>
                  </a:lnTo>
                  <a:lnTo>
                    <a:pt x="900157" y="567237"/>
                  </a:lnTo>
                  <a:lnTo>
                    <a:pt x="861279" y="571404"/>
                  </a:lnTo>
                  <a:lnTo>
                    <a:pt x="787679" y="582168"/>
                  </a:lnTo>
                  <a:lnTo>
                    <a:pt x="721544" y="599487"/>
                  </a:lnTo>
                  <a:lnTo>
                    <a:pt x="664819" y="626618"/>
                  </a:lnTo>
                  <a:lnTo>
                    <a:pt x="614044" y="668829"/>
                  </a:lnTo>
                  <a:lnTo>
                    <a:pt x="579043" y="723519"/>
                  </a:lnTo>
                  <a:lnTo>
                    <a:pt x="558698" y="790940"/>
                  </a:lnTo>
                  <a:lnTo>
                    <a:pt x="553612" y="829478"/>
                  </a:lnTo>
                  <a:lnTo>
                    <a:pt x="551916" y="871220"/>
                  </a:lnTo>
                  <a:lnTo>
                    <a:pt x="552852" y="898941"/>
                  </a:lnTo>
                  <a:lnTo>
                    <a:pt x="560328" y="952194"/>
                  </a:lnTo>
                  <a:lnTo>
                    <a:pt x="574955" y="1002014"/>
                  </a:lnTo>
                  <a:lnTo>
                    <a:pt x="594876" y="1044495"/>
                  </a:lnTo>
                  <a:lnTo>
                    <a:pt x="620232" y="1079285"/>
                  </a:lnTo>
                  <a:lnTo>
                    <a:pt x="650393" y="1106527"/>
                  </a:lnTo>
                  <a:lnTo>
                    <a:pt x="684426" y="1125793"/>
                  </a:lnTo>
                  <a:lnTo>
                    <a:pt x="739533" y="1136777"/>
                  </a:lnTo>
                  <a:lnTo>
                    <a:pt x="761478" y="1136112"/>
                  </a:lnTo>
                  <a:lnTo>
                    <a:pt x="811745" y="1126236"/>
                  </a:lnTo>
                  <a:lnTo>
                    <a:pt x="851443" y="1105536"/>
                  </a:lnTo>
                  <a:lnTo>
                    <a:pt x="885426" y="1080563"/>
                  </a:lnTo>
                  <a:lnTo>
                    <a:pt x="916501" y="1049279"/>
                  </a:lnTo>
                  <a:lnTo>
                    <a:pt x="925547" y="1039764"/>
                  </a:lnTo>
                  <a:lnTo>
                    <a:pt x="933521" y="1031511"/>
                  </a:lnTo>
                  <a:lnTo>
                    <a:pt x="940422" y="1024509"/>
                  </a:lnTo>
                  <a:lnTo>
                    <a:pt x="1043952" y="1024509"/>
                  </a:lnTo>
                  <a:lnTo>
                    <a:pt x="1043952" y="1007364"/>
                  </a:lnTo>
                  <a:lnTo>
                    <a:pt x="776605" y="1007364"/>
                  </a:lnTo>
                  <a:lnTo>
                    <a:pt x="749558" y="1005076"/>
                  </a:lnTo>
                  <a:lnTo>
                    <a:pt x="705839" y="986736"/>
                  </a:lnTo>
                  <a:lnTo>
                    <a:pt x="676095" y="950160"/>
                  </a:lnTo>
                  <a:lnTo>
                    <a:pt x="661151" y="895919"/>
                  </a:lnTo>
                  <a:lnTo>
                    <a:pt x="659282" y="862202"/>
                  </a:lnTo>
                  <a:lnTo>
                    <a:pt x="660977" y="832223"/>
                  </a:lnTo>
                  <a:lnTo>
                    <a:pt x="674536" y="782693"/>
                  </a:lnTo>
                  <a:lnTo>
                    <a:pt x="700858" y="746549"/>
                  </a:lnTo>
                  <a:lnTo>
                    <a:pt x="735172" y="720173"/>
                  </a:lnTo>
                  <a:lnTo>
                    <a:pt x="773825" y="703716"/>
                  </a:lnTo>
                  <a:lnTo>
                    <a:pt x="819621" y="692703"/>
                  </a:lnTo>
                  <a:lnTo>
                    <a:pt x="940422" y="676021"/>
                  </a:lnTo>
                  <a:lnTo>
                    <a:pt x="1043952" y="676021"/>
                  </a:lnTo>
                  <a:lnTo>
                    <a:pt x="1043952" y="542163"/>
                  </a:lnTo>
                  <a:lnTo>
                    <a:pt x="1039777" y="469614"/>
                  </a:lnTo>
                  <a:lnTo>
                    <a:pt x="1027315" y="409067"/>
                  </a:lnTo>
                  <a:lnTo>
                    <a:pt x="1017955" y="383012"/>
                  </a:lnTo>
                  <a:lnTo>
                    <a:pt x="1017529" y="382143"/>
                  </a:lnTo>
                  <a:close/>
                </a:path>
                <a:path w="2096770" h="1137285">
                  <a:moveTo>
                    <a:pt x="1043952" y="1024509"/>
                  </a:moveTo>
                  <a:lnTo>
                    <a:pt x="940422" y="1024509"/>
                  </a:lnTo>
                  <a:lnTo>
                    <a:pt x="940422" y="1113536"/>
                  </a:lnTo>
                  <a:lnTo>
                    <a:pt x="1043952" y="1113536"/>
                  </a:lnTo>
                  <a:lnTo>
                    <a:pt x="1043952" y="1024509"/>
                  </a:lnTo>
                  <a:close/>
                </a:path>
                <a:path w="2096770" h="1137285">
                  <a:moveTo>
                    <a:pt x="1043952" y="676021"/>
                  </a:moveTo>
                  <a:lnTo>
                    <a:pt x="940422" y="676021"/>
                  </a:lnTo>
                  <a:lnTo>
                    <a:pt x="940422" y="907923"/>
                  </a:lnTo>
                  <a:lnTo>
                    <a:pt x="922679" y="927992"/>
                  </a:lnTo>
                  <a:lnTo>
                    <a:pt x="885322" y="963322"/>
                  </a:lnTo>
                  <a:lnTo>
                    <a:pt x="845195" y="991129"/>
                  </a:lnTo>
                  <a:lnTo>
                    <a:pt x="800646" y="1005556"/>
                  </a:lnTo>
                  <a:lnTo>
                    <a:pt x="776605" y="1007364"/>
                  </a:lnTo>
                  <a:lnTo>
                    <a:pt x="1043952" y="1007364"/>
                  </a:lnTo>
                  <a:lnTo>
                    <a:pt x="1043952" y="676021"/>
                  </a:lnTo>
                  <a:close/>
                </a:path>
                <a:path w="2096770" h="1137285">
                  <a:moveTo>
                    <a:pt x="790994" y="257937"/>
                  </a:moveTo>
                  <a:lnTo>
                    <a:pt x="764643" y="258790"/>
                  </a:lnTo>
                  <a:lnTo>
                    <a:pt x="738150" y="261334"/>
                  </a:lnTo>
                  <a:lnTo>
                    <a:pt x="684745" y="271399"/>
                  </a:lnTo>
                  <a:lnTo>
                    <a:pt x="637290" y="284352"/>
                  </a:lnTo>
                  <a:lnTo>
                    <a:pt x="602284" y="296164"/>
                  </a:lnTo>
                  <a:lnTo>
                    <a:pt x="602284" y="438912"/>
                  </a:lnTo>
                  <a:lnTo>
                    <a:pt x="608368" y="438912"/>
                  </a:lnTo>
                  <a:lnTo>
                    <a:pt x="632721" y="425912"/>
                  </a:lnTo>
                  <a:lnTo>
                    <a:pt x="657072" y="414543"/>
                  </a:lnTo>
                  <a:lnTo>
                    <a:pt x="705777" y="396748"/>
                  </a:lnTo>
                  <a:lnTo>
                    <a:pt x="751289" y="385778"/>
                  </a:lnTo>
                  <a:lnTo>
                    <a:pt x="790447" y="382143"/>
                  </a:lnTo>
                  <a:lnTo>
                    <a:pt x="1017529" y="382143"/>
                  </a:lnTo>
                  <a:lnTo>
                    <a:pt x="1006440" y="359505"/>
                  </a:lnTo>
                  <a:lnTo>
                    <a:pt x="976896" y="320040"/>
                  </a:lnTo>
                  <a:lnTo>
                    <a:pt x="939861" y="290337"/>
                  </a:lnTo>
                  <a:lnTo>
                    <a:pt x="898359" y="271399"/>
                  </a:lnTo>
                  <a:lnTo>
                    <a:pt x="849658" y="261334"/>
                  </a:lnTo>
                  <a:lnTo>
                    <a:pt x="821571" y="258790"/>
                  </a:lnTo>
                  <a:lnTo>
                    <a:pt x="790994" y="257937"/>
                  </a:lnTo>
                  <a:close/>
                </a:path>
                <a:path w="2096770" h="1137285">
                  <a:moveTo>
                    <a:pt x="1704479" y="401574"/>
                  </a:moveTo>
                  <a:lnTo>
                    <a:pt x="1510550" y="401574"/>
                  </a:lnTo>
                  <a:lnTo>
                    <a:pt x="1510550" y="1113536"/>
                  </a:lnTo>
                  <a:lnTo>
                    <a:pt x="1704479" y="1113536"/>
                  </a:lnTo>
                  <a:lnTo>
                    <a:pt x="1704479" y="401574"/>
                  </a:lnTo>
                  <a:close/>
                </a:path>
                <a:path w="2096770" h="1137285">
                  <a:moveTo>
                    <a:pt x="2096655" y="278129"/>
                  </a:moveTo>
                  <a:lnTo>
                    <a:pt x="1118374" y="278129"/>
                  </a:lnTo>
                  <a:lnTo>
                    <a:pt x="1118374" y="401574"/>
                  </a:lnTo>
                  <a:lnTo>
                    <a:pt x="2096655" y="401574"/>
                  </a:lnTo>
                  <a:lnTo>
                    <a:pt x="2096655" y="27812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98564" y="308356"/>
              <a:ext cx="2096770" cy="1137285"/>
            </a:xfrm>
            <a:custGeom>
              <a:avLst/>
              <a:gdLst/>
              <a:ahLst/>
              <a:cxnLst/>
              <a:rect l="l" t="t" r="r" b="b"/>
              <a:pathLst>
                <a:path w="2096770" h="1137285">
                  <a:moveTo>
                    <a:pt x="97726" y="575818"/>
                  </a:moveTo>
                  <a:lnTo>
                    <a:pt x="97726" y="987171"/>
                  </a:lnTo>
                  <a:lnTo>
                    <a:pt x="177190" y="987171"/>
                  </a:lnTo>
                  <a:lnTo>
                    <a:pt x="234573" y="984900"/>
                  </a:lnTo>
                  <a:lnTo>
                    <a:pt x="278384" y="978153"/>
                  </a:lnTo>
                  <a:lnTo>
                    <a:pt x="328911" y="953365"/>
                  </a:lnTo>
                  <a:lnTo>
                    <a:pt x="356429" y="924982"/>
                  </a:lnTo>
                  <a:lnTo>
                    <a:pt x="376665" y="891887"/>
                  </a:lnTo>
                  <a:lnTo>
                    <a:pt x="389619" y="853953"/>
                  </a:lnTo>
                  <a:lnTo>
                    <a:pt x="396034" y="805896"/>
                  </a:lnTo>
                  <a:lnTo>
                    <a:pt x="396836" y="777748"/>
                  </a:lnTo>
                  <a:lnTo>
                    <a:pt x="396096" y="747696"/>
                  </a:lnTo>
                  <a:lnTo>
                    <a:pt x="390177" y="695880"/>
                  </a:lnTo>
                  <a:lnTo>
                    <a:pt x="377564" y="654516"/>
                  </a:lnTo>
                  <a:lnTo>
                    <a:pt x="353623" y="619984"/>
                  </a:lnTo>
                  <a:lnTo>
                    <a:pt x="312870" y="589692"/>
                  </a:lnTo>
                  <a:lnTo>
                    <a:pt x="271392" y="578764"/>
                  </a:lnTo>
                  <a:lnTo>
                    <a:pt x="232521" y="576149"/>
                  </a:lnTo>
                  <a:lnTo>
                    <a:pt x="208787" y="575818"/>
                  </a:lnTo>
                  <a:lnTo>
                    <a:pt x="97726" y="575818"/>
                  </a:lnTo>
                  <a:close/>
                </a:path>
                <a:path w="2096770" h="1137285">
                  <a:moveTo>
                    <a:pt x="97726" y="126365"/>
                  </a:moveTo>
                  <a:lnTo>
                    <a:pt x="97726" y="452374"/>
                  </a:lnTo>
                  <a:lnTo>
                    <a:pt x="208787" y="452374"/>
                  </a:lnTo>
                  <a:lnTo>
                    <a:pt x="248639" y="450627"/>
                  </a:lnTo>
                  <a:lnTo>
                    <a:pt x="287354" y="440783"/>
                  </a:lnTo>
                  <a:lnTo>
                    <a:pt x="321322" y="415798"/>
                  </a:lnTo>
                  <a:lnTo>
                    <a:pt x="347418" y="375667"/>
                  </a:lnTo>
                  <a:lnTo>
                    <a:pt x="359948" y="319674"/>
                  </a:lnTo>
                  <a:lnTo>
                    <a:pt x="362292" y="272161"/>
                  </a:lnTo>
                  <a:lnTo>
                    <a:pt x="361737" y="252656"/>
                  </a:lnTo>
                  <a:lnTo>
                    <a:pt x="353402" y="202311"/>
                  </a:lnTo>
                  <a:lnTo>
                    <a:pt x="333968" y="164931"/>
                  </a:lnTo>
                  <a:lnTo>
                    <a:pt x="299724" y="139287"/>
                  </a:lnTo>
                  <a:lnTo>
                    <a:pt x="256013" y="128883"/>
                  </a:lnTo>
                  <a:lnTo>
                    <a:pt x="215784" y="126648"/>
                  </a:lnTo>
                  <a:lnTo>
                    <a:pt x="191503" y="126365"/>
                  </a:lnTo>
                  <a:lnTo>
                    <a:pt x="97726" y="126365"/>
                  </a:lnTo>
                  <a:close/>
                </a:path>
                <a:path w="2096770" h="1137285">
                  <a:moveTo>
                    <a:pt x="0" y="0"/>
                  </a:moveTo>
                  <a:lnTo>
                    <a:pt x="194957" y="0"/>
                  </a:lnTo>
                  <a:lnTo>
                    <a:pt x="231748" y="480"/>
                  </a:lnTo>
                  <a:lnTo>
                    <a:pt x="290612" y="4393"/>
                  </a:lnTo>
                  <a:lnTo>
                    <a:pt x="332106" y="13112"/>
                  </a:lnTo>
                  <a:lnTo>
                    <a:pt x="369740" y="31591"/>
                  </a:lnTo>
                  <a:lnTo>
                    <a:pt x="406376" y="62166"/>
                  </a:lnTo>
                  <a:lnTo>
                    <a:pt x="435247" y="104267"/>
                  </a:lnTo>
                  <a:lnTo>
                    <a:pt x="453698" y="156104"/>
                  </a:lnTo>
                  <a:lnTo>
                    <a:pt x="462828" y="217203"/>
                  </a:lnTo>
                  <a:lnTo>
                    <a:pt x="463969" y="251205"/>
                  </a:lnTo>
                  <a:lnTo>
                    <a:pt x="462256" y="289496"/>
                  </a:lnTo>
                  <a:lnTo>
                    <a:pt x="448560" y="359791"/>
                  </a:lnTo>
                  <a:lnTo>
                    <a:pt x="421566" y="421157"/>
                  </a:lnTo>
                  <a:lnTo>
                    <a:pt x="383681" y="469786"/>
                  </a:lnTo>
                  <a:lnTo>
                    <a:pt x="360806" y="489076"/>
                  </a:lnTo>
                  <a:lnTo>
                    <a:pt x="360806" y="495046"/>
                  </a:lnTo>
                  <a:lnTo>
                    <a:pt x="419050" y="533098"/>
                  </a:lnTo>
                  <a:lnTo>
                    <a:pt x="462483" y="593344"/>
                  </a:lnTo>
                  <a:lnTo>
                    <a:pt x="478251" y="631279"/>
                  </a:lnTo>
                  <a:lnTo>
                    <a:pt x="489515" y="673655"/>
                  </a:lnTo>
                  <a:lnTo>
                    <a:pt x="496273" y="720484"/>
                  </a:lnTo>
                  <a:lnTo>
                    <a:pt x="498525" y="771778"/>
                  </a:lnTo>
                  <a:lnTo>
                    <a:pt x="497228" y="812073"/>
                  </a:lnTo>
                  <a:lnTo>
                    <a:pt x="486856" y="885328"/>
                  </a:lnTo>
                  <a:lnTo>
                    <a:pt x="466528" y="948743"/>
                  </a:lnTo>
                  <a:lnTo>
                    <a:pt x="438638" y="1001079"/>
                  </a:lnTo>
                  <a:lnTo>
                    <a:pt x="400910" y="1045920"/>
                  </a:lnTo>
                  <a:lnTo>
                    <a:pt x="356491" y="1080885"/>
                  </a:lnTo>
                  <a:lnTo>
                    <a:pt x="307747" y="1101963"/>
                  </a:lnTo>
                  <a:lnTo>
                    <a:pt x="246539" y="1112250"/>
                  </a:lnTo>
                  <a:lnTo>
                    <a:pt x="210756" y="1113536"/>
                  </a:lnTo>
                  <a:lnTo>
                    <a:pt x="0" y="1113536"/>
                  </a:lnTo>
                  <a:lnTo>
                    <a:pt x="0" y="0"/>
                  </a:lnTo>
                  <a:close/>
                </a:path>
                <a:path w="2096770" h="1137285">
                  <a:moveTo>
                    <a:pt x="940422" y="676021"/>
                  </a:moveTo>
                  <a:lnTo>
                    <a:pt x="898426" y="681370"/>
                  </a:lnTo>
                  <a:lnTo>
                    <a:pt x="846620" y="688340"/>
                  </a:lnTo>
                  <a:lnTo>
                    <a:pt x="795356" y="697817"/>
                  </a:lnTo>
                  <a:lnTo>
                    <a:pt x="755027" y="710438"/>
                  </a:lnTo>
                  <a:lnTo>
                    <a:pt x="717116" y="732218"/>
                  </a:lnTo>
                  <a:lnTo>
                    <a:pt x="686396" y="763143"/>
                  </a:lnTo>
                  <a:lnTo>
                    <a:pt x="666062" y="805719"/>
                  </a:lnTo>
                  <a:lnTo>
                    <a:pt x="659282" y="862202"/>
                  </a:lnTo>
                  <a:lnTo>
                    <a:pt x="661151" y="895919"/>
                  </a:lnTo>
                  <a:lnTo>
                    <a:pt x="676095" y="950160"/>
                  </a:lnTo>
                  <a:lnTo>
                    <a:pt x="705839" y="986736"/>
                  </a:lnTo>
                  <a:lnTo>
                    <a:pt x="749558" y="1005076"/>
                  </a:lnTo>
                  <a:lnTo>
                    <a:pt x="776605" y="1007364"/>
                  </a:lnTo>
                  <a:lnTo>
                    <a:pt x="800646" y="1005556"/>
                  </a:lnTo>
                  <a:lnTo>
                    <a:pt x="845195" y="991129"/>
                  </a:lnTo>
                  <a:lnTo>
                    <a:pt x="885322" y="963322"/>
                  </a:lnTo>
                  <a:lnTo>
                    <a:pt x="922679" y="927992"/>
                  </a:lnTo>
                  <a:lnTo>
                    <a:pt x="940422" y="907923"/>
                  </a:lnTo>
                  <a:lnTo>
                    <a:pt x="940422" y="676021"/>
                  </a:lnTo>
                  <a:close/>
                </a:path>
                <a:path w="2096770" h="1137285">
                  <a:moveTo>
                    <a:pt x="790994" y="257937"/>
                  </a:moveTo>
                  <a:lnTo>
                    <a:pt x="849658" y="261334"/>
                  </a:lnTo>
                  <a:lnTo>
                    <a:pt x="898359" y="271399"/>
                  </a:lnTo>
                  <a:lnTo>
                    <a:pt x="939861" y="290337"/>
                  </a:lnTo>
                  <a:lnTo>
                    <a:pt x="976896" y="320040"/>
                  </a:lnTo>
                  <a:lnTo>
                    <a:pt x="1006440" y="359505"/>
                  </a:lnTo>
                  <a:lnTo>
                    <a:pt x="1027315" y="409067"/>
                  </a:lnTo>
                  <a:lnTo>
                    <a:pt x="1039777" y="469614"/>
                  </a:lnTo>
                  <a:lnTo>
                    <a:pt x="1043952" y="542163"/>
                  </a:lnTo>
                  <a:lnTo>
                    <a:pt x="1043952" y="1113536"/>
                  </a:lnTo>
                  <a:lnTo>
                    <a:pt x="940422" y="1113536"/>
                  </a:lnTo>
                  <a:lnTo>
                    <a:pt x="940422" y="1024509"/>
                  </a:lnTo>
                  <a:lnTo>
                    <a:pt x="933521" y="1031511"/>
                  </a:lnTo>
                  <a:lnTo>
                    <a:pt x="925547" y="1039764"/>
                  </a:lnTo>
                  <a:lnTo>
                    <a:pt x="916501" y="1049279"/>
                  </a:lnTo>
                  <a:lnTo>
                    <a:pt x="906386" y="1060069"/>
                  </a:lnTo>
                  <a:lnTo>
                    <a:pt x="895821" y="1070905"/>
                  </a:lnTo>
                  <a:lnTo>
                    <a:pt x="865162" y="1096391"/>
                  </a:lnTo>
                  <a:lnTo>
                    <a:pt x="824735" y="1120447"/>
                  </a:lnTo>
                  <a:lnTo>
                    <a:pt x="780830" y="1134125"/>
                  </a:lnTo>
                  <a:lnTo>
                    <a:pt x="739533" y="1136777"/>
                  </a:lnTo>
                  <a:lnTo>
                    <a:pt x="720678" y="1135560"/>
                  </a:lnTo>
                  <a:lnTo>
                    <a:pt x="667029" y="1117219"/>
                  </a:lnTo>
                  <a:lnTo>
                    <a:pt x="634795" y="1093882"/>
                  </a:lnTo>
                  <a:lnTo>
                    <a:pt x="606704" y="1062736"/>
                  </a:lnTo>
                  <a:lnTo>
                    <a:pt x="584293" y="1024254"/>
                  </a:lnTo>
                  <a:lnTo>
                    <a:pt x="566864" y="977773"/>
                  </a:lnTo>
                  <a:lnTo>
                    <a:pt x="555656" y="925925"/>
                  </a:lnTo>
                  <a:lnTo>
                    <a:pt x="551916" y="871220"/>
                  </a:lnTo>
                  <a:lnTo>
                    <a:pt x="553612" y="829478"/>
                  </a:lnTo>
                  <a:lnTo>
                    <a:pt x="558698" y="790940"/>
                  </a:lnTo>
                  <a:lnTo>
                    <a:pt x="579043" y="723519"/>
                  </a:lnTo>
                  <a:lnTo>
                    <a:pt x="614044" y="668829"/>
                  </a:lnTo>
                  <a:lnTo>
                    <a:pt x="664819" y="626618"/>
                  </a:lnTo>
                  <a:lnTo>
                    <a:pt x="721544" y="599487"/>
                  </a:lnTo>
                  <a:lnTo>
                    <a:pt x="787679" y="582168"/>
                  </a:lnTo>
                  <a:lnTo>
                    <a:pt x="861279" y="571404"/>
                  </a:lnTo>
                  <a:lnTo>
                    <a:pt x="900157" y="567237"/>
                  </a:lnTo>
                  <a:lnTo>
                    <a:pt x="940422" y="563879"/>
                  </a:lnTo>
                  <a:lnTo>
                    <a:pt x="940422" y="536955"/>
                  </a:lnTo>
                  <a:lnTo>
                    <a:pt x="937652" y="492378"/>
                  </a:lnTo>
                  <a:lnTo>
                    <a:pt x="923261" y="443041"/>
                  </a:lnTo>
                  <a:lnTo>
                    <a:pt x="898359" y="410591"/>
                  </a:lnTo>
                  <a:lnTo>
                    <a:pt x="863493" y="391231"/>
                  </a:lnTo>
                  <a:lnTo>
                    <a:pt x="820470" y="383555"/>
                  </a:lnTo>
                  <a:lnTo>
                    <a:pt x="790447" y="382143"/>
                  </a:lnTo>
                  <a:lnTo>
                    <a:pt x="771662" y="383049"/>
                  </a:lnTo>
                  <a:lnTo>
                    <a:pt x="729327" y="390340"/>
                  </a:lnTo>
                  <a:lnTo>
                    <a:pt x="681423" y="404818"/>
                  </a:lnTo>
                  <a:lnTo>
                    <a:pt x="632721" y="425912"/>
                  </a:lnTo>
                  <a:lnTo>
                    <a:pt x="608368" y="438912"/>
                  </a:lnTo>
                  <a:lnTo>
                    <a:pt x="602284" y="438912"/>
                  </a:lnTo>
                  <a:lnTo>
                    <a:pt x="602284" y="296164"/>
                  </a:lnTo>
                  <a:lnTo>
                    <a:pt x="618232" y="290401"/>
                  </a:lnTo>
                  <a:lnTo>
                    <a:pt x="659461" y="278018"/>
                  </a:lnTo>
                  <a:lnTo>
                    <a:pt x="711518" y="265545"/>
                  </a:lnTo>
                  <a:lnTo>
                    <a:pt x="764643" y="258790"/>
                  </a:lnTo>
                  <a:lnTo>
                    <a:pt x="790994" y="257937"/>
                  </a:lnTo>
                  <a:close/>
                </a:path>
                <a:path w="2096770" h="1137285">
                  <a:moveTo>
                    <a:pt x="1118374" y="278129"/>
                  </a:moveTo>
                  <a:lnTo>
                    <a:pt x="2096655" y="278129"/>
                  </a:lnTo>
                  <a:lnTo>
                    <a:pt x="2096655" y="401574"/>
                  </a:lnTo>
                  <a:lnTo>
                    <a:pt x="1704479" y="401574"/>
                  </a:lnTo>
                  <a:lnTo>
                    <a:pt x="1704479" y="1113536"/>
                  </a:lnTo>
                  <a:lnTo>
                    <a:pt x="1510550" y="1113536"/>
                  </a:lnTo>
                  <a:lnTo>
                    <a:pt x="1510550" y="401574"/>
                  </a:lnTo>
                  <a:lnTo>
                    <a:pt x="1118374" y="401574"/>
                  </a:lnTo>
                  <a:lnTo>
                    <a:pt x="1118374" y="278129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8036" y="297179"/>
              <a:ext cx="2114550" cy="115442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079495" y="308356"/>
              <a:ext cx="2162175" cy="1137285"/>
            </a:xfrm>
            <a:custGeom>
              <a:avLst/>
              <a:gdLst/>
              <a:ahLst/>
              <a:cxnLst/>
              <a:rect l="l" t="t" r="r" b="b"/>
              <a:pathLst>
                <a:path w="2162175" h="1137285">
                  <a:moveTo>
                    <a:pt x="176276" y="0"/>
                  </a:moveTo>
                  <a:lnTo>
                    <a:pt x="0" y="0"/>
                  </a:lnTo>
                  <a:lnTo>
                    <a:pt x="0" y="1113536"/>
                  </a:lnTo>
                  <a:lnTo>
                    <a:pt x="93345" y="1113536"/>
                  </a:lnTo>
                  <a:lnTo>
                    <a:pt x="93345" y="698500"/>
                  </a:lnTo>
                  <a:lnTo>
                    <a:pt x="172466" y="698500"/>
                  </a:lnTo>
                  <a:lnTo>
                    <a:pt x="240871" y="691181"/>
                  </a:lnTo>
                  <a:lnTo>
                    <a:pt x="296418" y="669290"/>
                  </a:lnTo>
                  <a:lnTo>
                    <a:pt x="342217" y="633206"/>
                  </a:lnTo>
                  <a:lnTo>
                    <a:pt x="381634" y="583311"/>
                  </a:lnTo>
                  <a:lnTo>
                    <a:pt x="387958" y="572135"/>
                  </a:lnTo>
                  <a:lnTo>
                    <a:pt x="93345" y="572135"/>
                  </a:lnTo>
                  <a:lnTo>
                    <a:pt x="93345" y="127126"/>
                  </a:lnTo>
                  <a:lnTo>
                    <a:pt x="399035" y="127126"/>
                  </a:lnTo>
                  <a:lnTo>
                    <a:pt x="394382" y="117840"/>
                  </a:lnTo>
                  <a:lnTo>
                    <a:pt x="359537" y="69469"/>
                  </a:lnTo>
                  <a:lnTo>
                    <a:pt x="323437" y="37925"/>
                  </a:lnTo>
                  <a:lnTo>
                    <a:pt x="282194" y="16383"/>
                  </a:lnTo>
                  <a:lnTo>
                    <a:pt x="233807" y="4095"/>
                  </a:lnTo>
                  <a:lnTo>
                    <a:pt x="206184" y="1023"/>
                  </a:lnTo>
                  <a:lnTo>
                    <a:pt x="176276" y="0"/>
                  </a:lnTo>
                  <a:close/>
                </a:path>
                <a:path w="2162175" h="1137285">
                  <a:moveTo>
                    <a:pt x="399035" y="127126"/>
                  </a:moveTo>
                  <a:lnTo>
                    <a:pt x="170561" y="127126"/>
                  </a:lnTo>
                  <a:lnTo>
                    <a:pt x="191565" y="127724"/>
                  </a:lnTo>
                  <a:lnTo>
                    <a:pt x="210772" y="129524"/>
                  </a:lnTo>
                  <a:lnTo>
                    <a:pt x="258129" y="142490"/>
                  </a:lnTo>
                  <a:lnTo>
                    <a:pt x="295402" y="169672"/>
                  </a:lnTo>
                  <a:lnTo>
                    <a:pt x="326298" y="218928"/>
                  </a:lnTo>
                  <a:lnTo>
                    <a:pt x="338802" y="261532"/>
                  </a:lnTo>
                  <a:lnTo>
                    <a:pt x="345037" y="311634"/>
                  </a:lnTo>
                  <a:lnTo>
                    <a:pt x="345820" y="339471"/>
                  </a:lnTo>
                  <a:lnTo>
                    <a:pt x="345227" y="365190"/>
                  </a:lnTo>
                  <a:lnTo>
                    <a:pt x="340516" y="411533"/>
                  </a:lnTo>
                  <a:lnTo>
                    <a:pt x="331023" y="451633"/>
                  </a:lnTo>
                  <a:lnTo>
                    <a:pt x="315938" y="488348"/>
                  </a:lnTo>
                  <a:lnTo>
                    <a:pt x="293987" y="522829"/>
                  </a:lnTo>
                  <a:lnTo>
                    <a:pt x="264979" y="548788"/>
                  </a:lnTo>
                  <a:lnTo>
                    <a:pt x="229498" y="563883"/>
                  </a:lnTo>
                  <a:lnTo>
                    <a:pt x="183830" y="571210"/>
                  </a:lnTo>
                  <a:lnTo>
                    <a:pt x="156972" y="572135"/>
                  </a:lnTo>
                  <a:lnTo>
                    <a:pt x="387958" y="572135"/>
                  </a:lnTo>
                  <a:lnTo>
                    <a:pt x="407257" y="532892"/>
                  </a:lnTo>
                  <a:lnTo>
                    <a:pt x="426593" y="472948"/>
                  </a:lnTo>
                  <a:lnTo>
                    <a:pt x="438816" y="406368"/>
                  </a:lnTo>
                  <a:lnTo>
                    <a:pt x="442849" y="335788"/>
                  </a:lnTo>
                  <a:lnTo>
                    <a:pt x="441467" y="291113"/>
                  </a:lnTo>
                  <a:lnTo>
                    <a:pt x="437324" y="249856"/>
                  </a:lnTo>
                  <a:lnTo>
                    <a:pt x="430418" y="212004"/>
                  </a:lnTo>
                  <a:lnTo>
                    <a:pt x="420751" y="177546"/>
                  </a:lnTo>
                  <a:lnTo>
                    <a:pt x="408632" y="146282"/>
                  </a:lnTo>
                  <a:lnTo>
                    <a:pt x="399035" y="127126"/>
                  </a:lnTo>
                  <a:close/>
                </a:path>
                <a:path w="2162175" h="1137285">
                  <a:moveTo>
                    <a:pt x="729615" y="255016"/>
                  </a:moveTo>
                  <a:lnTo>
                    <a:pt x="686913" y="259649"/>
                  </a:lnTo>
                  <a:lnTo>
                    <a:pt x="647662" y="273555"/>
                  </a:lnTo>
                  <a:lnTo>
                    <a:pt x="611867" y="296740"/>
                  </a:lnTo>
                  <a:lnTo>
                    <a:pt x="579535" y="329208"/>
                  </a:lnTo>
                  <a:lnTo>
                    <a:pt x="550671" y="370967"/>
                  </a:lnTo>
                  <a:lnTo>
                    <a:pt x="532679" y="405971"/>
                  </a:lnTo>
                  <a:lnTo>
                    <a:pt x="517455" y="444800"/>
                  </a:lnTo>
                  <a:lnTo>
                    <a:pt x="504998" y="487449"/>
                  </a:lnTo>
                  <a:lnTo>
                    <a:pt x="495310" y="533917"/>
                  </a:lnTo>
                  <a:lnTo>
                    <a:pt x="488390" y="584202"/>
                  </a:lnTo>
                  <a:lnTo>
                    <a:pt x="484238" y="638302"/>
                  </a:lnTo>
                  <a:lnTo>
                    <a:pt x="482854" y="696214"/>
                  </a:lnTo>
                  <a:lnTo>
                    <a:pt x="484192" y="752609"/>
                  </a:lnTo>
                  <a:lnTo>
                    <a:pt x="488209" y="805537"/>
                  </a:lnTo>
                  <a:lnTo>
                    <a:pt x="494910" y="854997"/>
                  </a:lnTo>
                  <a:lnTo>
                    <a:pt x="504299" y="900989"/>
                  </a:lnTo>
                  <a:lnTo>
                    <a:pt x="516381" y="943514"/>
                  </a:lnTo>
                  <a:lnTo>
                    <a:pt x="531159" y="982570"/>
                  </a:lnTo>
                  <a:lnTo>
                    <a:pt x="548640" y="1018159"/>
                  </a:lnTo>
                  <a:lnTo>
                    <a:pt x="576971" y="1060828"/>
                  </a:lnTo>
                  <a:lnTo>
                    <a:pt x="609234" y="1094037"/>
                  </a:lnTo>
                  <a:lnTo>
                    <a:pt x="645429" y="1117773"/>
                  </a:lnTo>
                  <a:lnTo>
                    <a:pt x="685556" y="1132024"/>
                  </a:lnTo>
                  <a:lnTo>
                    <a:pt x="729615" y="1136777"/>
                  </a:lnTo>
                  <a:lnTo>
                    <a:pt x="772424" y="1132176"/>
                  </a:lnTo>
                  <a:lnTo>
                    <a:pt x="811697" y="1118383"/>
                  </a:lnTo>
                  <a:lnTo>
                    <a:pt x="847435" y="1095409"/>
                  </a:lnTo>
                  <a:lnTo>
                    <a:pt x="879637" y="1063267"/>
                  </a:lnTo>
                  <a:lnTo>
                    <a:pt x="908304" y="1021969"/>
                  </a:lnTo>
                  <a:lnTo>
                    <a:pt x="911552" y="1015619"/>
                  </a:lnTo>
                  <a:lnTo>
                    <a:pt x="729615" y="1015619"/>
                  </a:lnTo>
                  <a:lnTo>
                    <a:pt x="695398" y="1010546"/>
                  </a:lnTo>
                  <a:lnTo>
                    <a:pt x="639443" y="969970"/>
                  </a:lnTo>
                  <a:lnTo>
                    <a:pt x="617728" y="934466"/>
                  </a:lnTo>
                  <a:lnTo>
                    <a:pt x="603662" y="898971"/>
                  </a:lnTo>
                  <a:lnTo>
                    <a:pt x="592712" y="857404"/>
                  </a:lnTo>
                  <a:lnTo>
                    <a:pt x="584882" y="809760"/>
                  </a:lnTo>
                  <a:lnTo>
                    <a:pt x="580265" y="757006"/>
                  </a:lnTo>
                  <a:lnTo>
                    <a:pt x="578612" y="696214"/>
                  </a:lnTo>
                  <a:lnTo>
                    <a:pt x="580180" y="634629"/>
                  </a:lnTo>
                  <a:lnTo>
                    <a:pt x="584882" y="579719"/>
                  </a:lnTo>
                  <a:lnTo>
                    <a:pt x="592712" y="531484"/>
                  </a:lnTo>
                  <a:lnTo>
                    <a:pt x="603662" y="489925"/>
                  </a:lnTo>
                  <a:lnTo>
                    <a:pt x="639443" y="420536"/>
                  </a:lnTo>
                  <a:lnTo>
                    <a:pt x="695398" y="381103"/>
                  </a:lnTo>
                  <a:lnTo>
                    <a:pt x="729615" y="376174"/>
                  </a:lnTo>
                  <a:lnTo>
                    <a:pt x="911150" y="376174"/>
                  </a:lnTo>
                  <a:lnTo>
                    <a:pt x="908304" y="370586"/>
                  </a:lnTo>
                  <a:lnTo>
                    <a:pt x="879637" y="328964"/>
                  </a:lnTo>
                  <a:lnTo>
                    <a:pt x="847435" y="296602"/>
                  </a:lnTo>
                  <a:lnTo>
                    <a:pt x="811697" y="273495"/>
                  </a:lnTo>
                  <a:lnTo>
                    <a:pt x="772424" y="259634"/>
                  </a:lnTo>
                  <a:lnTo>
                    <a:pt x="729615" y="255016"/>
                  </a:lnTo>
                  <a:close/>
                </a:path>
                <a:path w="2162175" h="1137285">
                  <a:moveTo>
                    <a:pt x="911150" y="376174"/>
                  </a:moveTo>
                  <a:lnTo>
                    <a:pt x="729615" y="376174"/>
                  </a:lnTo>
                  <a:lnTo>
                    <a:pt x="763567" y="381103"/>
                  </a:lnTo>
                  <a:lnTo>
                    <a:pt x="793400" y="395890"/>
                  </a:lnTo>
                  <a:lnTo>
                    <a:pt x="840613" y="455041"/>
                  </a:lnTo>
                  <a:lnTo>
                    <a:pt x="865584" y="531484"/>
                  </a:lnTo>
                  <a:lnTo>
                    <a:pt x="873375" y="579719"/>
                  </a:lnTo>
                  <a:lnTo>
                    <a:pt x="878046" y="634629"/>
                  </a:lnTo>
                  <a:lnTo>
                    <a:pt x="879602" y="696214"/>
                  </a:lnTo>
                  <a:lnTo>
                    <a:pt x="878032" y="757006"/>
                  </a:lnTo>
                  <a:lnTo>
                    <a:pt x="873323" y="811367"/>
                  </a:lnTo>
                  <a:lnTo>
                    <a:pt x="865464" y="859336"/>
                  </a:lnTo>
                  <a:lnTo>
                    <a:pt x="854486" y="900795"/>
                  </a:lnTo>
                  <a:lnTo>
                    <a:pt x="818715" y="970774"/>
                  </a:lnTo>
                  <a:lnTo>
                    <a:pt x="763331" y="1010640"/>
                  </a:lnTo>
                  <a:lnTo>
                    <a:pt x="729615" y="1015619"/>
                  </a:lnTo>
                  <a:lnTo>
                    <a:pt x="911552" y="1015619"/>
                  </a:lnTo>
                  <a:lnTo>
                    <a:pt x="941147" y="948490"/>
                  </a:lnTo>
                  <a:lnTo>
                    <a:pt x="953464" y="905872"/>
                  </a:lnTo>
                  <a:lnTo>
                    <a:pt x="963048" y="859297"/>
                  </a:lnTo>
                  <a:lnTo>
                    <a:pt x="969886" y="808881"/>
                  </a:lnTo>
                  <a:lnTo>
                    <a:pt x="973991" y="754507"/>
                  </a:lnTo>
                  <a:lnTo>
                    <a:pt x="975359" y="696214"/>
                  </a:lnTo>
                  <a:lnTo>
                    <a:pt x="973991" y="638107"/>
                  </a:lnTo>
                  <a:lnTo>
                    <a:pt x="969886" y="583860"/>
                  </a:lnTo>
                  <a:lnTo>
                    <a:pt x="963043" y="533474"/>
                  </a:lnTo>
                  <a:lnTo>
                    <a:pt x="953464" y="486952"/>
                  </a:lnTo>
                  <a:lnTo>
                    <a:pt x="941147" y="444294"/>
                  </a:lnTo>
                  <a:lnTo>
                    <a:pt x="926094" y="405505"/>
                  </a:lnTo>
                  <a:lnTo>
                    <a:pt x="911150" y="376174"/>
                  </a:lnTo>
                  <a:close/>
                </a:path>
                <a:path w="2162175" h="1137285">
                  <a:moveTo>
                    <a:pt x="1197102" y="278129"/>
                  </a:moveTo>
                  <a:lnTo>
                    <a:pt x="1084707" y="278129"/>
                  </a:lnTo>
                  <a:lnTo>
                    <a:pt x="1084707" y="1113536"/>
                  </a:lnTo>
                  <a:lnTo>
                    <a:pt x="1197102" y="1113536"/>
                  </a:lnTo>
                  <a:lnTo>
                    <a:pt x="1197102" y="737362"/>
                  </a:lnTo>
                  <a:lnTo>
                    <a:pt x="1612392" y="737362"/>
                  </a:lnTo>
                  <a:lnTo>
                    <a:pt x="1612392" y="616203"/>
                  </a:lnTo>
                  <a:lnTo>
                    <a:pt x="1197102" y="616203"/>
                  </a:lnTo>
                  <a:lnTo>
                    <a:pt x="1197102" y="278129"/>
                  </a:lnTo>
                  <a:close/>
                </a:path>
                <a:path w="2162175" h="1137285">
                  <a:moveTo>
                    <a:pt x="1612392" y="737362"/>
                  </a:moveTo>
                  <a:lnTo>
                    <a:pt x="1499870" y="737362"/>
                  </a:lnTo>
                  <a:lnTo>
                    <a:pt x="1499870" y="1113536"/>
                  </a:lnTo>
                  <a:lnTo>
                    <a:pt x="1612392" y="1113536"/>
                  </a:lnTo>
                  <a:lnTo>
                    <a:pt x="1612392" y="737362"/>
                  </a:lnTo>
                  <a:close/>
                </a:path>
                <a:path w="2162175" h="1137285">
                  <a:moveTo>
                    <a:pt x="1612392" y="278129"/>
                  </a:moveTo>
                  <a:lnTo>
                    <a:pt x="1499870" y="278129"/>
                  </a:lnTo>
                  <a:lnTo>
                    <a:pt x="1499870" y="616203"/>
                  </a:lnTo>
                  <a:lnTo>
                    <a:pt x="1612392" y="616203"/>
                  </a:lnTo>
                  <a:lnTo>
                    <a:pt x="1612392" y="278129"/>
                  </a:lnTo>
                  <a:close/>
                </a:path>
                <a:path w="2162175" h="1137285">
                  <a:moveTo>
                    <a:pt x="2161921" y="278129"/>
                  </a:moveTo>
                  <a:lnTo>
                    <a:pt x="1768983" y="278129"/>
                  </a:lnTo>
                  <a:lnTo>
                    <a:pt x="1768983" y="1113536"/>
                  </a:lnTo>
                  <a:lnTo>
                    <a:pt x="1872995" y="1113536"/>
                  </a:lnTo>
                  <a:lnTo>
                    <a:pt x="1872995" y="401574"/>
                  </a:lnTo>
                  <a:lnTo>
                    <a:pt x="2161921" y="401574"/>
                  </a:lnTo>
                  <a:lnTo>
                    <a:pt x="2161921" y="27812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079495" y="308356"/>
              <a:ext cx="2162175" cy="1137285"/>
            </a:xfrm>
            <a:custGeom>
              <a:avLst/>
              <a:gdLst/>
              <a:ahLst/>
              <a:cxnLst/>
              <a:rect l="l" t="t" r="r" b="b"/>
              <a:pathLst>
                <a:path w="2162175" h="1137285">
                  <a:moveTo>
                    <a:pt x="93345" y="127126"/>
                  </a:moveTo>
                  <a:lnTo>
                    <a:pt x="93345" y="572135"/>
                  </a:lnTo>
                  <a:lnTo>
                    <a:pt x="156972" y="572135"/>
                  </a:lnTo>
                  <a:lnTo>
                    <a:pt x="208010" y="568451"/>
                  </a:lnTo>
                  <a:lnTo>
                    <a:pt x="248284" y="557529"/>
                  </a:lnTo>
                  <a:lnTo>
                    <a:pt x="293987" y="522829"/>
                  </a:lnTo>
                  <a:lnTo>
                    <a:pt x="315938" y="488348"/>
                  </a:lnTo>
                  <a:lnTo>
                    <a:pt x="331023" y="451633"/>
                  </a:lnTo>
                  <a:lnTo>
                    <a:pt x="340516" y="411533"/>
                  </a:lnTo>
                  <a:lnTo>
                    <a:pt x="345227" y="365190"/>
                  </a:lnTo>
                  <a:lnTo>
                    <a:pt x="345820" y="339471"/>
                  </a:lnTo>
                  <a:lnTo>
                    <a:pt x="345037" y="311634"/>
                  </a:lnTo>
                  <a:lnTo>
                    <a:pt x="338802" y="261532"/>
                  </a:lnTo>
                  <a:lnTo>
                    <a:pt x="326298" y="218928"/>
                  </a:lnTo>
                  <a:lnTo>
                    <a:pt x="307336" y="184153"/>
                  </a:lnTo>
                  <a:lnTo>
                    <a:pt x="271478" y="149891"/>
                  </a:lnTo>
                  <a:lnTo>
                    <a:pt x="228193" y="132538"/>
                  </a:lnTo>
                  <a:lnTo>
                    <a:pt x="170561" y="127126"/>
                  </a:lnTo>
                  <a:lnTo>
                    <a:pt x="93345" y="127126"/>
                  </a:lnTo>
                  <a:close/>
                </a:path>
                <a:path w="2162175" h="1137285">
                  <a:moveTo>
                    <a:pt x="0" y="0"/>
                  </a:moveTo>
                  <a:lnTo>
                    <a:pt x="176276" y="0"/>
                  </a:lnTo>
                  <a:lnTo>
                    <a:pt x="206184" y="1023"/>
                  </a:lnTo>
                  <a:lnTo>
                    <a:pt x="259143" y="9215"/>
                  </a:lnTo>
                  <a:lnTo>
                    <a:pt x="303458" y="25909"/>
                  </a:lnTo>
                  <a:lnTo>
                    <a:pt x="342130" y="52441"/>
                  </a:lnTo>
                  <a:lnTo>
                    <a:pt x="378013" y="92231"/>
                  </a:lnTo>
                  <a:lnTo>
                    <a:pt x="408632" y="146282"/>
                  </a:lnTo>
                  <a:lnTo>
                    <a:pt x="430418" y="212004"/>
                  </a:lnTo>
                  <a:lnTo>
                    <a:pt x="437324" y="249856"/>
                  </a:lnTo>
                  <a:lnTo>
                    <a:pt x="441467" y="291113"/>
                  </a:lnTo>
                  <a:lnTo>
                    <a:pt x="442849" y="335788"/>
                  </a:lnTo>
                  <a:lnTo>
                    <a:pt x="441844" y="371578"/>
                  </a:lnTo>
                  <a:lnTo>
                    <a:pt x="433740" y="440158"/>
                  </a:lnTo>
                  <a:lnTo>
                    <a:pt x="417710" y="504122"/>
                  </a:lnTo>
                  <a:lnTo>
                    <a:pt x="395231" y="559280"/>
                  </a:lnTo>
                  <a:lnTo>
                    <a:pt x="362729" y="609979"/>
                  </a:lnTo>
                  <a:lnTo>
                    <a:pt x="320109" y="652980"/>
                  </a:lnTo>
                  <a:lnTo>
                    <a:pt x="270246" y="682051"/>
                  </a:lnTo>
                  <a:lnTo>
                    <a:pt x="208281" y="696668"/>
                  </a:lnTo>
                  <a:lnTo>
                    <a:pt x="172466" y="698500"/>
                  </a:lnTo>
                  <a:lnTo>
                    <a:pt x="93345" y="698500"/>
                  </a:lnTo>
                  <a:lnTo>
                    <a:pt x="93345" y="1113536"/>
                  </a:lnTo>
                  <a:lnTo>
                    <a:pt x="0" y="1113536"/>
                  </a:lnTo>
                  <a:lnTo>
                    <a:pt x="0" y="0"/>
                  </a:lnTo>
                  <a:close/>
                </a:path>
                <a:path w="2162175" h="1137285">
                  <a:moveTo>
                    <a:pt x="729615" y="376174"/>
                  </a:moveTo>
                  <a:lnTo>
                    <a:pt x="665337" y="395890"/>
                  </a:lnTo>
                  <a:lnTo>
                    <a:pt x="617728" y="455041"/>
                  </a:lnTo>
                  <a:lnTo>
                    <a:pt x="592712" y="531484"/>
                  </a:lnTo>
                  <a:lnTo>
                    <a:pt x="584882" y="579719"/>
                  </a:lnTo>
                  <a:lnTo>
                    <a:pt x="580180" y="634629"/>
                  </a:lnTo>
                  <a:lnTo>
                    <a:pt x="578612" y="696214"/>
                  </a:lnTo>
                  <a:lnTo>
                    <a:pt x="580180" y="756032"/>
                  </a:lnTo>
                  <a:lnTo>
                    <a:pt x="584882" y="809760"/>
                  </a:lnTo>
                  <a:lnTo>
                    <a:pt x="592712" y="857404"/>
                  </a:lnTo>
                  <a:lnTo>
                    <a:pt x="603662" y="898971"/>
                  </a:lnTo>
                  <a:lnTo>
                    <a:pt x="617728" y="934466"/>
                  </a:lnTo>
                  <a:lnTo>
                    <a:pt x="639443" y="969970"/>
                  </a:lnTo>
                  <a:lnTo>
                    <a:pt x="695398" y="1010546"/>
                  </a:lnTo>
                  <a:lnTo>
                    <a:pt x="729615" y="1015619"/>
                  </a:lnTo>
                  <a:lnTo>
                    <a:pt x="763331" y="1010640"/>
                  </a:lnTo>
                  <a:lnTo>
                    <a:pt x="818715" y="970774"/>
                  </a:lnTo>
                  <a:lnTo>
                    <a:pt x="840358" y="935863"/>
                  </a:lnTo>
                  <a:lnTo>
                    <a:pt x="865474" y="859297"/>
                  </a:lnTo>
                  <a:lnTo>
                    <a:pt x="873323" y="811367"/>
                  </a:lnTo>
                  <a:lnTo>
                    <a:pt x="878032" y="757006"/>
                  </a:lnTo>
                  <a:lnTo>
                    <a:pt x="879602" y="696214"/>
                  </a:lnTo>
                  <a:lnTo>
                    <a:pt x="878046" y="634629"/>
                  </a:lnTo>
                  <a:lnTo>
                    <a:pt x="873375" y="579719"/>
                  </a:lnTo>
                  <a:lnTo>
                    <a:pt x="865584" y="531484"/>
                  </a:lnTo>
                  <a:lnTo>
                    <a:pt x="854665" y="489925"/>
                  </a:lnTo>
                  <a:lnTo>
                    <a:pt x="819090" y="420536"/>
                  </a:lnTo>
                  <a:lnTo>
                    <a:pt x="763567" y="381103"/>
                  </a:lnTo>
                  <a:lnTo>
                    <a:pt x="729615" y="376174"/>
                  </a:lnTo>
                  <a:close/>
                </a:path>
                <a:path w="2162175" h="1137285">
                  <a:moveTo>
                    <a:pt x="729615" y="255016"/>
                  </a:moveTo>
                  <a:lnTo>
                    <a:pt x="772424" y="259634"/>
                  </a:lnTo>
                  <a:lnTo>
                    <a:pt x="811697" y="273495"/>
                  </a:lnTo>
                  <a:lnTo>
                    <a:pt x="847435" y="296602"/>
                  </a:lnTo>
                  <a:lnTo>
                    <a:pt x="879637" y="328964"/>
                  </a:lnTo>
                  <a:lnTo>
                    <a:pt x="908304" y="370586"/>
                  </a:lnTo>
                  <a:lnTo>
                    <a:pt x="926094" y="405505"/>
                  </a:lnTo>
                  <a:lnTo>
                    <a:pt x="941147" y="444294"/>
                  </a:lnTo>
                  <a:lnTo>
                    <a:pt x="953464" y="486952"/>
                  </a:lnTo>
                  <a:lnTo>
                    <a:pt x="963043" y="533474"/>
                  </a:lnTo>
                  <a:lnTo>
                    <a:pt x="969886" y="583860"/>
                  </a:lnTo>
                  <a:lnTo>
                    <a:pt x="973991" y="638107"/>
                  </a:lnTo>
                  <a:lnTo>
                    <a:pt x="975359" y="696214"/>
                  </a:lnTo>
                  <a:lnTo>
                    <a:pt x="973991" y="754507"/>
                  </a:lnTo>
                  <a:lnTo>
                    <a:pt x="969886" y="808881"/>
                  </a:lnTo>
                  <a:lnTo>
                    <a:pt x="963043" y="859336"/>
                  </a:lnTo>
                  <a:lnTo>
                    <a:pt x="953464" y="905872"/>
                  </a:lnTo>
                  <a:lnTo>
                    <a:pt x="941147" y="948490"/>
                  </a:lnTo>
                  <a:lnTo>
                    <a:pt x="926094" y="987189"/>
                  </a:lnTo>
                  <a:lnTo>
                    <a:pt x="908304" y="1021969"/>
                  </a:lnTo>
                  <a:lnTo>
                    <a:pt x="879637" y="1063267"/>
                  </a:lnTo>
                  <a:lnTo>
                    <a:pt x="847435" y="1095409"/>
                  </a:lnTo>
                  <a:lnTo>
                    <a:pt x="811697" y="1118383"/>
                  </a:lnTo>
                  <a:lnTo>
                    <a:pt x="772424" y="1132176"/>
                  </a:lnTo>
                  <a:lnTo>
                    <a:pt x="729615" y="1136777"/>
                  </a:lnTo>
                  <a:lnTo>
                    <a:pt x="685556" y="1132024"/>
                  </a:lnTo>
                  <a:lnTo>
                    <a:pt x="645429" y="1117773"/>
                  </a:lnTo>
                  <a:lnTo>
                    <a:pt x="609234" y="1094037"/>
                  </a:lnTo>
                  <a:lnTo>
                    <a:pt x="576971" y="1060828"/>
                  </a:lnTo>
                  <a:lnTo>
                    <a:pt x="548640" y="1018159"/>
                  </a:lnTo>
                  <a:lnTo>
                    <a:pt x="531159" y="982570"/>
                  </a:lnTo>
                  <a:lnTo>
                    <a:pt x="516381" y="943514"/>
                  </a:lnTo>
                  <a:lnTo>
                    <a:pt x="504299" y="900989"/>
                  </a:lnTo>
                  <a:lnTo>
                    <a:pt x="494910" y="854997"/>
                  </a:lnTo>
                  <a:lnTo>
                    <a:pt x="488209" y="805537"/>
                  </a:lnTo>
                  <a:lnTo>
                    <a:pt x="484192" y="752609"/>
                  </a:lnTo>
                  <a:lnTo>
                    <a:pt x="482854" y="696214"/>
                  </a:lnTo>
                  <a:lnTo>
                    <a:pt x="484238" y="638302"/>
                  </a:lnTo>
                  <a:lnTo>
                    <a:pt x="488390" y="584202"/>
                  </a:lnTo>
                  <a:lnTo>
                    <a:pt x="495310" y="533917"/>
                  </a:lnTo>
                  <a:lnTo>
                    <a:pt x="504998" y="487449"/>
                  </a:lnTo>
                  <a:lnTo>
                    <a:pt x="517455" y="444800"/>
                  </a:lnTo>
                  <a:lnTo>
                    <a:pt x="532679" y="405971"/>
                  </a:lnTo>
                  <a:lnTo>
                    <a:pt x="550671" y="370967"/>
                  </a:lnTo>
                  <a:lnTo>
                    <a:pt x="579535" y="329208"/>
                  </a:lnTo>
                  <a:lnTo>
                    <a:pt x="611867" y="296740"/>
                  </a:lnTo>
                  <a:lnTo>
                    <a:pt x="647662" y="273555"/>
                  </a:lnTo>
                  <a:lnTo>
                    <a:pt x="686913" y="259649"/>
                  </a:lnTo>
                  <a:lnTo>
                    <a:pt x="729615" y="255016"/>
                  </a:lnTo>
                  <a:close/>
                </a:path>
                <a:path w="2162175" h="1137285">
                  <a:moveTo>
                    <a:pt x="1768983" y="278129"/>
                  </a:moveTo>
                  <a:lnTo>
                    <a:pt x="2161921" y="278129"/>
                  </a:lnTo>
                  <a:lnTo>
                    <a:pt x="2161921" y="401574"/>
                  </a:lnTo>
                  <a:lnTo>
                    <a:pt x="1872995" y="401574"/>
                  </a:lnTo>
                  <a:lnTo>
                    <a:pt x="1872995" y="1113536"/>
                  </a:lnTo>
                  <a:lnTo>
                    <a:pt x="1768983" y="1113536"/>
                  </a:lnTo>
                  <a:lnTo>
                    <a:pt x="1768983" y="278129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4159440" y="581723"/>
          <a:ext cx="527685" cy="8354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3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80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158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1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9" name="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72383" y="297179"/>
            <a:ext cx="2173986" cy="1154429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5925375" y="303593"/>
            <a:ext cx="2341880" cy="1431290"/>
            <a:chOff x="5925375" y="303593"/>
            <a:chExt cx="2341880" cy="1431290"/>
          </a:xfrm>
        </p:grpSpPr>
        <p:sp>
          <p:nvSpPr>
            <p:cNvPr id="21" name="object 21"/>
            <p:cNvSpPr/>
            <p:nvPr/>
          </p:nvSpPr>
          <p:spPr>
            <a:xfrm>
              <a:off x="5930138" y="308356"/>
              <a:ext cx="2337435" cy="1421765"/>
            </a:xfrm>
            <a:custGeom>
              <a:avLst/>
              <a:gdLst/>
              <a:ahLst/>
              <a:cxnLst/>
              <a:rect l="l" t="t" r="r" b="b"/>
              <a:pathLst>
                <a:path w="2337434" h="1421764">
                  <a:moveTo>
                    <a:pt x="96265" y="0"/>
                  </a:moveTo>
                  <a:lnTo>
                    <a:pt x="0" y="0"/>
                  </a:lnTo>
                  <a:lnTo>
                    <a:pt x="0" y="1113536"/>
                  </a:lnTo>
                  <a:lnTo>
                    <a:pt x="96265" y="1113536"/>
                  </a:lnTo>
                  <a:lnTo>
                    <a:pt x="96265" y="603503"/>
                  </a:lnTo>
                  <a:lnTo>
                    <a:pt x="279443" y="603503"/>
                  </a:lnTo>
                  <a:lnTo>
                    <a:pt x="241553" y="527939"/>
                  </a:lnTo>
                  <a:lnTo>
                    <a:pt x="258437" y="509722"/>
                  </a:lnTo>
                  <a:lnTo>
                    <a:pt x="264760" y="501776"/>
                  </a:lnTo>
                  <a:lnTo>
                    <a:pt x="96265" y="501776"/>
                  </a:lnTo>
                  <a:lnTo>
                    <a:pt x="96265" y="0"/>
                  </a:lnTo>
                  <a:close/>
                </a:path>
                <a:path w="2337434" h="1421764">
                  <a:moveTo>
                    <a:pt x="279443" y="603503"/>
                  </a:moveTo>
                  <a:lnTo>
                    <a:pt x="156972" y="603503"/>
                  </a:lnTo>
                  <a:lnTo>
                    <a:pt x="412750" y="1113536"/>
                  </a:lnTo>
                  <a:lnTo>
                    <a:pt x="526541" y="1113536"/>
                  </a:lnTo>
                  <a:lnTo>
                    <a:pt x="530961" y="1105125"/>
                  </a:lnTo>
                  <a:lnTo>
                    <a:pt x="279443" y="603503"/>
                  </a:lnTo>
                  <a:close/>
                </a:path>
                <a:path w="2337434" h="1421764">
                  <a:moveTo>
                    <a:pt x="658367" y="278129"/>
                  </a:moveTo>
                  <a:lnTo>
                    <a:pt x="528827" y="278129"/>
                  </a:lnTo>
                  <a:lnTo>
                    <a:pt x="744219" y="699262"/>
                  </a:lnTo>
                  <a:lnTo>
                    <a:pt x="530961" y="1105125"/>
                  </a:lnTo>
                  <a:lnTo>
                    <a:pt x="535177" y="1113536"/>
                  </a:lnTo>
                  <a:lnTo>
                    <a:pt x="646048" y="1113536"/>
                  </a:lnTo>
                  <a:lnTo>
                    <a:pt x="802513" y="797941"/>
                  </a:lnTo>
                  <a:lnTo>
                    <a:pt x="922919" y="797941"/>
                  </a:lnTo>
                  <a:lnTo>
                    <a:pt x="867537" y="689483"/>
                  </a:lnTo>
                  <a:lnTo>
                    <a:pt x="919481" y="590803"/>
                  </a:lnTo>
                  <a:lnTo>
                    <a:pt x="809243" y="590803"/>
                  </a:lnTo>
                  <a:lnTo>
                    <a:pt x="658367" y="278129"/>
                  </a:lnTo>
                  <a:close/>
                </a:path>
                <a:path w="2337434" h="1421764">
                  <a:moveTo>
                    <a:pt x="922919" y="797941"/>
                  </a:moveTo>
                  <a:lnTo>
                    <a:pt x="802513" y="797941"/>
                  </a:lnTo>
                  <a:lnTo>
                    <a:pt x="954532" y="1113536"/>
                  </a:lnTo>
                  <a:lnTo>
                    <a:pt x="1084071" y="1113536"/>
                  </a:lnTo>
                  <a:lnTo>
                    <a:pt x="922919" y="797941"/>
                  </a:lnTo>
                  <a:close/>
                </a:path>
                <a:path w="2337434" h="1421764">
                  <a:moveTo>
                    <a:pt x="1084071" y="278129"/>
                  </a:moveTo>
                  <a:lnTo>
                    <a:pt x="964057" y="278129"/>
                  </a:lnTo>
                  <a:lnTo>
                    <a:pt x="809243" y="590803"/>
                  </a:lnTo>
                  <a:lnTo>
                    <a:pt x="919481" y="590803"/>
                  </a:lnTo>
                  <a:lnTo>
                    <a:pt x="1084071" y="278129"/>
                  </a:lnTo>
                  <a:close/>
                </a:path>
                <a:path w="2337434" h="1421764">
                  <a:moveTo>
                    <a:pt x="497332" y="0"/>
                  </a:moveTo>
                  <a:lnTo>
                    <a:pt x="467613" y="0"/>
                  </a:lnTo>
                  <a:lnTo>
                    <a:pt x="429704" y="3004"/>
                  </a:lnTo>
                  <a:lnTo>
                    <a:pt x="367029" y="27110"/>
                  </a:lnTo>
                  <a:lnTo>
                    <a:pt x="320617" y="77335"/>
                  </a:lnTo>
                  <a:lnTo>
                    <a:pt x="301005" y="116363"/>
                  </a:lnTo>
                  <a:lnTo>
                    <a:pt x="283418" y="165346"/>
                  </a:lnTo>
                  <a:lnTo>
                    <a:pt x="267842" y="224282"/>
                  </a:lnTo>
                  <a:lnTo>
                    <a:pt x="265485" y="235352"/>
                  </a:lnTo>
                  <a:lnTo>
                    <a:pt x="262794" y="247602"/>
                  </a:lnTo>
                  <a:lnTo>
                    <a:pt x="252791" y="290947"/>
                  </a:lnTo>
                  <a:lnTo>
                    <a:pt x="240664" y="339471"/>
                  </a:lnTo>
                  <a:lnTo>
                    <a:pt x="216646" y="407590"/>
                  </a:lnTo>
                  <a:lnTo>
                    <a:pt x="186436" y="457708"/>
                  </a:lnTo>
                  <a:lnTo>
                    <a:pt x="147208" y="489267"/>
                  </a:lnTo>
                  <a:lnTo>
                    <a:pt x="96265" y="501776"/>
                  </a:lnTo>
                  <a:lnTo>
                    <a:pt x="264760" y="501776"/>
                  </a:lnTo>
                  <a:lnTo>
                    <a:pt x="288345" y="469145"/>
                  </a:lnTo>
                  <a:lnTo>
                    <a:pt x="313463" y="420522"/>
                  </a:lnTo>
                  <a:lnTo>
                    <a:pt x="335839" y="348184"/>
                  </a:lnTo>
                  <a:lnTo>
                    <a:pt x="346075" y="302133"/>
                  </a:lnTo>
                  <a:lnTo>
                    <a:pt x="356314" y="256726"/>
                  </a:lnTo>
                  <a:lnTo>
                    <a:pt x="367030" y="219202"/>
                  </a:lnTo>
                  <a:lnTo>
                    <a:pt x="389889" y="167894"/>
                  </a:lnTo>
                  <a:lnTo>
                    <a:pt x="422560" y="141208"/>
                  </a:lnTo>
                  <a:lnTo>
                    <a:pt x="472948" y="132334"/>
                  </a:lnTo>
                  <a:lnTo>
                    <a:pt x="497332" y="132334"/>
                  </a:lnTo>
                  <a:lnTo>
                    <a:pt x="497332" y="0"/>
                  </a:lnTo>
                  <a:close/>
                </a:path>
                <a:path w="2337434" h="1421764">
                  <a:moveTo>
                    <a:pt x="1219200" y="278129"/>
                  </a:moveTo>
                  <a:lnTo>
                    <a:pt x="1091691" y="278129"/>
                  </a:lnTo>
                  <a:lnTo>
                    <a:pt x="1346708" y="1073150"/>
                  </a:lnTo>
                  <a:lnTo>
                    <a:pt x="1221105" y="1421638"/>
                  </a:lnTo>
                  <a:lnTo>
                    <a:pt x="1347342" y="1421638"/>
                  </a:lnTo>
                  <a:lnTo>
                    <a:pt x="1520696" y="896620"/>
                  </a:lnTo>
                  <a:lnTo>
                    <a:pt x="1410715" y="896620"/>
                  </a:lnTo>
                  <a:lnTo>
                    <a:pt x="1219200" y="278129"/>
                  </a:lnTo>
                  <a:close/>
                </a:path>
                <a:path w="2337434" h="1421764">
                  <a:moveTo>
                    <a:pt x="1724914" y="278129"/>
                  </a:moveTo>
                  <a:lnTo>
                    <a:pt x="1601723" y="278129"/>
                  </a:lnTo>
                  <a:lnTo>
                    <a:pt x="1410715" y="896620"/>
                  </a:lnTo>
                  <a:lnTo>
                    <a:pt x="1520696" y="896620"/>
                  </a:lnTo>
                  <a:lnTo>
                    <a:pt x="1724914" y="278129"/>
                  </a:lnTo>
                  <a:close/>
                </a:path>
                <a:path w="2337434" h="1421764">
                  <a:moveTo>
                    <a:pt x="1921764" y="278129"/>
                  </a:moveTo>
                  <a:lnTo>
                    <a:pt x="1809368" y="278129"/>
                  </a:lnTo>
                  <a:lnTo>
                    <a:pt x="1809368" y="1113536"/>
                  </a:lnTo>
                  <a:lnTo>
                    <a:pt x="1921764" y="1113536"/>
                  </a:lnTo>
                  <a:lnTo>
                    <a:pt x="1921764" y="737362"/>
                  </a:lnTo>
                  <a:lnTo>
                    <a:pt x="2337054" y="737362"/>
                  </a:lnTo>
                  <a:lnTo>
                    <a:pt x="2337054" y="616203"/>
                  </a:lnTo>
                  <a:lnTo>
                    <a:pt x="1921764" y="616203"/>
                  </a:lnTo>
                  <a:lnTo>
                    <a:pt x="1921764" y="278129"/>
                  </a:lnTo>
                  <a:close/>
                </a:path>
                <a:path w="2337434" h="1421764">
                  <a:moveTo>
                    <a:pt x="2337054" y="737362"/>
                  </a:moveTo>
                  <a:lnTo>
                    <a:pt x="2224532" y="737362"/>
                  </a:lnTo>
                  <a:lnTo>
                    <a:pt x="2224532" y="1113536"/>
                  </a:lnTo>
                  <a:lnTo>
                    <a:pt x="2337054" y="1113536"/>
                  </a:lnTo>
                  <a:lnTo>
                    <a:pt x="2337054" y="737362"/>
                  </a:lnTo>
                  <a:close/>
                </a:path>
                <a:path w="2337434" h="1421764">
                  <a:moveTo>
                    <a:pt x="2337054" y="278129"/>
                  </a:moveTo>
                  <a:lnTo>
                    <a:pt x="2224532" y="278129"/>
                  </a:lnTo>
                  <a:lnTo>
                    <a:pt x="2224532" y="616203"/>
                  </a:lnTo>
                  <a:lnTo>
                    <a:pt x="2337054" y="616203"/>
                  </a:lnTo>
                  <a:lnTo>
                    <a:pt x="2337054" y="27812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930138" y="308356"/>
              <a:ext cx="1725295" cy="1421765"/>
            </a:xfrm>
            <a:custGeom>
              <a:avLst/>
              <a:gdLst/>
              <a:ahLst/>
              <a:cxnLst/>
              <a:rect l="l" t="t" r="r" b="b"/>
              <a:pathLst>
                <a:path w="1725295" h="1421764">
                  <a:moveTo>
                    <a:pt x="0" y="0"/>
                  </a:moveTo>
                  <a:lnTo>
                    <a:pt x="96265" y="0"/>
                  </a:lnTo>
                  <a:lnTo>
                    <a:pt x="96265" y="501776"/>
                  </a:lnTo>
                  <a:lnTo>
                    <a:pt x="123195" y="497891"/>
                  </a:lnTo>
                  <a:lnTo>
                    <a:pt x="168292" y="475880"/>
                  </a:lnTo>
                  <a:lnTo>
                    <a:pt x="202320" y="434893"/>
                  </a:lnTo>
                  <a:lnTo>
                    <a:pt x="229423" y="375787"/>
                  </a:lnTo>
                  <a:lnTo>
                    <a:pt x="244929" y="322899"/>
                  </a:lnTo>
                  <a:lnTo>
                    <a:pt x="256412" y="275590"/>
                  </a:lnTo>
                  <a:lnTo>
                    <a:pt x="265485" y="235352"/>
                  </a:lnTo>
                  <a:lnTo>
                    <a:pt x="267842" y="224282"/>
                  </a:lnTo>
                  <a:lnTo>
                    <a:pt x="283418" y="165346"/>
                  </a:lnTo>
                  <a:lnTo>
                    <a:pt x="301005" y="116363"/>
                  </a:lnTo>
                  <a:lnTo>
                    <a:pt x="320617" y="77335"/>
                  </a:lnTo>
                  <a:lnTo>
                    <a:pt x="367029" y="27110"/>
                  </a:lnTo>
                  <a:lnTo>
                    <a:pt x="429704" y="3004"/>
                  </a:lnTo>
                  <a:lnTo>
                    <a:pt x="467613" y="0"/>
                  </a:lnTo>
                  <a:lnTo>
                    <a:pt x="497332" y="0"/>
                  </a:lnTo>
                  <a:lnTo>
                    <a:pt x="497332" y="132334"/>
                  </a:lnTo>
                  <a:lnTo>
                    <a:pt x="472948" y="132334"/>
                  </a:lnTo>
                  <a:lnTo>
                    <a:pt x="445539" y="134550"/>
                  </a:lnTo>
                  <a:lnTo>
                    <a:pt x="404010" y="152318"/>
                  </a:lnTo>
                  <a:lnTo>
                    <a:pt x="378221" y="189583"/>
                  </a:lnTo>
                  <a:lnTo>
                    <a:pt x="356314" y="256726"/>
                  </a:lnTo>
                  <a:lnTo>
                    <a:pt x="346075" y="302133"/>
                  </a:lnTo>
                  <a:lnTo>
                    <a:pt x="335839" y="348184"/>
                  </a:lnTo>
                  <a:lnTo>
                    <a:pt x="324961" y="387651"/>
                  </a:lnTo>
                  <a:lnTo>
                    <a:pt x="301371" y="446786"/>
                  </a:lnTo>
                  <a:lnTo>
                    <a:pt x="274034" y="490124"/>
                  </a:lnTo>
                  <a:lnTo>
                    <a:pt x="241553" y="527939"/>
                  </a:lnTo>
                  <a:lnTo>
                    <a:pt x="535177" y="1113536"/>
                  </a:lnTo>
                  <a:lnTo>
                    <a:pt x="412750" y="1113536"/>
                  </a:lnTo>
                  <a:lnTo>
                    <a:pt x="156972" y="603503"/>
                  </a:lnTo>
                  <a:lnTo>
                    <a:pt x="96265" y="603503"/>
                  </a:lnTo>
                  <a:lnTo>
                    <a:pt x="96265" y="1113536"/>
                  </a:lnTo>
                  <a:lnTo>
                    <a:pt x="0" y="1113536"/>
                  </a:lnTo>
                  <a:lnTo>
                    <a:pt x="0" y="0"/>
                  </a:lnTo>
                  <a:close/>
                </a:path>
                <a:path w="1725295" h="1421764">
                  <a:moveTo>
                    <a:pt x="528827" y="278129"/>
                  </a:moveTo>
                  <a:lnTo>
                    <a:pt x="658367" y="278129"/>
                  </a:lnTo>
                  <a:lnTo>
                    <a:pt x="809243" y="590803"/>
                  </a:lnTo>
                  <a:lnTo>
                    <a:pt x="964057" y="278129"/>
                  </a:lnTo>
                  <a:lnTo>
                    <a:pt x="1084071" y="278129"/>
                  </a:lnTo>
                  <a:lnTo>
                    <a:pt x="867537" y="689483"/>
                  </a:lnTo>
                  <a:lnTo>
                    <a:pt x="1084071" y="1113536"/>
                  </a:lnTo>
                  <a:lnTo>
                    <a:pt x="954532" y="1113536"/>
                  </a:lnTo>
                  <a:lnTo>
                    <a:pt x="802513" y="797941"/>
                  </a:lnTo>
                  <a:lnTo>
                    <a:pt x="646048" y="1113536"/>
                  </a:lnTo>
                  <a:lnTo>
                    <a:pt x="526541" y="1113536"/>
                  </a:lnTo>
                  <a:lnTo>
                    <a:pt x="744219" y="699262"/>
                  </a:lnTo>
                  <a:lnTo>
                    <a:pt x="528827" y="278129"/>
                  </a:lnTo>
                  <a:close/>
                </a:path>
                <a:path w="1725295" h="1421764">
                  <a:moveTo>
                    <a:pt x="1091691" y="278129"/>
                  </a:moveTo>
                  <a:lnTo>
                    <a:pt x="1219200" y="278129"/>
                  </a:lnTo>
                  <a:lnTo>
                    <a:pt x="1410715" y="896620"/>
                  </a:lnTo>
                  <a:lnTo>
                    <a:pt x="1601723" y="278129"/>
                  </a:lnTo>
                  <a:lnTo>
                    <a:pt x="1724914" y="278129"/>
                  </a:lnTo>
                  <a:lnTo>
                    <a:pt x="1347342" y="1421638"/>
                  </a:lnTo>
                  <a:lnTo>
                    <a:pt x="1221105" y="1421638"/>
                  </a:lnTo>
                  <a:lnTo>
                    <a:pt x="1346708" y="1073150"/>
                  </a:lnTo>
                  <a:lnTo>
                    <a:pt x="1091691" y="278129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7734744" y="581723"/>
          <a:ext cx="527685" cy="8354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3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80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158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1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4" name="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920740" y="297179"/>
            <a:ext cx="2352293" cy="1437894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110744" y="1587155"/>
            <a:ext cx="18254345" cy="8442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0375" marR="186055" indent="242570">
              <a:lnSpc>
                <a:spcPct val="111000"/>
              </a:lnSpc>
              <a:spcBef>
                <a:spcPts val="100"/>
              </a:spcBef>
            </a:pPr>
            <a:r>
              <a:rPr sz="5000" b="1" spc="-695" dirty="0">
                <a:latin typeface="Trebuchet MS"/>
                <a:cs typeface="Trebuchet MS"/>
              </a:rPr>
              <a:t>Ват </a:t>
            </a:r>
            <a:r>
              <a:rPr sz="5000" b="1" spc="-700" dirty="0">
                <a:latin typeface="Trebuchet MS"/>
                <a:cs typeface="Trebuchet MS"/>
              </a:rPr>
              <a:t>Ронг</a:t>
            </a:r>
            <a:r>
              <a:rPr sz="5000" b="1" spc="-695" dirty="0">
                <a:latin typeface="Trebuchet MS"/>
                <a:cs typeface="Trebuchet MS"/>
              </a:rPr>
              <a:t> </a:t>
            </a:r>
            <a:r>
              <a:rPr sz="5000" b="1" spc="-745" dirty="0">
                <a:latin typeface="Trebuchet MS"/>
                <a:cs typeface="Trebuchet MS"/>
              </a:rPr>
              <a:t>Кхун</a:t>
            </a:r>
            <a:r>
              <a:rPr sz="5000" b="1" spc="-740" dirty="0">
                <a:latin typeface="Trebuchet MS"/>
                <a:cs typeface="Trebuchet MS"/>
              </a:rPr>
              <a:t> </a:t>
            </a:r>
            <a:r>
              <a:rPr sz="5000" b="1" spc="-745" dirty="0">
                <a:latin typeface="Trebuchet MS"/>
                <a:cs typeface="Trebuchet MS"/>
              </a:rPr>
              <a:t>також</a:t>
            </a:r>
            <a:r>
              <a:rPr sz="5000" b="1" spc="-740" dirty="0">
                <a:latin typeface="Trebuchet MS"/>
                <a:cs typeface="Trebuchet MS"/>
              </a:rPr>
              <a:t> </a:t>
            </a:r>
            <a:r>
              <a:rPr sz="5000" b="1" spc="-690" dirty="0">
                <a:latin typeface="Trebuchet MS"/>
                <a:cs typeface="Trebuchet MS"/>
              </a:rPr>
              <a:t>Білий </a:t>
            </a:r>
            <a:r>
              <a:rPr sz="5000" b="1" spc="-790" dirty="0">
                <a:latin typeface="Trebuchet MS"/>
                <a:cs typeface="Trebuchet MS"/>
              </a:rPr>
              <a:t>Храм</a:t>
            </a:r>
            <a:r>
              <a:rPr sz="5000" b="1" spc="-785" dirty="0">
                <a:latin typeface="Trebuchet MS"/>
                <a:cs typeface="Trebuchet MS"/>
              </a:rPr>
              <a:t> </a:t>
            </a:r>
            <a:r>
              <a:rPr sz="5000" b="1" spc="-944" dirty="0">
                <a:latin typeface="Trebuchet MS"/>
                <a:cs typeface="Trebuchet MS"/>
              </a:rPr>
              <a:t>—</a:t>
            </a:r>
            <a:r>
              <a:rPr sz="5000" b="1" spc="-940" dirty="0">
                <a:latin typeface="Trebuchet MS"/>
                <a:cs typeface="Trebuchet MS"/>
              </a:rPr>
              <a:t> </a:t>
            </a:r>
            <a:r>
              <a:rPr sz="5000" b="1" spc="-715" dirty="0">
                <a:latin typeface="Trebuchet MS"/>
                <a:cs typeface="Trebuchet MS"/>
              </a:rPr>
              <a:t>нетрадиційний</a:t>
            </a:r>
            <a:r>
              <a:rPr sz="5000" b="1" spc="-710" dirty="0">
                <a:latin typeface="Trebuchet MS"/>
                <a:cs typeface="Trebuchet MS"/>
              </a:rPr>
              <a:t> </a:t>
            </a:r>
            <a:r>
              <a:rPr sz="5000" b="1" spc="-700" dirty="0">
                <a:latin typeface="Trebuchet MS"/>
                <a:cs typeface="Trebuchet MS"/>
              </a:rPr>
              <a:t>буддійський</a:t>
            </a:r>
            <a:r>
              <a:rPr sz="5000" b="1" spc="-695" dirty="0">
                <a:latin typeface="Trebuchet MS"/>
                <a:cs typeface="Trebuchet MS"/>
              </a:rPr>
              <a:t> </a:t>
            </a:r>
            <a:r>
              <a:rPr sz="5000" b="1" spc="-705" dirty="0">
                <a:latin typeface="Trebuchet MS"/>
                <a:cs typeface="Trebuchet MS"/>
              </a:rPr>
              <a:t>храм,</a:t>
            </a:r>
            <a:r>
              <a:rPr sz="5000" b="1" spc="-700" dirty="0">
                <a:latin typeface="Trebuchet MS"/>
                <a:cs typeface="Trebuchet MS"/>
              </a:rPr>
              <a:t> </a:t>
            </a:r>
            <a:r>
              <a:rPr sz="5000" b="1" spc="-890" dirty="0">
                <a:latin typeface="Trebuchet MS"/>
                <a:cs typeface="Trebuchet MS"/>
              </a:rPr>
              <a:t>що </a:t>
            </a:r>
            <a:r>
              <a:rPr sz="5000" b="1" spc="-885" dirty="0">
                <a:latin typeface="Trebuchet MS"/>
                <a:cs typeface="Trebuchet MS"/>
              </a:rPr>
              <a:t> </a:t>
            </a:r>
            <a:r>
              <a:rPr sz="5000" b="1" spc="-730" dirty="0">
                <a:latin typeface="Trebuchet MS"/>
                <a:cs typeface="Trebuchet MS"/>
              </a:rPr>
              <a:t>з</a:t>
            </a:r>
            <a:r>
              <a:rPr sz="5000" b="1" spc="-880" dirty="0">
                <a:latin typeface="Trebuchet MS"/>
                <a:cs typeface="Trebuchet MS"/>
              </a:rPr>
              <a:t>находи</a:t>
            </a:r>
            <a:r>
              <a:rPr sz="5000" b="1" spc="-755" dirty="0">
                <a:latin typeface="Trebuchet MS"/>
                <a:cs typeface="Trebuchet MS"/>
              </a:rPr>
              <a:t>т</a:t>
            </a:r>
            <a:r>
              <a:rPr sz="5000" b="1" spc="-800" dirty="0">
                <a:latin typeface="Trebuchet MS"/>
                <a:cs typeface="Trebuchet MS"/>
              </a:rPr>
              <a:t>ь</a:t>
            </a:r>
            <a:r>
              <a:rPr sz="5000" b="1" spc="-785" dirty="0">
                <a:latin typeface="Trebuchet MS"/>
                <a:cs typeface="Trebuchet MS"/>
              </a:rPr>
              <a:t>с</a:t>
            </a:r>
            <a:r>
              <a:rPr sz="5000" b="1" spc="-850" dirty="0">
                <a:latin typeface="Trebuchet MS"/>
                <a:cs typeface="Trebuchet MS"/>
              </a:rPr>
              <a:t>я</a:t>
            </a:r>
            <a:r>
              <a:rPr sz="5000" b="1" spc="-459" dirty="0">
                <a:latin typeface="Trebuchet MS"/>
                <a:cs typeface="Trebuchet MS"/>
              </a:rPr>
              <a:t> </a:t>
            </a:r>
            <a:r>
              <a:rPr sz="5000" b="1" spc="-825" dirty="0">
                <a:latin typeface="Trebuchet MS"/>
                <a:cs typeface="Trebuchet MS"/>
              </a:rPr>
              <a:t>в</a:t>
            </a:r>
            <a:r>
              <a:rPr sz="5000" b="1" spc="-420" dirty="0">
                <a:latin typeface="Trebuchet MS"/>
                <a:cs typeface="Trebuchet MS"/>
              </a:rPr>
              <a:t> </a:t>
            </a:r>
            <a:r>
              <a:rPr sz="5000" b="1" spc="-875" dirty="0">
                <a:latin typeface="Trebuchet MS"/>
                <a:cs typeface="Trebuchet MS"/>
              </a:rPr>
              <a:t>п</a:t>
            </a:r>
            <a:r>
              <a:rPr sz="5000" b="1" spc="-880" dirty="0">
                <a:latin typeface="Trebuchet MS"/>
                <a:cs typeface="Trebuchet MS"/>
              </a:rPr>
              <a:t>р</a:t>
            </a:r>
            <a:r>
              <a:rPr sz="5000" b="1" spc="-715" dirty="0">
                <a:latin typeface="Trebuchet MS"/>
                <a:cs typeface="Trebuchet MS"/>
              </a:rPr>
              <a:t>ові</a:t>
            </a:r>
            <a:r>
              <a:rPr sz="5000" b="1" spc="-860" dirty="0">
                <a:latin typeface="Trebuchet MS"/>
                <a:cs typeface="Trebuchet MS"/>
              </a:rPr>
              <a:t>н</a:t>
            </a:r>
            <a:r>
              <a:rPr sz="5000" b="1" spc="-925" dirty="0">
                <a:latin typeface="Trebuchet MS"/>
                <a:cs typeface="Trebuchet MS"/>
              </a:rPr>
              <a:t>ц</a:t>
            </a:r>
            <a:r>
              <a:rPr sz="5000" b="1" spc="-455" dirty="0">
                <a:latin typeface="Trebuchet MS"/>
                <a:cs typeface="Trebuchet MS"/>
              </a:rPr>
              <a:t>ії</a:t>
            </a:r>
            <a:r>
              <a:rPr sz="5000" b="1" spc="-425" dirty="0">
                <a:latin typeface="Trebuchet MS"/>
                <a:cs typeface="Trebuchet MS"/>
              </a:rPr>
              <a:t> </a:t>
            </a:r>
            <a:r>
              <a:rPr sz="5000" b="1" spc="-975" dirty="0">
                <a:latin typeface="Trebuchet MS"/>
                <a:cs typeface="Trebuchet MS"/>
              </a:rPr>
              <a:t>Ч</a:t>
            </a:r>
            <a:r>
              <a:rPr sz="5000" b="1" spc="-635" dirty="0">
                <a:latin typeface="Trebuchet MS"/>
                <a:cs typeface="Trebuchet MS"/>
              </a:rPr>
              <a:t>іа</a:t>
            </a:r>
            <a:r>
              <a:rPr sz="5000" b="1" spc="-885" dirty="0">
                <a:latin typeface="Trebuchet MS"/>
                <a:cs typeface="Trebuchet MS"/>
              </a:rPr>
              <a:t>н</a:t>
            </a:r>
            <a:r>
              <a:rPr sz="5000" b="1" spc="-700" dirty="0">
                <a:latin typeface="Trebuchet MS"/>
                <a:cs typeface="Trebuchet MS"/>
              </a:rPr>
              <a:t>г</a:t>
            </a:r>
            <a:r>
              <a:rPr sz="5000" b="1" spc="-875" dirty="0">
                <a:latin typeface="Trebuchet MS"/>
                <a:cs typeface="Trebuchet MS"/>
              </a:rPr>
              <a:t>р</a:t>
            </a:r>
            <a:r>
              <a:rPr sz="5000" b="1" spc="-865" dirty="0">
                <a:latin typeface="Trebuchet MS"/>
                <a:cs typeface="Trebuchet MS"/>
              </a:rPr>
              <a:t>ай</a:t>
            </a:r>
            <a:r>
              <a:rPr sz="5000" b="1" spc="-555" dirty="0">
                <a:latin typeface="Trebuchet MS"/>
                <a:cs typeface="Trebuchet MS"/>
              </a:rPr>
              <a:t>,</a:t>
            </a:r>
            <a:r>
              <a:rPr sz="5000" b="1" spc="645" dirty="0">
                <a:latin typeface="Trebuchet MS"/>
                <a:cs typeface="Trebuchet MS"/>
              </a:rPr>
              <a:t> </a:t>
            </a:r>
            <a:r>
              <a:rPr sz="5000" b="1" spc="-795" dirty="0">
                <a:latin typeface="Trebuchet MS"/>
                <a:cs typeface="Trebuchet MS"/>
              </a:rPr>
              <a:t>Таїла</a:t>
            </a:r>
            <a:r>
              <a:rPr sz="5000" b="1" spc="-880" dirty="0">
                <a:latin typeface="Trebuchet MS"/>
                <a:cs typeface="Trebuchet MS"/>
              </a:rPr>
              <a:t>н</a:t>
            </a:r>
            <a:r>
              <a:rPr sz="5000" b="1" spc="-935" dirty="0">
                <a:latin typeface="Trebuchet MS"/>
                <a:cs typeface="Trebuchet MS"/>
              </a:rPr>
              <a:t>д</a:t>
            </a:r>
            <a:r>
              <a:rPr sz="5000" b="1" spc="-555" dirty="0">
                <a:latin typeface="Trebuchet MS"/>
                <a:cs typeface="Trebuchet MS"/>
              </a:rPr>
              <a:t>.</a:t>
            </a:r>
            <a:r>
              <a:rPr sz="5000" b="1" spc="640" dirty="0">
                <a:latin typeface="Trebuchet MS"/>
                <a:cs typeface="Trebuchet MS"/>
              </a:rPr>
              <a:t> </a:t>
            </a:r>
            <a:r>
              <a:rPr sz="5000" b="1" spc="-935" dirty="0">
                <a:latin typeface="Trebuchet MS"/>
                <a:cs typeface="Trebuchet MS"/>
              </a:rPr>
              <a:t>С</a:t>
            </a:r>
            <a:r>
              <a:rPr sz="5000" b="1" spc="-885" dirty="0">
                <a:latin typeface="Trebuchet MS"/>
                <a:cs typeface="Trebuchet MS"/>
              </a:rPr>
              <a:t>ере</a:t>
            </a:r>
            <a:r>
              <a:rPr sz="5000" b="1" spc="-944" dirty="0">
                <a:latin typeface="Trebuchet MS"/>
                <a:cs typeface="Trebuchet MS"/>
              </a:rPr>
              <a:t>д</a:t>
            </a:r>
            <a:r>
              <a:rPr sz="5000" b="1" spc="640" dirty="0">
                <a:latin typeface="Trebuchet MS"/>
                <a:cs typeface="Trebuchet MS"/>
              </a:rPr>
              <a:t> </a:t>
            </a:r>
            <a:r>
              <a:rPr sz="5000" b="1" spc="-740" dirty="0">
                <a:latin typeface="Trebuchet MS"/>
                <a:cs typeface="Trebuchet MS"/>
              </a:rPr>
              <a:t>т</a:t>
            </a:r>
            <a:r>
              <a:rPr sz="5000" b="1" spc="-810" dirty="0">
                <a:latin typeface="Trebuchet MS"/>
                <a:cs typeface="Trebuchet MS"/>
              </a:rPr>
              <a:t>у</a:t>
            </a:r>
            <a:r>
              <a:rPr sz="5000" b="1" spc="-880" dirty="0">
                <a:latin typeface="Trebuchet MS"/>
                <a:cs typeface="Trebuchet MS"/>
              </a:rPr>
              <a:t>р</a:t>
            </a:r>
            <a:r>
              <a:rPr sz="5000" b="1" spc="-850" dirty="0">
                <a:latin typeface="Trebuchet MS"/>
                <a:cs typeface="Trebuchet MS"/>
              </a:rPr>
              <a:t>ис</a:t>
            </a:r>
            <a:r>
              <a:rPr sz="5000" b="1" spc="-760" dirty="0">
                <a:latin typeface="Trebuchet MS"/>
                <a:cs typeface="Trebuchet MS"/>
              </a:rPr>
              <a:t>т</a:t>
            </a:r>
            <a:r>
              <a:rPr sz="5000" b="1" spc="-640" dirty="0">
                <a:latin typeface="Trebuchet MS"/>
                <a:cs typeface="Trebuchet MS"/>
              </a:rPr>
              <a:t>ів</a:t>
            </a:r>
            <a:r>
              <a:rPr sz="5000" b="1" spc="625" dirty="0">
                <a:latin typeface="Trebuchet MS"/>
                <a:cs typeface="Trebuchet MS"/>
              </a:rPr>
              <a:t> </a:t>
            </a:r>
            <a:r>
              <a:rPr sz="5000" b="1" spc="-725" dirty="0">
                <a:latin typeface="Trebuchet MS"/>
                <a:cs typeface="Trebuchet MS"/>
              </a:rPr>
              <a:t>він</a:t>
            </a:r>
            <a:r>
              <a:rPr sz="5000" b="1" spc="640" dirty="0">
                <a:latin typeface="Trebuchet MS"/>
                <a:cs typeface="Trebuchet MS"/>
              </a:rPr>
              <a:t> </a:t>
            </a:r>
            <a:r>
              <a:rPr sz="5000" b="1" spc="-875" dirty="0">
                <a:latin typeface="Trebuchet MS"/>
                <a:cs typeface="Trebuchet MS"/>
              </a:rPr>
              <a:t>б</a:t>
            </a:r>
            <a:r>
              <a:rPr sz="5000" b="1" spc="-680" dirty="0">
                <a:latin typeface="Trebuchet MS"/>
                <a:cs typeface="Trebuchet MS"/>
              </a:rPr>
              <a:t>іл</a:t>
            </a:r>
            <a:r>
              <a:rPr sz="5000" b="1" spc="-844" dirty="0">
                <a:latin typeface="Trebuchet MS"/>
                <a:cs typeface="Trebuchet MS"/>
              </a:rPr>
              <a:t>ь</a:t>
            </a:r>
            <a:r>
              <a:rPr sz="5000" b="1" spc="-1205" dirty="0">
                <a:latin typeface="Trebuchet MS"/>
                <a:cs typeface="Trebuchet MS"/>
              </a:rPr>
              <a:t>ш</a:t>
            </a:r>
            <a:r>
              <a:rPr sz="5000" b="1" spc="615" dirty="0">
                <a:latin typeface="Trebuchet MS"/>
                <a:cs typeface="Trebuchet MS"/>
              </a:rPr>
              <a:t> </a:t>
            </a:r>
            <a:r>
              <a:rPr sz="5000" b="1" spc="-640" dirty="0">
                <a:latin typeface="Trebuchet MS"/>
                <a:cs typeface="Trebuchet MS"/>
              </a:rPr>
              <a:t>ві</a:t>
            </a:r>
            <a:r>
              <a:rPr sz="5000" b="1" spc="-935" dirty="0">
                <a:latin typeface="Trebuchet MS"/>
                <a:cs typeface="Trebuchet MS"/>
              </a:rPr>
              <a:t>д</a:t>
            </a:r>
            <a:r>
              <a:rPr sz="5000" b="1" spc="-944" dirty="0">
                <a:latin typeface="Trebuchet MS"/>
                <a:cs typeface="Trebuchet MS"/>
              </a:rPr>
              <a:t>омий</a:t>
            </a:r>
            <a:endParaRPr sz="5000">
              <a:latin typeface="Trebuchet MS"/>
              <a:cs typeface="Trebuchet MS"/>
            </a:endParaRPr>
          </a:p>
          <a:p>
            <a:pPr marL="2651125" marR="5080" indent="-2369185">
              <a:lnSpc>
                <a:spcPts val="6950"/>
              </a:lnSpc>
              <a:spcBef>
                <a:spcPts val="390"/>
              </a:spcBef>
            </a:pPr>
            <a:r>
              <a:rPr sz="5000" b="1" spc="-710" dirty="0">
                <a:latin typeface="Trebuchet MS"/>
                <a:cs typeface="Trebuchet MS"/>
              </a:rPr>
              <a:t>як</a:t>
            </a:r>
            <a:r>
              <a:rPr sz="5000" b="1" spc="30" dirty="0">
                <a:latin typeface="Trebuchet MS"/>
                <a:cs typeface="Trebuchet MS"/>
              </a:rPr>
              <a:t> </a:t>
            </a:r>
            <a:r>
              <a:rPr sz="5000" b="1" spc="-690" dirty="0">
                <a:latin typeface="Trebuchet MS"/>
                <a:cs typeface="Trebuchet MS"/>
              </a:rPr>
              <a:t>«Білий</a:t>
            </a:r>
            <a:r>
              <a:rPr sz="5000" b="1" spc="85" dirty="0">
                <a:latin typeface="Trebuchet MS"/>
                <a:cs typeface="Trebuchet MS"/>
              </a:rPr>
              <a:t> </a:t>
            </a:r>
            <a:r>
              <a:rPr sz="5000" b="1" spc="-720" dirty="0">
                <a:latin typeface="Trebuchet MS"/>
                <a:cs typeface="Trebuchet MS"/>
              </a:rPr>
              <a:t>Храм».</a:t>
            </a:r>
            <a:r>
              <a:rPr sz="5000" b="1" spc="60" dirty="0">
                <a:latin typeface="Trebuchet MS"/>
                <a:cs typeface="Trebuchet MS"/>
              </a:rPr>
              <a:t> </a:t>
            </a:r>
            <a:r>
              <a:rPr sz="5000" b="1" spc="-745" dirty="0">
                <a:latin typeface="Trebuchet MS"/>
                <a:cs typeface="Trebuchet MS"/>
              </a:rPr>
              <a:t>Власником</a:t>
            </a:r>
            <a:r>
              <a:rPr sz="5000" b="1" spc="-630" dirty="0">
                <a:latin typeface="Trebuchet MS"/>
                <a:cs typeface="Trebuchet MS"/>
              </a:rPr>
              <a:t> </a:t>
            </a:r>
            <a:r>
              <a:rPr sz="5000" b="1" spc="-700" dirty="0">
                <a:latin typeface="Trebuchet MS"/>
                <a:cs typeface="Trebuchet MS"/>
              </a:rPr>
              <a:t>цього</a:t>
            </a:r>
            <a:r>
              <a:rPr sz="5000" b="1" spc="55" dirty="0">
                <a:latin typeface="Trebuchet MS"/>
                <a:cs typeface="Trebuchet MS"/>
              </a:rPr>
              <a:t> </a:t>
            </a:r>
            <a:r>
              <a:rPr sz="5000" b="1" spc="-650" dirty="0">
                <a:latin typeface="Trebuchet MS"/>
                <a:cs typeface="Trebuchet MS"/>
              </a:rPr>
              <a:t>білого</a:t>
            </a:r>
            <a:r>
              <a:rPr sz="5000" b="1" spc="60" dirty="0">
                <a:latin typeface="Trebuchet MS"/>
                <a:cs typeface="Trebuchet MS"/>
              </a:rPr>
              <a:t> </a:t>
            </a:r>
            <a:r>
              <a:rPr sz="5000" b="1" spc="-700" dirty="0">
                <a:latin typeface="Trebuchet MS"/>
                <a:cs typeface="Trebuchet MS"/>
              </a:rPr>
              <a:t>храму,</a:t>
            </a:r>
            <a:r>
              <a:rPr sz="5000" b="1" spc="105" dirty="0">
                <a:latin typeface="Trebuchet MS"/>
                <a:cs typeface="Trebuchet MS"/>
              </a:rPr>
              <a:t> </a:t>
            </a:r>
            <a:r>
              <a:rPr sz="5000" b="1" spc="-690" dirty="0">
                <a:latin typeface="Trebuchet MS"/>
                <a:cs typeface="Trebuchet MS"/>
              </a:rPr>
              <a:t>а</a:t>
            </a:r>
            <a:r>
              <a:rPr sz="5000" b="1" spc="70" dirty="0">
                <a:latin typeface="Trebuchet MS"/>
                <a:cs typeface="Trebuchet MS"/>
              </a:rPr>
              <a:t> </a:t>
            </a:r>
            <a:r>
              <a:rPr sz="5000" b="1" spc="-750" dirty="0">
                <a:latin typeface="Trebuchet MS"/>
                <a:cs typeface="Trebuchet MS"/>
              </a:rPr>
              <a:t>також</a:t>
            </a:r>
            <a:r>
              <a:rPr sz="5000" b="1" spc="-645" dirty="0">
                <a:latin typeface="Trebuchet MS"/>
                <a:cs typeface="Trebuchet MS"/>
              </a:rPr>
              <a:t> </a:t>
            </a:r>
            <a:r>
              <a:rPr sz="5000" b="1" spc="-390" dirty="0">
                <a:latin typeface="Trebuchet MS"/>
                <a:cs typeface="Trebuchet MS"/>
              </a:rPr>
              <a:t>і</a:t>
            </a:r>
            <a:r>
              <a:rPr sz="5000" b="1" spc="45" dirty="0">
                <a:latin typeface="Trebuchet MS"/>
                <a:cs typeface="Trebuchet MS"/>
              </a:rPr>
              <a:t> </a:t>
            </a:r>
            <a:r>
              <a:rPr sz="5000" b="1" spc="-700" dirty="0">
                <a:latin typeface="Trebuchet MS"/>
                <a:cs typeface="Trebuchet MS"/>
              </a:rPr>
              <a:t>його</a:t>
            </a:r>
            <a:r>
              <a:rPr sz="5000" b="1" spc="85" dirty="0">
                <a:latin typeface="Trebuchet MS"/>
                <a:cs typeface="Trebuchet MS"/>
              </a:rPr>
              <a:t> </a:t>
            </a:r>
            <a:r>
              <a:rPr sz="5000" b="1" spc="-750" dirty="0">
                <a:latin typeface="Trebuchet MS"/>
                <a:cs typeface="Trebuchet MS"/>
              </a:rPr>
              <a:t>творцем</a:t>
            </a:r>
            <a:r>
              <a:rPr sz="5000" b="1" spc="-635" dirty="0">
                <a:latin typeface="Trebuchet MS"/>
                <a:cs typeface="Trebuchet MS"/>
              </a:rPr>
              <a:t> </a:t>
            </a:r>
            <a:r>
              <a:rPr sz="5000" b="1" spc="-675" dirty="0">
                <a:latin typeface="Trebuchet MS"/>
                <a:cs typeface="Trebuchet MS"/>
              </a:rPr>
              <a:t>є </a:t>
            </a:r>
            <a:r>
              <a:rPr sz="5000" b="1" spc="-1495" dirty="0">
                <a:latin typeface="Trebuchet MS"/>
                <a:cs typeface="Trebuchet MS"/>
              </a:rPr>
              <a:t> </a:t>
            </a:r>
            <a:r>
              <a:rPr sz="5000" b="1" spc="-580" dirty="0">
                <a:latin typeface="Trebuchet MS"/>
                <a:cs typeface="Trebuchet MS"/>
              </a:rPr>
              <a:t>відомий</a:t>
            </a:r>
            <a:r>
              <a:rPr sz="5000" b="1" spc="-185" dirty="0">
                <a:latin typeface="Trebuchet MS"/>
                <a:cs typeface="Trebuchet MS"/>
              </a:rPr>
              <a:t> </a:t>
            </a:r>
            <a:r>
              <a:rPr sz="5000" b="1" spc="-565" dirty="0">
                <a:latin typeface="Trebuchet MS"/>
                <a:cs typeface="Trebuchet MS"/>
              </a:rPr>
              <a:t>тайський</a:t>
            </a:r>
            <a:r>
              <a:rPr sz="5000" b="1" spc="-170" dirty="0">
                <a:latin typeface="Trebuchet MS"/>
                <a:cs typeface="Trebuchet MS"/>
              </a:rPr>
              <a:t> </a:t>
            </a:r>
            <a:r>
              <a:rPr sz="5000" b="1" spc="-615" dirty="0">
                <a:latin typeface="Trebuchet MS"/>
                <a:cs typeface="Trebuchet MS"/>
              </a:rPr>
              <a:t>художник</a:t>
            </a:r>
            <a:r>
              <a:rPr sz="5000" b="1" spc="-210" dirty="0">
                <a:latin typeface="Trebuchet MS"/>
                <a:cs typeface="Trebuchet MS"/>
              </a:rPr>
              <a:t> </a:t>
            </a:r>
            <a:r>
              <a:rPr sz="5000" b="1" spc="-780" dirty="0">
                <a:latin typeface="Trebuchet MS"/>
                <a:cs typeface="Trebuchet MS"/>
              </a:rPr>
              <a:t>—</a:t>
            </a:r>
            <a:r>
              <a:rPr sz="5000" b="1" spc="-195" dirty="0">
                <a:latin typeface="Trebuchet MS"/>
                <a:cs typeface="Trebuchet MS"/>
              </a:rPr>
              <a:t> </a:t>
            </a:r>
            <a:r>
              <a:rPr sz="5000" b="1" spc="-625" dirty="0">
                <a:latin typeface="Trebuchet MS"/>
                <a:cs typeface="Trebuchet MS"/>
              </a:rPr>
              <a:t>Чалермчаю</a:t>
            </a:r>
            <a:r>
              <a:rPr sz="5000" b="1" spc="-165" dirty="0">
                <a:latin typeface="Trebuchet MS"/>
                <a:cs typeface="Trebuchet MS"/>
              </a:rPr>
              <a:t> </a:t>
            </a:r>
            <a:r>
              <a:rPr sz="5000" b="1" spc="-509" dirty="0">
                <a:latin typeface="Trebuchet MS"/>
                <a:cs typeface="Trebuchet MS"/>
              </a:rPr>
              <a:t>Косітпіпат</a:t>
            </a:r>
            <a:endParaRPr sz="5000">
              <a:latin typeface="Trebuchet MS"/>
              <a:cs typeface="Trebuchet MS"/>
            </a:endParaRPr>
          </a:p>
          <a:p>
            <a:pPr marR="10061575" algn="ctr">
              <a:lnSpc>
                <a:spcPts val="5905"/>
              </a:lnSpc>
            </a:pPr>
            <a:r>
              <a:rPr sz="6050" b="1" spc="-1240" dirty="0">
                <a:latin typeface="Trebuchet MS"/>
                <a:cs typeface="Trebuchet MS"/>
              </a:rPr>
              <a:t>Ц</a:t>
            </a:r>
            <a:r>
              <a:rPr sz="6050" b="1" spc="-1050" dirty="0">
                <a:latin typeface="Trebuchet MS"/>
                <a:cs typeface="Trebuchet MS"/>
              </a:rPr>
              <a:t>е</a:t>
            </a:r>
            <a:r>
              <a:rPr sz="6050" b="1" spc="155" dirty="0">
                <a:latin typeface="Trebuchet MS"/>
                <a:cs typeface="Trebuchet MS"/>
              </a:rPr>
              <a:t> </a:t>
            </a:r>
            <a:r>
              <a:rPr sz="6050" b="1" spc="-980" dirty="0">
                <a:latin typeface="Trebuchet MS"/>
                <a:cs typeface="Trebuchet MS"/>
              </a:rPr>
              <a:t>є</a:t>
            </a:r>
            <a:r>
              <a:rPr sz="6050" b="1" spc="-1125" dirty="0">
                <a:latin typeface="Trebuchet MS"/>
                <a:cs typeface="Trebuchet MS"/>
              </a:rPr>
              <a:t>д</a:t>
            </a:r>
            <a:r>
              <a:rPr sz="6050" b="1" spc="-1100" dirty="0">
                <a:latin typeface="Trebuchet MS"/>
                <a:cs typeface="Trebuchet MS"/>
              </a:rPr>
              <a:t>и</a:t>
            </a:r>
            <a:r>
              <a:rPr sz="6050" b="1" spc="-1065" dirty="0">
                <a:latin typeface="Trebuchet MS"/>
                <a:cs typeface="Trebuchet MS"/>
              </a:rPr>
              <a:t>н</a:t>
            </a:r>
            <a:r>
              <a:rPr sz="6050" b="1" spc="-1125" dirty="0">
                <a:latin typeface="Trebuchet MS"/>
                <a:cs typeface="Trebuchet MS"/>
              </a:rPr>
              <a:t>и</a:t>
            </a:r>
            <a:r>
              <a:rPr sz="6050" b="1" spc="-1095" dirty="0">
                <a:latin typeface="Trebuchet MS"/>
                <a:cs typeface="Trebuchet MS"/>
              </a:rPr>
              <a:t>й</a:t>
            </a:r>
            <a:r>
              <a:rPr sz="6050" b="1" spc="175" dirty="0">
                <a:latin typeface="Trebuchet MS"/>
                <a:cs typeface="Trebuchet MS"/>
              </a:rPr>
              <a:t> </a:t>
            </a:r>
            <a:r>
              <a:rPr sz="6050" b="1" spc="-985" dirty="0">
                <a:latin typeface="Trebuchet MS"/>
                <a:cs typeface="Trebuchet MS"/>
              </a:rPr>
              <a:t>у</a:t>
            </a:r>
            <a:r>
              <a:rPr sz="6050" b="1" spc="130" dirty="0">
                <a:latin typeface="Trebuchet MS"/>
                <a:cs typeface="Trebuchet MS"/>
              </a:rPr>
              <a:t> </a:t>
            </a:r>
            <a:r>
              <a:rPr sz="6050" b="1" spc="-990" dirty="0">
                <a:latin typeface="Trebuchet MS"/>
                <a:cs typeface="Trebuchet MS"/>
              </a:rPr>
              <a:t>в</a:t>
            </a:r>
            <a:r>
              <a:rPr sz="6050" b="1" spc="-969" dirty="0">
                <a:latin typeface="Trebuchet MS"/>
                <a:cs typeface="Trebuchet MS"/>
              </a:rPr>
              <a:t>с</a:t>
            </a:r>
            <a:r>
              <a:rPr sz="6050" b="1" spc="-1005" dirty="0">
                <a:latin typeface="Trebuchet MS"/>
                <a:cs typeface="Trebuchet MS"/>
              </a:rPr>
              <a:t>ь</a:t>
            </a:r>
            <a:r>
              <a:rPr sz="6050" b="1" spc="-1110" dirty="0">
                <a:latin typeface="Trebuchet MS"/>
                <a:cs typeface="Trebuchet MS"/>
              </a:rPr>
              <a:t>ому</a:t>
            </a:r>
            <a:r>
              <a:rPr sz="6050" b="1" spc="140" dirty="0">
                <a:latin typeface="Trebuchet MS"/>
                <a:cs typeface="Trebuchet MS"/>
              </a:rPr>
              <a:t> </a:t>
            </a:r>
            <a:r>
              <a:rPr sz="6050" b="1" spc="-1165" dirty="0">
                <a:latin typeface="Trebuchet MS"/>
                <a:cs typeface="Trebuchet MS"/>
              </a:rPr>
              <a:t>Т</a:t>
            </a:r>
            <a:r>
              <a:rPr sz="6050" b="1" spc="-875" dirty="0">
                <a:latin typeface="Trebuchet MS"/>
                <a:cs typeface="Trebuchet MS"/>
              </a:rPr>
              <a:t>аїл</a:t>
            </a:r>
            <a:r>
              <a:rPr sz="6050" b="1" spc="-960" dirty="0">
                <a:latin typeface="Trebuchet MS"/>
                <a:cs typeface="Trebuchet MS"/>
              </a:rPr>
              <a:t>а</a:t>
            </a:r>
            <a:r>
              <a:rPr sz="6050" b="1" spc="-1105" dirty="0">
                <a:latin typeface="Trebuchet MS"/>
                <a:cs typeface="Trebuchet MS"/>
              </a:rPr>
              <a:t>н</a:t>
            </a:r>
            <a:r>
              <a:rPr sz="6050" b="1" spc="-1155" dirty="0">
                <a:latin typeface="Trebuchet MS"/>
                <a:cs typeface="Trebuchet MS"/>
              </a:rPr>
              <a:t>д</a:t>
            </a:r>
            <a:r>
              <a:rPr sz="6050" b="1" spc="-550" dirty="0">
                <a:latin typeface="Trebuchet MS"/>
                <a:cs typeface="Trebuchet MS"/>
              </a:rPr>
              <a:t>і</a:t>
            </a:r>
            <a:endParaRPr sz="6050">
              <a:latin typeface="Trebuchet MS"/>
              <a:cs typeface="Trebuchet MS"/>
            </a:endParaRPr>
          </a:p>
          <a:p>
            <a:pPr marR="10069830" algn="ctr">
              <a:lnSpc>
                <a:spcPct val="100000"/>
              </a:lnSpc>
              <a:spcBef>
                <a:spcPts val="700"/>
              </a:spcBef>
            </a:pPr>
            <a:r>
              <a:rPr sz="6050" b="1" spc="-655" dirty="0">
                <a:latin typeface="Trebuchet MS"/>
                <a:cs typeface="Trebuchet MS"/>
              </a:rPr>
              <a:t>а</a:t>
            </a:r>
            <a:r>
              <a:rPr sz="6050" b="1" spc="-690" dirty="0">
                <a:latin typeface="Trebuchet MS"/>
                <a:cs typeface="Trebuchet MS"/>
              </a:rPr>
              <a:t>б</a:t>
            </a:r>
            <a:r>
              <a:rPr sz="6050" b="1" spc="-665" dirty="0">
                <a:latin typeface="Trebuchet MS"/>
                <a:cs typeface="Trebuchet MS"/>
              </a:rPr>
              <a:t>со</a:t>
            </a:r>
            <a:r>
              <a:rPr sz="6050" b="1" spc="-745" dirty="0">
                <a:latin typeface="Trebuchet MS"/>
                <a:cs typeface="Trebuchet MS"/>
              </a:rPr>
              <a:t>л</a:t>
            </a:r>
            <a:r>
              <a:rPr sz="6050" b="1" spc="-930" dirty="0">
                <a:latin typeface="Trebuchet MS"/>
                <a:cs typeface="Trebuchet MS"/>
              </a:rPr>
              <a:t>ю</a:t>
            </a:r>
            <a:r>
              <a:rPr sz="6050" b="1" spc="-570" dirty="0">
                <a:latin typeface="Trebuchet MS"/>
                <a:cs typeface="Trebuchet MS"/>
              </a:rPr>
              <a:t>т</a:t>
            </a:r>
            <a:r>
              <a:rPr sz="6050" b="1" spc="-745" dirty="0">
                <a:latin typeface="Trebuchet MS"/>
                <a:cs typeface="Trebuchet MS"/>
              </a:rPr>
              <a:t>н</a:t>
            </a:r>
            <a:r>
              <a:rPr sz="6050" b="1" spc="-690" dirty="0">
                <a:latin typeface="Trebuchet MS"/>
                <a:cs typeface="Trebuchet MS"/>
              </a:rPr>
              <a:t>о</a:t>
            </a:r>
            <a:r>
              <a:rPr sz="6050" b="1" spc="-365" dirty="0">
                <a:latin typeface="Trebuchet MS"/>
                <a:cs typeface="Trebuchet MS"/>
              </a:rPr>
              <a:t> </a:t>
            </a:r>
            <a:r>
              <a:rPr sz="6050" b="1" spc="-700" dirty="0">
                <a:latin typeface="Trebuchet MS"/>
                <a:cs typeface="Trebuchet MS"/>
              </a:rPr>
              <a:t>б</a:t>
            </a:r>
            <a:r>
              <a:rPr sz="6050" b="1" spc="-380" dirty="0">
                <a:latin typeface="Trebuchet MS"/>
                <a:cs typeface="Trebuchet MS"/>
              </a:rPr>
              <a:t>і</a:t>
            </a:r>
            <a:r>
              <a:rPr sz="6050" b="1" spc="-720" dirty="0">
                <a:latin typeface="Trebuchet MS"/>
                <a:cs typeface="Trebuchet MS"/>
              </a:rPr>
              <a:t>л</a:t>
            </a:r>
            <a:r>
              <a:rPr sz="6050" b="1" spc="-760" dirty="0">
                <a:latin typeface="Trebuchet MS"/>
                <a:cs typeface="Trebuchet MS"/>
              </a:rPr>
              <a:t>и</a:t>
            </a:r>
            <a:r>
              <a:rPr sz="6050" b="1" spc="-730" dirty="0">
                <a:latin typeface="Trebuchet MS"/>
                <a:cs typeface="Trebuchet MS"/>
              </a:rPr>
              <a:t>й</a:t>
            </a:r>
            <a:r>
              <a:rPr sz="6050" b="1" spc="-350" dirty="0">
                <a:latin typeface="Trebuchet MS"/>
                <a:cs typeface="Trebuchet MS"/>
              </a:rPr>
              <a:t> </a:t>
            </a:r>
            <a:r>
              <a:rPr sz="6050" b="1" spc="-685" dirty="0">
                <a:latin typeface="Trebuchet MS"/>
                <a:cs typeface="Trebuchet MS"/>
              </a:rPr>
              <a:t>хра</a:t>
            </a:r>
            <a:r>
              <a:rPr sz="6050" b="1" spc="-894" dirty="0">
                <a:latin typeface="Trebuchet MS"/>
                <a:cs typeface="Trebuchet MS"/>
              </a:rPr>
              <a:t>м</a:t>
            </a:r>
            <a:r>
              <a:rPr sz="6050" b="1" spc="-445" dirty="0">
                <a:latin typeface="Trebuchet MS"/>
                <a:cs typeface="Trebuchet MS"/>
              </a:rPr>
              <a:t>,</a:t>
            </a:r>
            <a:endParaRPr sz="6050">
              <a:latin typeface="Trebuchet MS"/>
              <a:cs typeface="Trebuchet MS"/>
            </a:endParaRPr>
          </a:p>
          <a:p>
            <a:pPr marL="12700" marR="10073640" algn="ctr">
              <a:lnSpc>
                <a:spcPct val="116100"/>
              </a:lnSpc>
              <a:spcBef>
                <a:spcPts val="35"/>
              </a:spcBef>
            </a:pPr>
            <a:r>
              <a:rPr sz="6050" b="1" spc="-880" dirty="0">
                <a:latin typeface="Trebuchet MS"/>
                <a:cs typeface="Trebuchet MS"/>
              </a:rPr>
              <a:t>п</a:t>
            </a:r>
            <a:r>
              <a:rPr sz="6050" b="1" spc="-875" dirty="0">
                <a:latin typeface="Trebuchet MS"/>
                <a:cs typeface="Trebuchet MS"/>
              </a:rPr>
              <a:t>об</a:t>
            </a:r>
            <a:r>
              <a:rPr sz="6050" b="1" spc="-810" dirty="0">
                <a:latin typeface="Trebuchet MS"/>
                <a:cs typeface="Trebuchet MS"/>
              </a:rPr>
              <a:t>у</a:t>
            </a:r>
            <a:r>
              <a:rPr sz="6050" b="1" spc="-980" dirty="0">
                <a:latin typeface="Trebuchet MS"/>
                <a:cs typeface="Trebuchet MS"/>
              </a:rPr>
              <a:t>д</a:t>
            </a:r>
            <a:r>
              <a:rPr sz="6050" b="1" spc="-865" dirty="0">
                <a:latin typeface="Trebuchet MS"/>
                <a:cs typeface="Trebuchet MS"/>
              </a:rPr>
              <a:t>о</a:t>
            </a:r>
            <a:r>
              <a:rPr sz="6050" b="1" spc="-844" dirty="0">
                <a:latin typeface="Trebuchet MS"/>
                <a:cs typeface="Trebuchet MS"/>
              </a:rPr>
              <a:t>в</a:t>
            </a:r>
            <a:r>
              <a:rPr sz="6050" b="1" spc="-795" dirty="0">
                <a:latin typeface="Trebuchet MS"/>
                <a:cs typeface="Trebuchet MS"/>
              </a:rPr>
              <a:t>а</a:t>
            </a:r>
            <a:r>
              <a:rPr sz="6050" b="1" spc="-900" dirty="0">
                <a:latin typeface="Trebuchet MS"/>
                <a:cs typeface="Trebuchet MS"/>
              </a:rPr>
              <a:t>н</a:t>
            </a:r>
            <a:r>
              <a:rPr sz="6050" b="1" spc="-930" dirty="0">
                <a:latin typeface="Trebuchet MS"/>
                <a:cs typeface="Trebuchet MS"/>
              </a:rPr>
              <a:t>и</a:t>
            </a:r>
            <a:r>
              <a:rPr sz="6050" b="1" spc="-910" dirty="0">
                <a:latin typeface="Trebuchet MS"/>
                <a:cs typeface="Trebuchet MS"/>
              </a:rPr>
              <a:t>й</a:t>
            </a:r>
            <a:r>
              <a:rPr sz="6050" b="1" spc="-254" dirty="0">
                <a:latin typeface="Trebuchet MS"/>
                <a:cs typeface="Trebuchet MS"/>
              </a:rPr>
              <a:t> </a:t>
            </a:r>
            <a:r>
              <a:rPr sz="6050" b="1" spc="-595" dirty="0">
                <a:latin typeface="Trebuchet MS"/>
                <a:cs typeface="Trebuchet MS"/>
              </a:rPr>
              <a:t>із</a:t>
            </a:r>
            <a:r>
              <a:rPr sz="6050" b="1" spc="-305" dirty="0">
                <a:latin typeface="Trebuchet MS"/>
                <a:cs typeface="Trebuchet MS"/>
              </a:rPr>
              <a:t> </a:t>
            </a:r>
            <a:r>
              <a:rPr sz="6050" b="1" spc="-830" dirty="0">
                <a:latin typeface="Trebuchet MS"/>
                <a:cs typeface="Trebuchet MS"/>
              </a:rPr>
              <a:t>со</a:t>
            </a:r>
            <a:r>
              <a:rPr sz="6050" b="1" spc="-720" dirty="0">
                <a:latin typeface="Trebuchet MS"/>
                <a:cs typeface="Trebuchet MS"/>
              </a:rPr>
              <a:t>т</a:t>
            </a:r>
            <a:r>
              <a:rPr sz="6050" b="1" spc="-910" dirty="0">
                <a:latin typeface="Trebuchet MS"/>
                <a:cs typeface="Trebuchet MS"/>
              </a:rPr>
              <a:t>е</a:t>
            </a:r>
            <a:r>
              <a:rPr sz="6050" b="1" spc="-860" dirty="0">
                <a:latin typeface="Trebuchet MS"/>
                <a:cs typeface="Trebuchet MS"/>
              </a:rPr>
              <a:t>нь</a:t>
            </a:r>
            <a:r>
              <a:rPr sz="6050" b="1" spc="-260" dirty="0">
                <a:latin typeface="Trebuchet MS"/>
                <a:cs typeface="Trebuchet MS"/>
              </a:rPr>
              <a:t> </a:t>
            </a:r>
            <a:r>
              <a:rPr sz="6050" b="1" spc="-755" dirty="0">
                <a:latin typeface="Trebuchet MS"/>
                <a:cs typeface="Trebuchet MS"/>
              </a:rPr>
              <a:t>т</a:t>
            </a:r>
            <a:r>
              <a:rPr sz="6050" b="1" spc="-850" dirty="0">
                <a:latin typeface="Trebuchet MS"/>
                <a:cs typeface="Trebuchet MS"/>
              </a:rPr>
              <a:t>ис</a:t>
            </a:r>
            <a:r>
              <a:rPr sz="6050" b="1" spc="-865" dirty="0">
                <a:latin typeface="Trebuchet MS"/>
                <a:cs typeface="Trebuchet MS"/>
              </a:rPr>
              <a:t>я</a:t>
            </a:r>
            <a:r>
              <a:rPr sz="6050" b="1" spc="-590" dirty="0">
                <a:latin typeface="Trebuchet MS"/>
                <a:cs typeface="Trebuchet MS"/>
              </a:rPr>
              <a:t>ч  </a:t>
            </a:r>
            <a:r>
              <a:rPr sz="6050" b="1" spc="-1125" dirty="0">
                <a:latin typeface="Trebuchet MS"/>
                <a:cs typeface="Trebuchet MS"/>
              </a:rPr>
              <a:t>д</a:t>
            </a:r>
            <a:r>
              <a:rPr sz="6050" b="1" spc="-965" dirty="0">
                <a:latin typeface="Trebuchet MS"/>
                <a:cs typeface="Trebuchet MS"/>
              </a:rPr>
              <a:t>зе</a:t>
            </a:r>
            <a:r>
              <a:rPr sz="6050" b="1" spc="-1090" dirty="0">
                <a:latin typeface="Trebuchet MS"/>
                <a:cs typeface="Trebuchet MS"/>
              </a:rPr>
              <a:t>р</a:t>
            </a:r>
            <a:r>
              <a:rPr sz="6050" b="1" spc="-969" dirty="0">
                <a:latin typeface="Trebuchet MS"/>
                <a:cs typeface="Trebuchet MS"/>
              </a:rPr>
              <a:t>к</a:t>
            </a:r>
            <a:r>
              <a:rPr sz="6050" b="1" spc="-1019" dirty="0">
                <a:latin typeface="Trebuchet MS"/>
                <a:cs typeface="Trebuchet MS"/>
              </a:rPr>
              <a:t>аль</a:t>
            </a:r>
            <a:r>
              <a:rPr sz="6050" b="1" spc="-1070" dirty="0">
                <a:latin typeface="Trebuchet MS"/>
                <a:cs typeface="Trebuchet MS"/>
              </a:rPr>
              <a:t>н</a:t>
            </a:r>
            <a:r>
              <a:rPr sz="6050" b="1" spc="-1100" dirty="0">
                <a:latin typeface="Trebuchet MS"/>
                <a:cs typeface="Trebuchet MS"/>
              </a:rPr>
              <a:t>и</a:t>
            </a:r>
            <a:r>
              <a:rPr sz="6050" b="1" spc="-1019" dirty="0">
                <a:latin typeface="Trebuchet MS"/>
                <a:cs typeface="Trebuchet MS"/>
              </a:rPr>
              <a:t>х</a:t>
            </a:r>
            <a:r>
              <a:rPr sz="6050" b="1" spc="5" dirty="0">
                <a:latin typeface="Trebuchet MS"/>
                <a:cs typeface="Trebuchet MS"/>
              </a:rPr>
              <a:t> </a:t>
            </a:r>
            <a:r>
              <a:rPr sz="6050" b="1" spc="-1435" dirty="0">
                <a:latin typeface="Trebuchet MS"/>
                <a:cs typeface="Trebuchet MS"/>
              </a:rPr>
              <a:t>ш</a:t>
            </a:r>
            <a:r>
              <a:rPr sz="6050" b="1" spc="-1340" dirty="0">
                <a:latin typeface="Trebuchet MS"/>
                <a:cs typeface="Trebuchet MS"/>
              </a:rPr>
              <a:t>м</a:t>
            </a:r>
            <a:r>
              <a:rPr sz="6050" b="1" spc="-975" dirty="0">
                <a:latin typeface="Trebuchet MS"/>
                <a:cs typeface="Trebuchet MS"/>
              </a:rPr>
              <a:t>а</a:t>
            </a:r>
            <a:r>
              <a:rPr sz="6050" b="1" spc="-860" dirty="0">
                <a:latin typeface="Trebuchet MS"/>
                <a:cs typeface="Trebuchet MS"/>
              </a:rPr>
              <a:t>т</a:t>
            </a:r>
            <a:r>
              <a:rPr sz="6050" b="1" spc="-1035" dirty="0">
                <a:latin typeface="Trebuchet MS"/>
                <a:cs typeface="Trebuchet MS"/>
              </a:rPr>
              <a:t>о</a:t>
            </a:r>
            <a:r>
              <a:rPr sz="6050" b="1" spc="-1055" dirty="0">
                <a:latin typeface="Trebuchet MS"/>
                <a:cs typeface="Trebuchet MS"/>
              </a:rPr>
              <a:t>ч</a:t>
            </a:r>
            <a:r>
              <a:rPr sz="6050" b="1" spc="-994" dirty="0">
                <a:latin typeface="Trebuchet MS"/>
                <a:cs typeface="Trebuchet MS"/>
              </a:rPr>
              <a:t>к</a:t>
            </a:r>
            <a:r>
              <a:rPr sz="6050" b="1" spc="-545" dirty="0">
                <a:latin typeface="Trebuchet MS"/>
                <a:cs typeface="Trebuchet MS"/>
              </a:rPr>
              <a:t>і</a:t>
            </a:r>
            <a:r>
              <a:rPr sz="6050" b="1" spc="-990" dirty="0">
                <a:latin typeface="Trebuchet MS"/>
                <a:cs typeface="Trebuchet MS"/>
              </a:rPr>
              <a:t>в</a:t>
            </a:r>
            <a:r>
              <a:rPr sz="6050" b="1" spc="60" dirty="0">
                <a:latin typeface="Trebuchet MS"/>
                <a:cs typeface="Trebuchet MS"/>
              </a:rPr>
              <a:t> </a:t>
            </a:r>
            <a:r>
              <a:rPr sz="6050" b="1" spc="-969" dirty="0">
                <a:latin typeface="Trebuchet MS"/>
                <a:cs typeface="Trebuchet MS"/>
              </a:rPr>
              <a:t>с</a:t>
            </a:r>
            <a:r>
              <a:rPr sz="6050" b="1" spc="-1040" dirty="0">
                <a:latin typeface="Trebuchet MS"/>
                <a:cs typeface="Trebuchet MS"/>
              </a:rPr>
              <a:t>кл</a:t>
            </a:r>
            <a:r>
              <a:rPr sz="6050" b="1" spc="-960" dirty="0">
                <a:latin typeface="Trebuchet MS"/>
                <a:cs typeface="Trebuchet MS"/>
              </a:rPr>
              <a:t>а</a:t>
            </a:r>
            <a:r>
              <a:rPr sz="6050" b="1" spc="-670" dirty="0">
                <a:latin typeface="Trebuchet MS"/>
                <a:cs typeface="Trebuchet MS"/>
              </a:rPr>
              <a:t>.</a:t>
            </a:r>
            <a:endParaRPr sz="6050">
              <a:latin typeface="Trebuchet MS"/>
              <a:cs typeface="Trebuchet MS"/>
            </a:endParaRPr>
          </a:p>
          <a:p>
            <a:pPr marL="6748145" algn="ctr">
              <a:lnSpc>
                <a:spcPct val="100000"/>
              </a:lnSpc>
              <a:spcBef>
                <a:spcPts val="1845"/>
              </a:spcBef>
            </a:pPr>
            <a:r>
              <a:rPr sz="5050" b="1" spc="-720" dirty="0">
                <a:latin typeface="Trebuchet MS"/>
                <a:cs typeface="Trebuchet MS"/>
              </a:rPr>
              <a:t>корзин</a:t>
            </a:r>
            <a:r>
              <a:rPr sz="5050" b="1" spc="-85" dirty="0">
                <a:latin typeface="Trebuchet MS"/>
                <a:cs typeface="Trebuchet MS"/>
              </a:rPr>
              <a:t> </a:t>
            </a:r>
            <a:r>
              <a:rPr sz="5050" b="1" spc="-395" dirty="0">
                <a:latin typeface="Trebuchet MS"/>
                <a:cs typeface="Trebuchet MS"/>
              </a:rPr>
              <a:t>і</a:t>
            </a:r>
            <a:r>
              <a:rPr sz="5050" b="1" spc="-95" dirty="0">
                <a:latin typeface="Trebuchet MS"/>
                <a:cs typeface="Trebuchet MS"/>
              </a:rPr>
              <a:t> </a:t>
            </a:r>
            <a:r>
              <a:rPr sz="5050" b="1" spc="-740" dirty="0">
                <a:latin typeface="Trebuchet MS"/>
                <a:cs typeface="Trebuchet MS"/>
              </a:rPr>
              <a:t>інших</a:t>
            </a:r>
            <a:r>
              <a:rPr sz="5050" b="1" spc="-35" dirty="0">
                <a:latin typeface="Trebuchet MS"/>
                <a:cs typeface="Trebuchet MS"/>
              </a:rPr>
              <a:t> </a:t>
            </a:r>
            <a:r>
              <a:rPr sz="5050" b="1" spc="-740" dirty="0">
                <a:latin typeface="Trebuchet MS"/>
                <a:cs typeface="Trebuchet MS"/>
              </a:rPr>
              <a:t>плетених</a:t>
            </a:r>
            <a:r>
              <a:rPr sz="5050" b="1" spc="-65" dirty="0">
                <a:latin typeface="Trebuchet MS"/>
                <a:cs typeface="Trebuchet MS"/>
              </a:rPr>
              <a:t> </a:t>
            </a:r>
            <a:r>
              <a:rPr sz="5050" b="1" spc="-660" dirty="0">
                <a:latin typeface="Trebuchet MS"/>
                <a:cs typeface="Trebuchet MS"/>
              </a:rPr>
              <a:t>виробів,</a:t>
            </a:r>
            <a:r>
              <a:rPr sz="5050" b="1" spc="-60" dirty="0">
                <a:latin typeface="Trebuchet MS"/>
                <a:cs typeface="Trebuchet MS"/>
              </a:rPr>
              <a:t> </a:t>
            </a:r>
            <a:r>
              <a:rPr sz="5050" b="1" spc="-720" dirty="0">
                <a:latin typeface="Trebuchet MS"/>
                <a:cs typeface="Trebuchet MS"/>
              </a:rPr>
              <a:t>точно</a:t>
            </a:r>
            <a:endParaRPr sz="505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160" y="76200"/>
              <a:ext cx="9798050" cy="37719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71475" y="4950459"/>
              <a:ext cx="17659350" cy="4848225"/>
            </a:xfrm>
            <a:custGeom>
              <a:avLst/>
              <a:gdLst/>
              <a:ahLst/>
              <a:cxnLst/>
              <a:rect l="l" t="t" r="r" b="b"/>
              <a:pathLst>
                <a:path w="17659350" h="4848225">
                  <a:moveTo>
                    <a:pt x="17659350" y="0"/>
                  </a:moveTo>
                  <a:lnTo>
                    <a:pt x="0" y="0"/>
                  </a:lnTo>
                  <a:lnTo>
                    <a:pt x="0" y="4848225"/>
                  </a:lnTo>
                  <a:lnTo>
                    <a:pt x="17659350" y="4848225"/>
                  </a:lnTo>
                  <a:lnTo>
                    <a:pt x="1765935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28700" y="4906009"/>
              <a:ext cx="4981575" cy="46863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12630" y="0"/>
              <a:ext cx="8675370" cy="925449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465059" y="9842500"/>
              <a:ext cx="9539605" cy="0"/>
            </a:xfrm>
            <a:custGeom>
              <a:avLst/>
              <a:gdLst/>
              <a:ahLst/>
              <a:cxnLst/>
              <a:rect l="l" t="t" r="r" b="b"/>
              <a:pathLst>
                <a:path w="9539605">
                  <a:moveTo>
                    <a:pt x="0" y="0"/>
                  </a:moveTo>
                  <a:lnTo>
                    <a:pt x="9539605" y="0"/>
                  </a:lnTo>
                </a:path>
              </a:pathLst>
            </a:custGeom>
            <a:ln w="8572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7047210" y="9713594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0" y="257174"/>
                  </a:lnTo>
                  <a:lnTo>
                    <a:pt x="171450" y="1289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7047210" y="9713594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171450" y="128904"/>
                  </a:lnTo>
                  <a:lnTo>
                    <a:pt x="0" y="257174"/>
                  </a:lnTo>
                  <a:lnTo>
                    <a:pt x="0" y="0"/>
                  </a:lnTo>
                  <a:close/>
                </a:path>
              </a:pathLst>
            </a:custGeom>
            <a:ln w="85738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39411" y="3534155"/>
              <a:ext cx="6654546" cy="136931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95176" y="3579876"/>
              <a:ext cx="3815333" cy="1323594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394208" y="4843942"/>
            <a:ext cx="17644745" cy="4759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7620" algn="ctr">
              <a:lnSpc>
                <a:spcPct val="116100"/>
              </a:lnSpc>
              <a:spcBef>
                <a:spcPts val="95"/>
              </a:spcBef>
            </a:pPr>
            <a:r>
              <a:rPr sz="5350" b="1" spc="-790" dirty="0">
                <a:latin typeface="Trebuchet MS"/>
                <a:cs typeface="Trebuchet MS"/>
              </a:rPr>
              <a:t>Бульбашковий</a:t>
            </a:r>
            <a:r>
              <a:rPr sz="5350" b="1" spc="-785" dirty="0">
                <a:latin typeface="Trebuchet MS"/>
                <a:cs typeface="Trebuchet MS"/>
              </a:rPr>
              <a:t> будинок</a:t>
            </a:r>
            <a:r>
              <a:rPr sz="5350" b="1" spc="-780" dirty="0">
                <a:latin typeface="Trebuchet MS"/>
                <a:cs typeface="Trebuchet MS"/>
              </a:rPr>
              <a:t> розташований</a:t>
            </a:r>
            <a:r>
              <a:rPr sz="5350" b="1" spc="-775" dirty="0">
                <a:latin typeface="Trebuchet MS"/>
                <a:cs typeface="Trebuchet MS"/>
              </a:rPr>
              <a:t> </a:t>
            </a:r>
            <a:r>
              <a:rPr sz="5350" b="1" spc="-760" dirty="0">
                <a:latin typeface="Trebuchet MS"/>
                <a:cs typeface="Trebuchet MS"/>
              </a:rPr>
              <a:t>на</a:t>
            </a:r>
            <a:r>
              <a:rPr sz="5350" b="1" spc="-755" dirty="0">
                <a:latin typeface="Trebuchet MS"/>
                <a:cs typeface="Trebuchet MS"/>
              </a:rPr>
              <a:t> </a:t>
            </a:r>
            <a:r>
              <a:rPr sz="5350" b="1" spc="-785" dirty="0">
                <a:latin typeface="Trebuchet MS"/>
                <a:cs typeface="Trebuchet MS"/>
              </a:rPr>
              <a:t>Лазуровому</a:t>
            </a:r>
            <a:r>
              <a:rPr sz="5350" b="1" spc="-780" dirty="0">
                <a:latin typeface="Trebuchet MS"/>
                <a:cs typeface="Trebuchet MS"/>
              </a:rPr>
              <a:t> </a:t>
            </a:r>
            <a:r>
              <a:rPr sz="5350" b="1" spc="-830" dirty="0">
                <a:latin typeface="Trebuchet MS"/>
                <a:cs typeface="Trebuchet MS"/>
              </a:rPr>
              <a:t>ужбережжі </a:t>
            </a:r>
            <a:r>
              <a:rPr sz="5350" b="1" spc="-825" dirty="0">
                <a:latin typeface="Trebuchet MS"/>
                <a:cs typeface="Trebuchet MS"/>
              </a:rPr>
              <a:t> </a:t>
            </a:r>
            <a:r>
              <a:rPr sz="5350" b="1" spc="-685" dirty="0">
                <a:latin typeface="Trebuchet MS"/>
                <a:cs typeface="Trebuchet MS"/>
              </a:rPr>
              <a:t>Франції,</a:t>
            </a:r>
            <a:r>
              <a:rPr sz="5350" b="1" spc="-405" dirty="0">
                <a:latin typeface="Trebuchet MS"/>
                <a:cs typeface="Trebuchet MS"/>
              </a:rPr>
              <a:t> </a:t>
            </a:r>
            <a:r>
              <a:rPr sz="5350" b="1" spc="-650" dirty="0">
                <a:latin typeface="Trebuchet MS"/>
                <a:cs typeface="Trebuchet MS"/>
              </a:rPr>
              <a:t>з</a:t>
            </a:r>
            <a:r>
              <a:rPr sz="5350" b="1" spc="-409" dirty="0">
                <a:latin typeface="Trebuchet MS"/>
                <a:cs typeface="Trebuchet MS"/>
              </a:rPr>
              <a:t> </a:t>
            </a:r>
            <a:r>
              <a:rPr sz="5350" b="1" spc="-835" dirty="0">
                <a:latin typeface="Trebuchet MS"/>
                <a:cs typeface="Trebuchet MS"/>
              </a:rPr>
              <a:t>видом</a:t>
            </a:r>
            <a:r>
              <a:rPr sz="5350" b="1" spc="-380" dirty="0">
                <a:latin typeface="Trebuchet MS"/>
                <a:cs typeface="Trebuchet MS"/>
              </a:rPr>
              <a:t> </a:t>
            </a:r>
            <a:r>
              <a:rPr sz="5350" b="1" spc="-775" dirty="0">
                <a:latin typeface="Trebuchet MS"/>
                <a:cs typeface="Trebuchet MS"/>
              </a:rPr>
              <a:t>на</a:t>
            </a:r>
            <a:r>
              <a:rPr sz="5350" b="1" spc="-365" dirty="0">
                <a:latin typeface="Trebuchet MS"/>
                <a:cs typeface="Trebuchet MS"/>
              </a:rPr>
              <a:t> </a:t>
            </a:r>
            <a:r>
              <a:rPr sz="5350" b="1" spc="-810" dirty="0">
                <a:latin typeface="Trebuchet MS"/>
                <a:cs typeface="Trebuchet MS"/>
              </a:rPr>
              <a:t>Середземне</a:t>
            </a:r>
            <a:r>
              <a:rPr sz="5350" b="1" spc="-370" dirty="0">
                <a:latin typeface="Trebuchet MS"/>
                <a:cs typeface="Trebuchet MS"/>
              </a:rPr>
              <a:t> </a:t>
            </a:r>
            <a:r>
              <a:rPr sz="5350" b="1" spc="-765" dirty="0">
                <a:latin typeface="Trebuchet MS"/>
                <a:cs typeface="Trebuchet MS"/>
              </a:rPr>
              <a:t>море.</a:t>
            </a:r>
            <a:r>
              <a:rPr sz="5350" b="1" spc="-365" dirty="0">
                <a:latin typeface="Trebuchet MS"/>
                <a:cs typeface="Trebuchet MS"/>
              </a:rPr>
              <a:t> </a:t>
            </a:r>
            <a:r>
              <a:rPr sz="5350" b="1" spc="-670" dirty="0">
                <a:latin typeface="Trebuchet MS"/>
                <a:cs typeface="Trebuchet MS"/>
              </a:rPr>
              <a:t>Він</a:t>
            </a:r>
            <a:r>
              <a:rPr sz="5350" b="1" spc="-385" dirty="0">
                <a:latin typeface="Trebuchet MS"/>
                <a:cs typeface="Trebuchet MS"/>
              </a:rPr>
              <a:t> </a:t>
            </a:r>
            <a:r>
              <a:rPr sz="5350" b="1" spc="-785" dirty="0">
                <a:latin typeface="Trebuchet MS"/>
                <a:cs typeface="Trebuchet MS"/>
              </a:rPr>
              <a:t>побудований</a:t>
            </a:r>
            <a:r>
              <a:rPr sz="5350" b="1" spc="-350" dirty="0">
                <a:latin typeface="Trebuchet MS"/>
                <a:cs typeface="Trebuchet MS"/>
              </a:rPr>
              <a:t> </a:t>
            </a:r>
            <a:r>
              <a:rPr sz="5350" b="1" spc="-735" dirty="0">
                <a:latin typeface="Trebuchet MS"/>
                <a:cs typeface="Trebuchet MS"/>
              </a:rPr>
              <a:t>в</a:t>
            </a:r>
            <a:r>
              <a:rPr sz="5350" b="1" spc="-409" dirty="0">
                <a:latin typeface="Trebuchet MS"/>
                <a:cs typeface="Trebuchet MS"/>
              </a:rPr>
              <a:t> </a:t>
            </a:r>
            <a:r>
              <a:rPr sz="5350" b="1" spc="-785" dirty="0">
                <a:latin typeface="Trebuchet MS"/>
                <a:cs typeface="Trebuchet MS"/>
              </a:rPr>
              <a:t>1989</a:t>
            </a:r>
            <a:r>
              <a:rPr sz="5350" b="1" spc="-400" dirty="0">
                <a:latin typeface="Trebuchet MS"/>
                <a:cs typeface="Trebuchet MS"/>
              </a:rPr>
              <a:t> </a:t>
            </a:r>
            <a:r>
              <a:rPr sz="5350" b="1" spc="-695" dirty="0">
                <a:latin typeface="Trebuchet MS"/>
                <a:cs typeface="Trebuchet MS"/>
              </a:rPr>
              <a:t>році</a:t>
            </a:r>
            <a:r>
              <a:rPr sz="5350" b="1" spc="-395" dirty="0">
                <a:latin typeface="Trebuchet MS"/>
                <a:cs typeface="Trebuchet MS"/>
              </a:rPr>
              <a:t> </a:t>
            </a:r>
            <a:r>
              <a:rPr sz="5350" b="1" spc="-680" dirty="0">
                <a:latin typeface="Trebuchet MS"/>
                <a:cs typeface="Trebuchet MS"/>
              </a:rPr>
              <a:t>за </a:t>
            </a:r>
            <a:r>
              <a:rPr sz="5350" b="1" spc="-1600" dirty="0">
                <a:latin typeface="Trebuchet MS"/>
                <a:cs typeface="Trebuchet MS"/>
              </a:rPr>
              <a:t> </a:t>
            </a:r>
            <a:r>
              <a:rPr sz="5350" b="1" spc="-790" dirty="0">
                <a:latin typeface="Trebuchet MS"/>
                <a:cs typeface="Trebuchet MS"/>
              </a:rPr>
              <a:t>пр</a:t>
            </a:r>
            <a:r>
              <a:rPr sz="5350" b="1" spc="-760" dirty="0">
                <a:latin typeface="Trebuchet MS"/>
                <a:cs typeface="Trebuchet MS"/>
              </a:rPr>
              <a:t>о</a:t>
            </a:r>
            <a:r>
              <a:rPr sz="5350" b="1" spc="-765" dirty="0">
                <a:latin typeface="Trebuchet MS"/>
                <a:cs typeface="Trebuchet MS"/>
              </a:rPr>
              <a:t>е</a:t>
            </a:r>
            <a:r>
              <a:rPr sz="5350" b="1" spc="-735" dirty="0">
                <a:latin typeface="Trebuchet MS"/>
                <a:cs typeface="Trebuchet MS"/>
              </a:rPr>
              <a:t>к</a:t>
            </a:r>
            <a:r>
              <a:rPr sz="5350" b="1" spc="-695" dirty="0">
                <a:latin typeface="Trebuchet MS"/>
                <a:cs typeface="Trebuchet MS"/>
              </a:rPr>
              <a:t>т</a:t>
            </a:r>
            <a:r>
              <a:rPr sz="5350" b="1" spc="-755" dirty="0">
                <a:latin typeface="Trebuchet MS"/>
                <a:cs typeface="Trebuchet MS"/>
              </a:rPr>
              <a:t>о</a:t>
            </a:r>
            <a:r>
              <a:rPr sz="5350" b="1" spc="-969" dirty="0">
                <a:latin typeface="Trebuchet MS"/>
                <a:cs typeface="Trebuchet MS"/>
              </a:rPr>
              <a:t>м</a:t>
            </a:r>
            <a:r>
              <a:rPr sz="5350" b="1" spc="-195" dirty="0">
                <a:latin typeface="Trebuchet MS"/>
                <a:cs typeface="Trebuchet MS"/>
              </a:rPr>
              <a:t> </a:t>
            </a:r>
            <a:r>
              <a:rPr sz="5350" b="1" spc="-705" dirty="0">
                <a:latin typeface="Trebuchet MS"/>
                <a:cs typeface="Trebuchet MS"/>
              </a:rPr>
              <a:t>а</a:t>
            </a:r>
            <a:r>
              <a:rPr sz="5350" b="1" spc="-790" dirty="0">
                <a:latin typeface="Trebuchet MS"/>
                <a:cs typeface="Trebuchet MS"/>
              </a:rPr>
              <a:t>р</a:t>
            </a:r>
            <a:r>
              <a:rPr sz="5350" b="1" spc="-775" dirty="0">
                <a:latin typeface="Trebuchet MS"/>
                <a:cs typeface="Trebuchet MS"/>
              </a:rPr>
              <a:t>х</a:t>
            </a:r>
            <a:r>
              <a:rPr sz="5350" b="1" spc="-390" dirty="0">
                <a:latin typeface="Trebuchet MS"/>
                <a:cs typeface="Trebuchet MS"/>
              </a:rPr>
              <a:t>і</a:t>
            </a:r>
            <a:r>
              <a:rPr sz="5350" b="1" spc="-655" dirty="0">
                <a:latin typeface="Trebuchet MS"/>
                <a:cs typeface="Trebuchet MS"/>
              </a:rPr>
              <a:t>т</a:t>
            </a:r>
            <a:r>
              <a:rPr sz="5350" b="1" spc="-800" dirty="0">
                <a:latin typeface="Trebuchet MS"/>
                <a:cs typeface="Trebuchet MS"/>
              </a:rPr>
              <a:t>е</a:t>
            </a:r>
            <a:r>
              <a:rPr sz="5350" b="1" spc="-695" dirty="0">
                <a:latin typeface="Trebuchet MS"/>
                <a:cs typeface="Trebuchet MS"/>
              </a:rPr>
              <a:t>кт</a:t>
            </a:r>
            <a:r>
              <a:rPr sz="5350" b="1" spc="-750" dirty="0">
                <a:latin typeface="Trebuchet MS"/>
                <a:cs typeface="Trebuchet MS"/>
              </a:rPr>
              <a:t>о</a:t>
            </a:r>
            <a:r>
              <a:rPr sz="5350" b="1" spc="-755" dirty="0">
                <a:latin typeface="Trebuchet MS"/>
                <a:cs typeface="Trebuchet MS"/>
              </a:rPr>
              <a:t>ра</a:t>
            </a:r>
            <a:r>
              <a:rPr sz="5350" b="1" spc="-175" dirty="0">
                <a:latin typeface="Trebuchet MS"/>
                <a:cs typeface="Trebuchet MS"/>
              </a:rPr>
              <a:t> </a:t>
            </a:r>
            <a:r>
              <a:rPr sz="5350" b="1" spc="-750" dirty="0">
                <a:latin typeface="Trebuchet MS"/>
                <a:cs typeface="Trebuchet MS"/>
              </a:rPr>
              <a:t>Антт</a:t>
            </a:r>
            <a:r>
              <a:rPr sz="5350" b="1" spc="-405" dirty="0">
                <a:latin typeface="Trebuchet MS"/>
                <a:cs typeface="Trebuchet MS"/>
              </a:rPr>
              <a:t>і</a:t>
            </a:r>
            <a:r>
              <a:rPr sz="5350" b="1" spc="-195" dirty="0">
                <a:latin typeface="Trebuchet MS"/>
                <a:cs typeface="Trebuchet MS"/>
              </a:rPr>
              <a:t> </a:t>
            </a:r>
            <a:r>
              <a:rPr sz="5350" b="1" spc="-965" dirty="0">
                <a:latin typeface="Trebuchet MS"/>
                <a:cs typeface="Trebuchet MS"/>
              </a:rPr>
              <a:t>Л</a:t>
            </a:r>
            <a:r>
              <a:rPr sz="5350" b="1" spc="-755" dirty="0">
                <a:latin typeface="Trebuchet MS"/>
                <a:cs typeface="Trebuchet MS"/>
              </a:rPr>
              <a:t>о</a:t>
            </a:r>
            <a:r>
              <a:rPr sz="5350" b="1" spc="-730" dirty="0">
                <a:latin typeface="Trebuchet MS"/>
                <a:cs typeface="Trebuchet MS"/>
              </a:rPr>
              <a:t>в</a:t>
            </a:r>
            <a:r>
              <a:rPr sz="5350" b="1" spc="-740" dirty="0">
                <a:latin typeface="Trebuchet MS"/>
                <a:cs typeface="Trebuchet MS"/>
              </a:rPr>
              <a:t>а</a:t>
            </a:r>
            <a:r>
              <a:rPr sz="5350" b="1" spc="-610" dirty="0">
                <a:latin typeface="Trebuchet MS"/>
                <a:cs typeface="Trebuchet MS"/>
              </a:rPr>
              <a:t>г</a:t>
            </a:r>
            <a:r>
              <a:rPr sz="5350" b="1" spc="-720" dirty="0">
                <a:latin typeface="Trebuchet MS"/>
                <a:cs typeface="Trebuchet MS"/>
              </a:rPr>
              <a:t>а</a:t>
            </a:r>
            <a:r>
              <a:rPr sz="5350" b="1" spc="-204" dirty="0">
                <a:latin typeface="Trebuchet MS"/>
                <a:cs typeface="Trebuchet MS"/>
              </a:rPr>
              <a:t> </a:t>
            </a:r>
            <a:r>
              <a:rPr sz="5350" b="1" spc="-405" dirty="0">
                <a:latin typeface="Trebuchet MS"/>
                <a:cs typeface="Trebuchet MS"/>
              </a:rPr>
              <a:t>і</a:t>
            </a:r>
            <a:r>
              <a:rPr sz="5350" b="1" spc="-225" dirty="0">
                <a:latin typeface="Trebuchet MS"/>
                <a:cs typeface="Trebuchet MS"/>
              </a:rPr>
              <a:t> </a:t>
            </a:r>
            <a:r>
              <a:rPr sz="5350" b="1" spc="-795" dirty="0">
                <a:latin typeface="Trebuchet MS"/>
                <a:cs typeface="Trebuchet MS"/>
              </a:rPr>
              <a:t>при</a:t>
            </a:r>
            <a:r>
              <a:rPr sz="5350" b="1" spc="-835" dirty="0">
                <a:latin typeface="Trebuchet MS"/>
                <a:cs typeface="Trebuchet MS"/>
              </a:rPr>
              <a:t>д</a:t>
            </a:r>
            <a:r>
              <a:rPr sz="5350" b="1" spc="-785" dirty="0">
                <a:latin typeface="Trebuchet MS"/>
                <a:cs typeface="Trebuchet MS"/>
              </a:rPr>
              <a:t>б</a:t>
            </a:r>
            <a:r>
              <a:rPr sz="5350" b="1" spc="-700" dirty="0">
                <a:latin typeface="Trebuchet MS"/>
                <a:cs typeface="Trebuchet MS"/>
              </a:rPr>
              <a:t>а</a:t>
            </a:r>
            <a:r>
              <a:rPr sz="5350" b="1" spc="-805" dirty="0">
                <a:latin typeface="Trebuchet MS"/>
                <a:cs typeface="Trebuchet MS"/>
              </a:rPr>
              <a:t>ний</a:t>
            </a:r>
            <a:r>
              <a:rPr sz="5350" b="1" spc="-225" dirty="0">
                <a:latin typeface="Trebuchet MS"/>
                <a:cs typeface="Trebuchet MS"/>
              </a:rPr>
              <a:t> </a:t>
            </a:r>
            <a:r>
              <a:rPr sz="5350" b="1" spc="-944" dirty="0">
                <a:latin typeface="Trebuchet MS"/>
                <a:cs typeface="Trebuchet MS"/>
              </a:rPr>
              <a:t>м</a:t>
            </a:r>
            <a:r>
              <a:rPr sz="5350" b="1" spc="-790" dirty="0">
                <a:latin typeface="Trebuchet MS"/>
                <a:cs typeface="Trebuchet MS"/>
              </a:rPr>
              <a:t>о</a:t>
            </a:r>
            <a:r>
              <a:rPr sz="5350" b="1" spc="-835" dirty="0">
                <a:latin typeface="Trebuchet MS"/>
                <a:cs typeface="Trebuchet MS"/>
              </a:rPr>
              <a:t>д</a:t>
            </a:r>
            <a:r>
              <a:rPr sz="5350" b="1" spc="-785" dirty="0">
                <a:latin typeface="Trebuchet MS"/>
                <a:cs typeface="Trebuchet MS"/>
              </a:rPr>
              <a:t>е</a:t>
            </a:r>
            <a:r>
              <a:rPr sz="5350" b="1" spc="-850" dirty="0">
                <a:latin typeface="Trebuchet MS"/>
                <a:cs typeface="Trebuchet MS"/>
              </a:rPr>
              <a:t>л</a:t>
            </a:r>
            <a:r>
              <a:rPr sz="5350" b="1" spc="-735" dirty="0">
                <a:latin typeface="Trebuchet MS"/>
                <a:cs typeface="Trebuchet MS"/>
              </a:rPr>
              <a:t>ь</a:t>
            </a:r>
            <a:r>
              <a:rPr sz="5350" b="1" spc="-690" dirty="0">
                <a:latin typeface="Trebuchet MS"/>
                <a:cs typeface="Trebuchet MS"/>
              </a:rPr>
              <a:t>є</a:t>
            </a:r>
            <a:r>
              <a:rPr sz="5350" b="1" spc="-790" dirty="0">
                <a:latin typeface="Trebuchet MS"/>
                <a:cs typeface="Trebuchet MS"/>
              </a:rPr>
              <a:t>ро</a:t>
            </a:r>
            <a:r>
              <a:rPr sz="5350" b="1" spc="-969" dirty="0">
                <a:latin typeface="Trebuchet MS"/>
                <a:cs typeface="Trebuchet MS"/>
              </a:rPr>
              <a:t>м</a:t>
            </a:r>
            <a:r>
              <a:rPr sz="5350" b="1" spc="-155" dirty="0">
                <a:latin typeface="Trebuchet MS"/>
                <a:cs typeface="Trebuchet MS"/>
              </a:rPr>
              <a:t> </a:t>
            </a:r>
            <a:r>
              <a:rPr sz="5350" b="1" spc="-900" dirty="0">
                <a:latin typeface="Trebuchet MS"/>
                <a:cs typeface="Trebuchet MS"/>
              </a:rPr>
              <a:t>П</a:t>
            </a:r>
            <a:r>
              <a:rPr sz="5350" b="1" spc="-330" dirty="0">
                <a:latin typeface="Trebuchet MS"/>
                <a:cs typeface="Trebuchet MS"/>
              </a:rPr>
              <a:t>'</a:t>
            </a:r>
            <a:r>
              <a:rPr sz="5350" b="1" spc="-685" dirty="0">
                <a:latin typeface="Trebuchet MS"/>
                <a:cs typeface="Trebuchet MS"/>
              </a:rPr>
              <a:t>є</a:t>
            </a:r>
            <a:r>
              <a:rPr sz="5350" b="1" spc="-790" dirty="0">
                <a:latin typeface="Trebuchet MS"/>
                <a:cs typeface="Trebuchet MS"/>
              </a:rPr>
              <a:t>ро</a:t>
            </a:r>
            <a:r>
              <a:rPr sz="5350" b="1" spc="-595" dirty="0">
                <a:latin typeface="Trebuchet MS"/>
                <a:cs typeface="Trebuchet MS"/>
              </a:rPr>
              <a:t>м  </a:t>
            </a:r>
            <a:r>
              <a:rPr sz="5350" b="1" spc="-780" dirty="0">
                <a:latin typeface="Trebuchet MS"/>
                <a:cs typeface="Trebuchet MS"/>
              </a:rPr>
              <a:t>Карденом.</a:t>
            </a:r>
            <a:r>
              <a:rPr sz="5350" b="1" spc="-775" dirty="0">
                <a:latin typeface="Trebuchet MS"/>
                <a:cs typeface="Trebuchet MS"/>
              </a:rPr>
              <a:t> </a:t>
            </a:r>
            <a:r>
              <a:rPr sz="5350" b="1" spc="-765" dirty="0">
                <a:latin typeface="Trebuchet MS"/>
                <a:cs typeface="Trebuchet MS"/>
              </a:rPr>
              <a:t>Розташована</a:t>
            </a:r>
            <a:r>
              <a:rPr sz="5350" b="1" spc="-760" dirty="0">
                <a:latin typeface="Trebuchet MS"/>
                <a:cs typeface="Trebuchet MS"/>
              </a:rPr>
              <a:t> </a:t>
            </a:r>
            <a:r>
              <a:rPr sz="5350" b="1" spc="-735" dirty="0">
                <a:latin typeface="Trebuchet MS"/>
                <a:cs typeface="Trebuchet MS"/>
              </a:rPr>
              <a:t>в </a:t>
            </a:r>
            <a:r>
              <a:rPr sz="5350" b="1" spc="-815" dirty="0">
                <a:latin typeface="Trebuchet MS"/>
                <a:cs typeface="Trebuchet MS"/>
              </a:rPr>
              <a:t>одному</a:t>
            </a:r>
            <a:r>
              <a:rPr sz="5350" b="1" spc="-810" dirty="0">
                <a:latin typeface="Trebuchet MS"/>
                <a:cs typeface="Trebuchet MS"/>
              </a:rPr>
              <a:t> </a:t>
            </a:r>
            <a:r>
              <a:rPr sz="5350" b="1" spc="-650" dirty="0">
                <a:latin typeface="Trebuchet MS"/>
                <a:cs typeface="Trebuchet MS"/>
              </a:rPr>
              <a:t>з </a:t>
            </a:r>
            <a:r>
              <a:rPr sz="5350" b="1" spc="-770" dirty="0">
                <a:latin typeface="Trebuchet MS"/>
                <a:cs typeface="Trebuchet MS"/>
              </a:rPr>
              <a:t>найбільш</a:t>
            </a:r>
            <a:r>
              <a:rPr sz="5350" b="1" spc="-765" dirty="0">
                <a:latin typeface="Trebuchet MS"/>
                <a:cs typeface="Trebuchet MS"/>
              </a:rPr>
              <a:t> </a:t>
            </a:r>
            <a:r>
              <a:rPr sz="5350" b="1" spc="-780" dirty="0">
                <a:latin typeface="Trebuchet MS"/>
                <a:cs typeface="Trebuchet MS"/>
              </a:rPr>
              <a:t>гламурних</a:t>
            </a:r>
            <a:r>
              <a:rPr sz="5350" b="1" spc="-775" dirty="0">
                <a:latin typeface="Trebuchet MS"/>
                <a:cs typeface="Trebuchet MS"/>
              </a:rPr>
              <a:t> </a:t>
            </a:r>
            <a:r>
              <a:rPr sz="5350" b="1" spc="-725" dirty="0">
                <a:latin typeface="Trebuchet MS"/>
                <a:cs typeface="Trebuchet MS"/>
              </a:rPr>
              <a:t>районів </a:t>
            </a:r>
            <a:r>
              <a:rPr sz="5350" b="1" spc="-720" dirty="0">
                <a:latin typeface="Trebuchet MS"/>
                <a:cs typeface="Trebuchet MS"/>
              </a:rPr>
              <a:t> </a:t>
            </a:r>
            <a:r>
              <a:rPr sz="5350" b="1" spc="-680" dirty="0">
                <a:latin typeface="Trebuchet MS"/>
                <a:cs typeface="Trebuchet MS"/>
              </a:rPr>
              <a:t>Франції,</a:t>
            </a:r>
            <a:r>
              <a:rPr sz="5350" b="1" spc="-370" dirty="0">
                <a:latin typeface="Trebuchet MS"/>
                <a:cs typeface="Trebuchet MS"/>
              </a:rPr>
              <a:t> </a:t>
            </a:r>
            <a:r>
              <a:rPr sz="5350" b="1" spc="-730" dirty="0">
                <a:latin typeface="Trebuchet MS"/>
                <a:cs typeface="Trebuchet MS"/>
              </a:rPr>
              <a:t>будівля</a:t>
            </a:r>
            <a:r>
              <a:rPr sz="5350" b="1" spc="-310" dirty="0">
                <a:latin typeface="Trebuchet MS"/>
                <a:cs typeface="Trebuchet MS"/>
              </a:rPr>
              <a:t> </a:t>
            </a:r>
            <a:r>
              <a:rPr sz="5350" b="1" spc="-715" dirty="0">
                <a:latin typeface="Trebuchet MS"/>
                <a:cs typeface="Trebuchet MS"/>
              </a:rPr>
              <a:t>часто</a:t>
            </a:r>
            <a:r>
              <a:rPr sz="5350" b="1" spc="-360" dirty="0">
                <a:latin typeface="Trebuchet MS"/>
                <a:cs typeface="Trebuchet MS"/>
              </a:rPr>
              <a:t> </a:t>
            </a:r>
            <a:r>
              <a:rPr sz="5350" b="1" spc="-720" dirty="0">
                <a:latin typeface="Trebuchet MS"/>
                <a:cs typeface="Trebuchet MS"/>
              </a:rPr>
              <a:t>здається</a:t>
            </a:r>
            <a:r>
              <a:rPr sz="5350" b="1" spc="-360" dirty="0">
                <a:latin typeface="Trebuchet MS"/>
                <a:cs typeface="Trebuchet MS"/>
              </a:rPr>
              <a:t> </a:t>
            </a:r>
            <a:r>
              <a:rPr sz="5350" b="1" spc="-735" dirty="0">
                <a:latin typeface="Trebuchet MS"/>
                <a:cs typeface="Trebuchet MS"/>
              </a:rPr>
              <a:t>в</a:t>
            </a:r>
            <a:r>
              <a:rPr sz="5350" b="1" spc="-335" dirty="0">
                <a:latin typeface="Trebuchet MS"/>
                <a:cs typeface="Trebuchet MS"/>
              </a:rPr>
              <a:t> </a:t>
            </a:r>
            <a:r>
              <a:rPr sz="5350" b="1" spc="-790" dirty="0">
                <a:latin typeface="Trebuchet MS"/>
                <a:cs typeface="Trebuchet MS"/>
              </a:rPr>
              <a:t>оренду</a:t>
            </a:r>
            <a:r>
              <a:rPr sz="5350" b="1" spc="-305" dirty="0">
                <a:latin typeface="Trebuchet MS"/>
                <a:cs typeface="Trebuchet MS"/>
              </a:rPr>
              <a:t> </a:t>
            </a:r>
            <a:r>
              <a:rPr sz="5350" b="1" spc="-805" dirty="0">
                <a:latin typeface="Trebuchet MS"/>
                <a:cs typeface="Trebuchet MS"/>
              </a:rPr>
              <a:t>для</a:t>
            </a:r>
            <a:r>
              <a:rPr sz="5350" b="1" spc="-355" dirty="0">
                <a:latin typeface="Trebuchet MS"/>
                <a:cs typeface="Trebuchet MS"/>
              </a:rPr>
              <a:t> </a:t>
            </a:r>
            <a:r>
              <a:rPr sz="5350" b="1" spc="-710" dirty="0">
                <a:latin typeface="Trebuchet MS"/>
                <a:cs typeface="Trebuchet MS"/>
              </a:rPr>
              <a:t>вечірок</a:t>
            </a:r>
            <a:r>
              <a:rPr sz="5350" b="1" spc="-360" dirty="0">
                <a:latin typeface="Trebuchet MS"/>
                <a:cs typeface="Trebuchet MS"/>
              </a:rPr>
              <a:t> </a:t>
            </a:r>
            <a:r>
              <a:rPr sz="5350" b="1" spc="-755" dirty="0">
                <a:latin typeface="Trebuchet MS"/>
                <a:cs typeface="Trebuchet MS"/>
              </a:rPr>
              <a:t>або</a:t>
            </a:r>
            <a:r>
              <a:rPr sz="5350" b="1" spc="-315" dirty="0">
                <a:latin typeface="Trebuchet MS"/>
                <a:cs typeface="Trebuchet MS"/>
              </a:rPr>
              <a:t> </a:t>
            </a:r>
            <a:r>
              <a:rPr sz="5350" b="1" spc="-720" dirty="0">
                <a:latin typeface="Trebuchet MS"/>
                <a:cs typeface="Trebuchet MS"/>
              </a:rPr>
              <a:t>фотосесій.</a:t>
            </a:r>
            <a:endParaRPr sz="535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CADDD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0488"/>
              <a:ext cx="18288000" cy="101765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8648700" cy="44577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9854565"/>
              <a:ext cx="10013950" cy="257175"/>
            </a:xfrm>
            <a:custGeom>
              <a:avLst/>
              <a:gdLst/>
              <a:ahLst/>
              <a:cxnLst/>
              <a:rect l="l" t="t" r="r" b="b"/>
              <a:pathLst>
                <a:path w="10013950" h="257175">
                  <a:moveTo>
                    <a:pt x="9799955" y="85725"/>
                  </a:moveTo>
                  <a:lnTo>
                    <a:pt x="0" y="85725"/>
                  </a:lnTo>
                  <a:lnTo>
                    <a:pt x="0" y="171450"/>
                  </a:lnTo>
                  <a:lnTo>
                    <a:pt x="9799955" y="171450"/>
                  </a:lnTo>
                  <a:lnTo>
                    <a:pt x="9799955" y="85725"/>
                  </a:lnTo>
                  <a:close/>
                </a:path>
                <a:path w="10013950" h="257175">
                  <a:moveTo>
                    <a:pt x="10013950" y="128270"/>
                  </a:moveTo>
                  <a:lnTo>
                    <a:pt x="9842500" y="0"/>
                  </a:lnTo>
                  <a:lnTo>
                    <a:pt x="9842500" y="257175"/>
                  </a:lnTo>
                  <a:lnTo>
                    <a:pt x="10013950" y="12827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842500" y="9854565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171450" y="128269"/>
                  </a:lnTo>
                  <a:lnTo>
                    <a:pt x="0" y="257174"/>
                  </a:lnTo>
                  <a:lnTo>
                    <a:pt x="0" y="0"/>
                  </a:lnTo>
                  <a:close/>
                </a:path>
              </a:pathLst>
            </a:custGeom>
            <a:ln w="8572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4838700"/>
              <a:ext cx="18288000" cy="4848225"/>
            </a:xfrm>
            <a:custGeom>
              <a:avLst/>
              <a:gdLst/>
              <a:ahLst/>
              <a:cxnLst/>
              <a:rect l="l" t="t" r="r" b="b"/>
              <a:pathLst>
                <a:path w="18288000" h="4848225">
                  <a:moveTo>
                    <a:pt x="18288000" y="0"/>
                  </a:moveTo>
                  <a:lnTo>
                    <a:pt x="0" y="0"/>
                  </a:lnTo>
                  <a:lnTo>
                    <a:pt x="0" y="4848225"/>
                  </a:lnTo>
                  <a:lnTo>
                    <a:pt x="18288000" y="4848225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072880" y="1718945"/>
              <a:ext cx="3775710" cy="4897120"/>
            </a:xfrm>
            <a:custGeom>
              <a:avLst/>
              <a:gdLst/>
              <a:ahLst/>
              <a:cxnLst/>
              <a:rect l="l" t="t" r="r" b="b"/>
              <a:pathLst>
                <a:path w="3775709" h="4897120">
                  <a:moveTo>
                    <a:pt x="1963420" y="560070"/>
                  </a:moveTo>
                  <a:lnTo>
                    <a:pt x="1678940" y="560070"/>
                  </a:lnTo>
                  <a:lnTo>
                    <a:pt x="1693545" y="635634"/>
                  </a:lnTo>
                  <a:lnTo>
                    <a:pt x="1720850" y="647700"/>
                  </a:lnTo>
                  <a:lnTo>
                    <a:pt x="1788795" y="661670"/>
                  </a:lnTo>
                  <a:lnTo>
                    <a:pt x="1878329" y="648334"/>
                  </a:lnTo>
                  <a:lnTo>
                    <a:pt x="1970404" y="577214"/>
                  </a:lnTo>
                  <a:lnTo>
                    <a:pt x="1964690" y="562609"/>
                  </a:lnTo>
                  <a:lnTo>
                    <a:pt x="1963420" y="560070"/>
                  </a:lnTo>
                  <a:close/>
                </a:path>
                <a:path w="3775709" h="4897120">
                  <a:moveTo>
                    <a:pt x="1774190" y="0"/>
                  </a:moveTo>
                  <a:lnTo>
                    <a:pt x="1729740" y="3175"/>
                  </a:lnTo>
                  <a:lnTo>
                    <a:pt x="1688465" y="15875"/>
                  </a:lnTo>
                  <a:lnTo>
                    <a:pt x="1652270" y="37464"/>
                  </a:lnTo>
                  <a:lnTo>
                    <a:pt x="1623060" y="67309"/>
                  </a:lnTo>
                  <a:lnTo>
                    <a:pt x="1602740" y="104775"/>
                  </a:lnTo>
                  <a:lnTo>
                    <a:pt x="1591945" y="149859"/>
                  </a:lnTo>
                  <a:lnTo>
                    <a:pt x="1570354" y="262889"/>
                  </a:lnTo>
                  <a:lnTo>
                    <a:pt x="1562735" y="274320"/>
                  </a:lnTo>
                  <a:lnTo>
                    <a:pt x="1545590" y="300354"/>
                  </a:lnTo>
                  <a:lnTo>
                    <a:pt x="1529079" y="329564"/>
                  </a:lnTo>
                  <a:lnTo>
                    <a:pt x="1522095" y="349884"/>
                  </a:lnTo>
                  <a:lnTo>
                    <a:pt x="1522729" y="361950"/>
                  </a:lnTo>
                  <a:lnTo>
                    <a:pt x="1522729" y="378459"/>
                  </a:lnTo>
                  <a:lnTo>
                    <a:pt x="1525270" y="393700"/>
                  </a:lnTo>
                  <a:lnTo>
                    <a:pt x="1532254" y="402589"/>
                  </a:lnTo>
                  <a:lnTo>
                    <a:pt x="1540510" y="405764"/>
                  </a:lnTo>
                  <a:lnTo>
                    <a:pt x="1544954" y="414020"/>
                  </a:lnTo>
                  <a:lnTo>
                    <a:pt x="1543685" y="422909"/>
                  </a:lnTo>
                  <a:lnTo>
                    <a:pt x="1539875" y="455295"/>
                  </a:lnTo>
                  <a:lnTo>
                    <a:pt x="1537335" y="495934"/>
                  </a:lnTo>
                  <a:lnTo>
                    <a:pt x="1538604" y="534670"/>
                  </a:lnTo>
                  <a:lnTo>
                    <a:pt x="1546225" y="561975"/>
                  </a:lnTo>
                  <a:lnTo>
                    <a:pt x="1575435" y="575309"/>
                  </a:lnTo>
                  <a:lnTo>
                    <a:pt x="1619885" y="572770"/>
                  </a:lnTo>
                  <a:lnTo>
                    <a:pt x="1660525" y="564514"/>
                  </a:lnTo>
                  <a:lnTo>
                    <a:pt x="1678940" y="560070"/>
                  </a:lnTo>
                  <a:lnTo>
                    <a:pt x="1963420" y="560070"/>
                  </a:lnTo>
                  <a:lnTo>
                    <a:pt x="1954529" y="523239"/>
                  </a:lnTo>
                  <a:lnTo>
                    <a:pt x="1952625" y="467359"/>
                  </a:lnTo>
                  <a:lnTo>
                    <a:pt x="1970404" y="402589"/>
                  </a:lnTo>
                  <a:lnTo>
                    <a:pt x="1997075" y="331470"/>
                  </a:lnTo>
                  <a:lnTo>
                    <a:pt x="2009140" y="268604"/>
                  </a:lnTo>
                  <a:lnTo>
                    <a:pt x="2009140" y="213359"/>
                  </a:lnTo>
                  <a:lnTo>
                    <a:pt x="1998345" y="166370"/>
                  </a:lnTo>
                  <a:lnTo>
                    <a:pt x="1981200" y="126364"/>
                  </a:lnTo>
                  <a:lnTo>
                    <a:pt x="1958340" y="92709"/>
                  </a:lnTo>
                  <a:lnTo>
                    <a:pt x="1908175" y="45720"/>
                  </a:lnTo>
                  <a:lnTo>
                    <a:pt x="1868170" y="21589"/>
                  </a:lnTo>
                  <a:lnTo>
                    <a:pt x="1867535" y="21589"/>
                  </a:lnTo>
                  <a:lnTo>
                    <a:pt x="1819910" y="5714"/>
                  </a:lnTo>
                  <a:lnTo>
                    <a:pt x="1774190" y="0"/>
                  </a:lnTo>
                  <a:close/>
                </a:path>
                <a:path w="3775709" h="4897120">
                  <a:moveTo>
                    <a:pt x="220345" y="4346575"/>
                  </a:moveTo>
                  <a:lnTo>
                    <a:pt x="90804" y="4346575"/>
                  </a:lnTo>
                  <a:lnTo>
                    <a:pt x="90804" y="4897120"/>
                  </a:lnTo>
                  <a:lnTo>
                    <a:pt x="220345" y="4897120"/>
                  </a:lnTo>
                  <a:lnTo>
                    <a:pt x="220345" y="4346575"/>
                  </a:lnTo>
                  <a:close/>
                </a:path>
                <a:path w="3775709" h="4897120">
                  <a:moveTo>
                    <a:pt x="3575050" y="4346575"/>
                  </a:moveTo>
                  <a:lnTo>
                    <a:pt x="3445510" y="4346575"/>
                  </a:lnTo>
                  <a:lnTo>
                    <a:pt x="3445510" y="4897120"/>
                  </a:lnTo>
                  <a:lnTo>
                    <a:pt x="3575050" y="4897120"/>
                  </a:lnTo>
                  <a:lnTo>
                    <a:pt x="3575050" y="4346575"/>
                  </a:lnTo>
                  <a:close/>
                </a:path>
                <a:path w="3775709" h="4897120">
                  <a:moveTo>
                    <a:pt x="2331720" y="4528184"/>
                  </a:moveTo>
                  <a:lnTo>
                    <a:pt x="2100579" y="4528184"/>
                  </a:lnTo>
                  <a:lnTo>
                    <a:pt x="2110104" y="4629784"/>
                  </a:lnTo>
                  <a:lnTo>
                    <a:pt x="2106295" y="4763770"/>
                  </a:lnTo>
                  <a:lnTo>
                    <a:pt x="2276475" y="4832350"/>
                  </a:lnTo>
                  <a:lnTo>
                    <a:pt x="2331720" y="4747895"/>
                  </a:lnTo>
                  <a:lnTo>
                    <a:pt x="2331720" y="4528184"/>
                  </a:lnTo>
                  <a:close/>
                </a:path>
                <a:path w="3775709" h="4897120">
                  <a:moveTo>
                    <a:pt x="2785110" y="4346575"/>
                  </a:moveTo>
                  <a:lnTo>
                    <a:pt x="2538095" y="4346575"/>
                  </a:lnTo>
                  <a:lnTo>
                    <a:pt x="2667635" y="4441825"/>
                  </a:lnTo>
                  <a:lnTo>
                    <a:pt x="2696845" y="4455159"/>
                  </a:lnTo>
                  <a:lnTo>
                    <a:pt x="2727960" y="4455795"/>
                  </a:lnTo>
                  <a:lnTo>
                    <a:pt x="2757170" y="4444365"/>
                  </a:lnTo>
                  <a:lnTo>
                    <a:pt x="2780029" y="4421505"/>
                  </a:lnTo>
                  <a:lnTo>
                    <a:pt x="2788285" y="4403725"/>
                  </a:lnTo>
                  <a:lnTo>
                    <a:pt x="2792095" y="4384675"/>
                  </a:lnTo>
                  <a:lnTo>
                    <a:pt x="2790825" y="4365625"/>
                  </a:lnTo>
                  <a:lnTo>
                    <a:pt x="2785110" y="4346575"/>
                  </a:lnTo>
                  <a:close/>
                </a:path>
                <a:path w="3775709" h="4897120">
                  <a:moveTo>
                    <a:pt x="863600" y="2467609"/>
                  </a:moveTo>
                  <a:lnTo>
                    <a:pt x="0" y="2467609"/>
                  </a:lnTo>
                  <a:lnTo>
                    <a:pt x="0" y="4346575"/>
                  </a:lnTo>
                  <a:lnTo>
                    <a:pt x="3775710" y="4346575"/>
                  </a:lnTo>
                  <a:lnTo>
                    <a:pt x="3775710" y="2638425"/>
                  </a:lnTo>
                  <a:lnTo>
                    <a:pt x="1132204" y="2638425"/>
                  </a:lnTo>
                  <a:lnTo>
                    <a:pt x="863600" y="2467609"/>
                  </a:lnTo>
                  <a:close/>
                </a:path>
                <a:path w="3775709" h="4897120">
                  <a:moveTo>
                    <a:pt x="1183004" y="2088514"/>
                  </a:moveTo>
                  <a:lnTo>
                    <a:pt x="1164590" y="2158365"/>
                  </a:lnTo>
                  <a:lnTo>
                    <a:pt x="1140460" y="2213609"/>
                  </a:lnTo>
                  <a:lnTo>
                    <a:pt x="1106170" y="2255519"/>
                  </a:lnTo>
                  <a:lnTo>
                    <a:pt x="1064895" y="2275840"/>
                  </a:lnTo>
                  <a:lnTo>
                    <a:pt x="1009015" y="2293619"/>
                  </a:lnTo>
                  <a:lnTo>
                    <a:pt x="896620" y="2322829"/>
                  </a:lnTo>
                  <a:lnTo>
                    <a:pt x="859790" y="2335529"/>
                  </a:lnTo>
                  <a:lnTo>
                    <a:pt x="821054" y="2345690"/>
                  </a:lnTo>
                  <a:lnTo>
                    <a:pt x="778510" y="2350134"/>
                  </a:lnTo>
                  <a:lnTo>
                    <a:pt x="740410" y="2358390"/>
                  </a:lnTo>
                  <a:lnTo>
                    <a:pt x="717550" y="2378709"/>
                  </a:lnTo>
                  <a:lnTo>
                    <a:pt x="722629" y="2402204"/>
                  </a:lnTo>
                  <a:lnTo>
                    <a:pt x="748665" y="2414904"/>
                  </a:lnTo>
                  <a:lnTo>
                    <a:pt x="777875" y="2420619"/>
                  </a:lnTo>
                  <a:lnTo>
                    <a:pt x="791845" y="2421890"/>
                  </a:lnTo>
                  <a:lnTo>
                    <a:pt x="1132204" y="2638425"/>
                  </a:lnTo>
                  <a:lnTo>
                    <a:pt x="1200150" y="2620009"/>
                  </a:lnTo>
                  <a:lnTo>
                    <a:pt x="1250950" y="2609850"/>
                  </a:lnTo>
                  <a:lnTo>
                    <a:pt x="1283970" y="2609850"/>
                  </a:lnTo>
                  <a:lnTo>
                    <a:pt x="1297940" y="2591434"/>
                  </a:lnTo>
                  <a:lnTo>
                    <a:pt x="1307465" y="2538729"/>
                  </a:lnTo>
                  <a:lnTo>
                    <a:pt x="1315085" y="2479040"/>
                  </a:lnTo>
                  <a:lnTo>
                    <a:pt x="1322070" y="2439034"/>
                  </a:lnTo>
                  <a:lnTo>
                    <a:pt x="1317625" y="2418715"/>
                  </a:lnTo>
                  <a:lnTo>
                    <a:pt x="1297940" y="2400300"/>
                  </a:lnTo>
                  <a:lnTo>
                    <a:pt x="1273810" y="2385059"/>
                  </a:lnTo>
                  <a:lnTo>
                    <a:pt x="1257300" y="2372359"/>
                  </a:lnTo>
                  <a:lnTo>
                    <a:pt x="1253490" y="2357754"/>
                  </a:lnTo>
                  <a:lnTo>
                    <a:pt x="1257300" y="2336165"/>
                  </a:lnTo>
                  <a:lnTo>
                    <a:pt x="1264920" y="2311400"/>
                  </a:lnTo>
                  <a:lnTo>
                    <a:pt x="1287779" y="2252979"/>
                  </a:lnTo>
                  <a:lnTo>
                    <a:pt x="1311910" y="2210434"/>
                  </a:lnTo>
                  <a:lnTo>
                    <a:pt x="1334135" y="2174240"/>
                  </a:lnTo>
                  <a:lnTo>
                    <a:pt x="1343660" y="2159000"/>
                  </a:lnTo>
                  <a:lnTo>
                    <a:pt x="1183004" y="2088514"/>
                  </a:lnTo>
                  <a:close/>
                </a:path>
                <a:path w="3775709" h="4897120">
                  <a:moveTo>
                    <a:pt x="2618662" y="2467609"/>
                  </a:moveTo>
                  <a:lnTo>
                    <a:pt x="1317625" y="2467609"/>
                  </a:lnTo>
                  <a:lnTo>
                    <a:pt x="1315085" y="2479040"/>
                  </a:lnTo>
                  <a:lnTo>
                    <a:pt x="1307465" y="2538729"/>
                  </a:lnTo>
                  <a:lnTo>
                    <a:pt x="1297940" y="2591434"/>
                  </a:lnTo>
                  <a:lnTo>
                    <a:pt x="1283970" y="2609850"/>
                  </a:lnTo>
                  <a:lnTo>
                    <a:pt x="1250950" y="2609850"/>
                  </a:lnTo>
                  <a:lnTo>
                    <a:pt x="1200150" y="2620009"/>
                  </a:lnTo>
                  <a:lnTo>
                    <a:pt x="1132204" y="2638425"/>
                  </a:lnTo>
                  <a:lnTo>
                    <a:pt x="3775710" y="2638425"/>
                  </a:lnTo>
                  <a:lnTo>
                    <a:pt x="3775710" y="2575559"/>
                  </a:lnTo>
                  <a:lnTo>
                    <a:pt x="2833370" y="2575559"/>
                  </a:lnTo>
                  <a:lnTo>
                    <a:pt x="2816225" y="2570479"/>
                  </a:lnTo>
                  <a:lnTo>
                    <a:pt x="2776854" y="2560319"/>
                  </a:lnTo>
                  <a:lnTo>
                    <a:pt x="2739390" y="2553334"/>
                  </a:lnTo>
                  <a:lnTo>
                    <a:pt x="2703829" y="2553334"/>
                  </a:lnTo>
                  <a:lnTo>
                    <a:pt x="2680335" y="2543809"/>
                  </a:lnTo>
                  <a:lnTo>
                    <a:pt x="2649220" y="2510790"/>
                  </a:lnTo>
                  <a:lnTo>
                    <a:pt x="2620010" y="2470150"/>
                  </a:lnTo>
                  <a:lnTo>
                    <a:pt x="2618662" y="2467609"/>
                  </a:lnTo>
                  <a:close/>
                </a:path>
                <a:path w="3775709" h="4897120">
                  <a:moveTo>
                    <a:pt x="2879090" y="2552065"/>
                  </a:moveTo>
                  <a:lnTo>
                    <a:pt x="2733040" y="2552065"/>
                  </a:lnTo>
                  <a:lnTo>
                    <a:pt x="2776854" y="2560319"/>
                  </a:lnTo>
                  <a:lnTo>
                    <a:pt x="2816225" y="2570479"/>
                  </a:lnTo>
                  <a:lnTo>
                    <a:pt x="2833370" y="2575559"/>
                  </a:lnTo>
                  <a:lnTo>
                    <a:pt x="2879090" y="2552065"/>
                  </a:lnTo>
                  <a:close/>
                </a:path>
                <a:path w="3775709" h="4897120">
                  <a:moveTo>
                    <a:pt x="3775710" y="2467609"/>
                  </a:moveTo>
                  <a:lnTo>
                    <a:pt x="3044825" y="2467609"/>
                  </a:lnTo>
                  <a:lnTo>
                    <a:pt x="2833370" y="2575559"/>
                  </a:lnTo>
                  <a:lnTo>
                    <a:pt x="3775710" y="2575559"/>
                  </a:lnTo>
                  <a:lnTo>
                    <a:pt x="3775710" y="2467609"/>
                  </a:lnTo>
                  <a:close/>
                </a:path>
                <a:path w="3775709" h="4897120">
                  <a:moveTo>
                    <a:pt x="2742565" y="2088514"/>
                  </a:moveTo>
                  <a:lnTo>
                    <a:pt x="2581910" y="2159000"/>
                  </a:lnTo>
                  <a:lnTo>
                    <a:pt x="2592070" y="2174240"/>
                  </a:lnTo>
                  <a:lnTo>
                    <a:pt x="2613660" y="2210434"/>
                  </a:lnTo>
                  <a:lnTo>
                    <a:pt x="2637790" y="2252979"/>
                  </a:lnTo>
                  <a:lnTo>
                    <a:pt x="2653029" y="2286634"/>
                  </a:lnTo>
                  <a:lnTo>
                    <a:pt x="2668270" y="2336165"/>
                  </a:lnTo>
                  <a:lnTo>
                    <a:pt x="2672079" y="2357754"/>
                  </a:lnTo>
                  <a:lnTo>
                    <a:pt x="2668270" y="2372359"/>
                  </a:lnTo>
                  <a:lnTo>
                    <a:pt x="2651760" y="2385059"/>
                  </a:lnTo>
                  <a:lnTo>
                    <a:pt x="2627629" y="2400300"/>
                  </a:lnTo>
                  <a:lnTo>
                    <a:pt x="2607945" y="2418715"/>
                  </a:lnTo>
                  <a:lnTo>
                    <a:pt x="2603500" y="2439034"/>
                  </a:lnTo>
                  <a:lnTo>
                    <a:pt x="2618662" y="2467609"/>
                  </a:lnTo>
                  <a:lnTo>
                    <a:pt x="2620010" y="2470150"/>
                  </a:lnTo>
                  <a:lnTo>
                    <a:pt x="2649220" y="2510790"/>
                  </a:lnTo>
                  <a:lnTo>
                    <a:pt x="2680335" y="2543809"/>
                  </a:lnTo>
                  <a:lnTo>
                    <a:pt x="2703829" y="2553334"/>
                  </a:lnTo>
                  <a:lnTo>
                    <a:pt x="2733040" y="2552065"/>
                  </a:lnTo>
                  <a:lnTo>
                    <a:pt x="2879090" y="2552065"/>
                  </a:lnTo>
                  <a:lnTo>
                    <a:pt x="3133725" y="2421890"/>
                  </a:lnTo>
                  <a:lnTo>
                    <a:pt x="3147695" y="2420619"/>
                  </a:lnTo>
                  <a:lnTo>
                    <a:pt x="3176904" y="2414904"/>
                  </a:lnTo>
                  <a:lnTo>
                    <a:pt x="3202940" y="2402204"/>
                  </a:lnTo>
                  <a:lnTo>
                    <a:pt x="3208020" y="2378709"/>
                  </a:lnTo>
                  <a:lnTo>
                    <a:pt x="3185160" y="2358390"/>
                  </a:lnTo>
                  <a:lnTo>
                    <a:pt x="3147695" y="2350134"/>
                  </a:lnTo>
                  <a:lnTo>
                    <a:pt x="3104515" y="2345690"/>
                  </a:lnTo>
                  <a:lnTo>
                    <a:pt x="3065779" y="2335529"/>
                  </a:lnTo>
                  <a:lnTo>
                    <a:pt x="3028950" y="2322829"/>
                  </a:lnTo>
                  <a:lnTo>
                    <a:pt x="2916554" y="2293619"/>
                  </a:lnTo>
                  <a:lnTo>
                    <a:pt x="2860675" y="2275840"/>
                  </a:lnTo>
                  <a:lnTo>
                    <a:pt x="2819400" y="2255519"/>
                  </a:lnTo>
                  <a:lnTo>
                    <a:pt x="2785110" y="2213609"/>
                  </a:lnTo>
                  <a:lnTo>
                    <a:pt x="2760979" y="2158365"/>
                  </a:lnTo>
                  <a:lnTo>
                    <a:pt x="2747010" y="2109469"/>
                  </a:lnTo>
                  <a:lnTo>
                    <a:pt x="2742565" y="2088514"/>
                  </a:lnTo>
                  <a:close/>
                </a:path>
                <a:path w="3775709" h="4897120">
                  <a:moveTo>
                    <a:pt x="2733040" y="2552065"/>
                  </a:moveTo>
                  <a:lnTo>
                    <a:pt x="2703829" y="2553334"/>
                  </a:lnTo>
                  <a:lnTo>
                    <a:pt x="2739390" y="2553334"/>
                  </a:lnTo>
                  <a:lnTo>
                    <a:pt x="2733040" y="2552065"/>
                  </a:lnTo>
                  <a:close/>
                </a:path>
              </a:pathLst>
            </a:custGeom>
            <a:solidFill>
              <a:srgbClr val="E14E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49055" y="2219325"/>
              <a:ext cx="4022090" cy="4021454"/>
            </a:xfrm>
            <a:custGeom>
              <a:avLst/>
              <a:gdLst/>
              <a:ahLst/>
              <a:cxnLst/>
              <a:rect l="l" t="t" r="r" b="b"/>
              <a:pathLst>
                <a:path w="4022090" h="4021454">
                  <a:moveTo>
                    <a:pt x="1229360" y="1921510"/>
                  </a:moveTo>
                  <a:lnTo>
                    <a:pt x="0" y="1921510"/>
                  </a:lnTo>
                  <a:lnTo>
                    <a:pt x="0" y="2012950"/>
                  </a:lnTo>
                  <a:lnTo>
                    <a:pt x="4022090" y="2012950"/>
                  </a:lnTo>
                  <a:lnTo>
                    <a:pt x="4022090" y="1952625"/>
                  </a:lnTo>
                  <a:lnTo>
                    <a:pt x="1400175" y="1952625"/>
                  </a:lnTo>
                  <a:lnTo>
                    <a:pt x="1368425" y="1946910"/>
                  </a:lnTo>
                  <a:lnTo>
                    <a:pt x="1344929" y="1938654"/>
                  </a:lnTo>
                  <a:lnTo>
                    <a:pt x="1318260" y="1931035"/>
                  </a:lnTo>
                  <a:lnTo>
                    <a:pt x="1279525" y="1925954"/>
                  </a:lnTo>
                  <a:lnTo>
                    <a:pt x="1244600" y="1922145"/>
                  </a:lnTo>
                  <a:lnTo>
                    <a:pt x="1229360" y="1921510"/>
                  </a:lnTo>
                  <a:close/>
                </a:path>
                <a:path w="4022090" h="4021454">
                  <a:moveTo>
                    <a:pt x="2729229" y="1921510"/>
                  </a:moveTo>
                  <a:lnTo>
                    <a:pt x="1442720" y="1921510"/>
                  </a:lnTo>
                  <a:lnTo>
                    <a:pt x="1445895" y="1926589"/>
                  </a:lnTo>
                  <a:lnTo>
                    <a:pt x="1447165" y="1932304"/>
                  </a:lnTo>
                  <a:lnTo>
                    <a:pt x="1445260" y="1938654"/>
                  </a:lnTo>
                  <a:lnTo>
                    <a:pt x="1428750" y="1951354"/>
                  </a:lnTo>
                  <a:lnTo>
                    <a:pt x="1400175" y="1952625"/>
                  </a:lnTo>
                  <a:lnTo>
                    <a:pt x="2771775" y="1952625"/>
                  </a:lnTo>
                  <a:lnTo>
                    <a:pt x="2743200" y="1951354"/>
                  </a:lnTo>
                  <a:lnTo>
                    <a:pt x="2726690" y="1938654"/>
                  </a:lnTo>
                  <a:lnTo>
                    <a:pt x="2724785" y="1932304"/>
                  </a:lnTo>
                  <a:lnTo>
                    <a:pt x="2726054" y="1926589"/>
                  </a:lnTo>
                  <a:lnTo>
                    <a:pt x="2729229" y="1921510"/>
                  </a:lnTo>
                  <a:close/>
                </a:path>
                <a:path w="4022090" h="4021454">
                  <a:moveTo>
                    <a:pt x="4022090" y="1921510"/>
                  </a:moveTo>
                  <a:lnTo>
                    <a:pt x="2942590" y="1921510"/>
                  </a:lnTo>
                  <a:lnTo>
                    <a:pt x="2927350" y="1922145"/>
                  </a:lnTo>
                  <a:lnTo>
                    <a:pt x="2892425" y="1925954"/>
                  </a:lnTo>
                  <a:lnTo>
                    <a:pt x="2853690" y="1931035"/>
                  </a:lnTo>
                  <a:lnTo>
                    <a:pt x="2827020" y="1938654"/>
                  </a:lnTo>
                  <a:lnTo>
                    <a:pt x="2803525" y="1946910"/>
                  </a:lnTo>
                  <a:lnTo>
                    <a:pt x="2771775" y="1952625"/>
                  </a:lnTo>
                  <a:lnTo>
                    <a:pt x="4022090" y="1952625"/>
                  </a:lnTo>
                  <a:lnTo>
                    <a:pt x="4022090" y="1921510"/>
                  </a:lnTo>
                  <a:close/>
                </a:path>
                <a:path w="4022090" h="4021454">
                  <a:moveTo>
                    <a:pt x="3698240" y="3846195"/>
                  </a:moveTo>
                  <a:lnTo>
                    <a:pt x="3568700" y="3846195"/>
                  </a:lnTo>
                  <a:lnTo>
                    <a:pt x="3568700" y="4021454"/>
                  </a:lnTo>
                  <a:lnTo>
                    <a:pt x="3698240" y="4021454"/>
                  </a:lnTo>
                  <a:lnTo>
                    <a:pt x="3698240" y="3846195"/>
                  </a:lnTo>
                  <a:close/>
                </a:path>
                <a:path w="4022090" h="4021454">
                  <a:moveTo>
                    <a:pt x="1956435" y="0"/>
                  </a:moveTo>
                  <a:lnTo>
                    <a:pt x="1821179" y="33654"/>
                  </a:lnTo>
                  <a:lnTo>
                    <a:pt x="1816735" y="135254"/>
                  </a:lnTo>
                  <a:lnTo>
                    <a:pt x="1880870" y="102234"/>
                  </a:lnTo>
                  <a:lnTo>
                    <a:pt x="1924050" y="57150"/>
                  </a:lnTo>
                  <a:lnTo>
                    <a:pt x="1948815" y="17145"/>
                  </a:lnTo>
                  <a:lnTo>
                    <a:pt x="1956435" y="0"/>
                  </a:lnTo>
                  <a:close/>
                </a:path>
                <a:path w="4022090" h="4021454">
                  <a:moveTo>
                    <a:pt x="343535" y="3846195"/>
                  </a:moveTo>
                  <a:lnTo>
                    <a:pt x="213995" y="3846195"/>
                  </a:lnTo>
                  <a:lnTo>
                    <a:pt x="213995" y="4021454"/>
                  </a:lnTo>
                  <a:lnTo>
                    <a:pt x="343535" y="4021454"/>
                  </a:lnTo>
                  <a:lnTo>
                    <a:pt x="343535" y="3846195"/>
                  </a:lnTo>
                  <a:close/>
                </a:path>
              </a:pathLst>
            </a:custGeom>
            <a:solidFill>
              <a:srgbClr val="A63B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10115" y="1663064"/>
              <a:ext cx="2451100" cy="496062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1459" y="5828029"/>
              <a:ext cx="3381375" cy="410019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613764" y="5576570"/>
              <a:ext cx="4672965" cy="411416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437485" y="326390"/>
              <a:ext cx="2849244" cy="451421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997695" y="507491"/>
              <a:ext cx="8597646" cy="1437894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83895" y="4640031"/>
            <a:ext cx="17922240" cy="5006340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75"/>
              </a:spcBef>
            </a:pPr>
            <a:r>
              <a:rPr sz="4700" b="1" spc="-690" dirty="0">
                <a:latin typeface="Trebuchet MS"/>
                <a:cs typeface="Trebuchet MS"/>
              </a:rPr>
              <a:t>Книги</a:t>
            </a:r>
            <a:r>
              <a:rPr sz="4700" b="1" spc="-195" dirty="0">
                <a:latin typeface="Trebuchet MS"/>
                <a:cs typeface="Trebuchet MS"/>
              </a:rPr>
              <a:t> </a:t>
            </a:r>
            <a:r>
              <a:rPr sz="4700" b="1" spc="-710" dirty="0">
                <a:latin typeface="Trebuchet MS"/>
                <a:cs typeface="Trebuchet MS"/>
              </a:rPr>
              <a:t>прикрашають</a:t>
            </a:r>
            <a:r>
              <a:rPr sz="4700" b="1" spc="-140" dirty="0">
                <a:latin typeface="Trebuchet MS"/>
                <a:cs typeface="Trebuchet MS"/>
              </a:rPr>
              <a:t> </a:t>
            </a:r>
            <a:r>
              <a:rPr sz="4700" b="1" spc="-715" dirty="0">
                <a:latin typeface="Trebuchet MS"/>
                <a:cs typeface="Trebuchet MS"/>
              </a:rPr>
              <a:t>цей</a:t>
            </a:r>
            <a:r>
              <a:rPr sz="4700" b="1" spc="-155" dirty="0">
                <a:latin typeface="Trebuchet MS"/>
                <a:cs typeface="Trebuchet MS"/>
              </a:rPr>
              <a:t> </a:t>
            </a:r>
            <a:r>
              <a:rPr sz="4700" b="1" spc="-610" dirty="0">
                <a:latin typeface="Trebuchet MS"/>
                <a:cs typeface="Trebuchet MS"/>
              </a:rPr>
              <a:t>витвір</a:t>
            </a:r>
            <a:r>
              <a:rPr sz="4700" b="1" spc="-145" dirty="0">
                <a:latin typeface="Trebuchet MS"/>
                <a:cs typeface="Trebuchet MS"/>
              </a:rPr>
              <a:t> </a:t>
            </a:r>
            <a:r>
              <a:rPr sz="4700" b="1" spc="-670" dirty="0">
                <a:latin typeface="Trebuchet MS"/>
                <a:cs typeface="Trebuchet MS"/>
              </a:rPr>
              <a:t>мистецтва</a:t>
            </a:r>
            <a:r>
              <a:rPr sz="4700" b="1" spc="-155" dirty="0">
                <a:latin typeface="Trebuchet MS"/>
                <a:cs typeface="Trebuchet MS"/>
              </a:rPr>
              <a:t> </a:t>
            </a:r>
            <a:r>
              <a:rPr sz="4700" b="1" spc="-700" dirty="0">
                <a:latin typeface="Trebuchet MS"/>
                <a:cs typeface="Trebuchet MS"/>
              </a:rPr>
              <a:t>не</a:t>
            </a:r>
            <a:r>
              <a:rPr sz="4700" b="1" spc="-155" dirty="0">
                <a:latin typeface="Trebuchet MS"/>
                <a:cs typeface="Trebuchet MS"/>
              </a:rPr>
              <a:t> </a:t>
            </a:r>
            <a:r>
              <a:rPr sz="4700" b="1" spc="-770" dirty="0">
                <a:latin typeface="Trebuchet MS"/>
                <a:cs typeface="Trebuchet MS"/>
              </a:rPr>
              <a:t>лише</a:t>
            </a:r>
            <a:r>
              <a:rPr sz="4700" b="1" spc="-180" dirty="0">
                <a:latin typeface="Trebuchet MS"/>
                <a:cs typeface="Trebuchet MS"/>
              </a:rPr>
              <a:t> </a:t>
            </a:r>
            <a:r>
              <a:rPr sz="4700" b="1" spc="-565" dirty="0">
                <a:latin typeface="Trebuchet MS"/>
                <a:cs typeface="Trebuchet MS"/>
              </a:rPr>
              <a:t>зовні,</a:t>
            </a:r>
            <a:r>
              <a:rPr sz="4700" b="1" spc="-185" dirty="0">
                <a:latin typeface="Trebuchet MS"/>
                <a:cs typeface="Trebuchet MS"/>
              </a:rPr>
              <a:t> </a:t>
            </a:r>
            <a:r>
              <a:rPr sz="4700" b="1" spc="-645" dirty="0">
                <a:latin typeface="Trebuchet MS"/>
                <a:cs typeface="Trebuchet MS"/>
              </a:rPr>
              <a:t>а</a:t>
            </a:r>
            <a:r>
              <a:rPr sz="4700" b="1" spc="-145" dirty="0">
                <a:latin typeface="Trebuchet MS"/>
                <a:cs typeface="Trebuchet MS"/>
              </a:rPr>
              <a:t> </a:t>
            </a:r>
            <a:r>
              <a:rPr sz="4700" b="1" spc="-725" dirty="0">
                <a:latin typeface="Trebuchet MS"/>
                <a:cs typeface="Trebuchet MS"/>
              </a:rPr>
              <a:t>й</a:t>
            </a:r>
            <a:r>
              <a:rPr sz="4700" b="1" spc="-165" dirty="0">
                <a:latin typeface="Trebuchet MS"/>
                <a:cs typeface="Trebuchet MS"/>
              </a:rPr>
              <a:t> </a:t>
            </a:r>
            <a:r>
              <a:rPr sz="4700" b="1" spc="-635" dirty="0">
                <a:latin typeface="Trebuchet MS"/>
                <a:cs typeface="Trebuchet MS"/>
              </a:rPr>
              <a:t>всередині.</a:t>
            </a:r>
            <a:r>
              <a:rPr sz="4700" b="1" spc="-130" dirty="0">
                <a:latin typeface="Trebuchet MS"/>
                <a:cs typeface="Trebuchet MS"/>
              </a:rPr>
              <a:t> </a:t>
            </a:r>
            <a:r>
              <a:rPr sz="4700" b="1" spc="-690" dirty="0">
                <a:latin typeface="Trebuchet MS"/>
                <a:cs typeface="Trebuchet MS"/>
              </a:rPr>
              <a:t>Бо</a:t>
            </a:r>
            <a:r>
              <a:rPr sz="4700" b="1" spc="-165" dirty="0">
                <a:latin typeface="Trebuchet MS"/>
                <a:cs typeface="Trebuchet MS"/>
              </a:rPr>
              <a:t> </a:t>
            </a:r>
            <a:r>
              <a:rPr sz="4700" b="1" spc="-720" dirty="0">
                <a:latin typeface="Trebuchet MS"/>
                <a:cs typeface="Trebuchet MS"/>
              </a:rPr>
              <a:t>це</a:t>
            </a:r>
            <a:r>
              <a:rPr sz="4700" b="1" spc="-155" dirty="0">
                <a:latin typeface="Trebuchet MS"/>
                <a:cs typeface="Trebuchet MS"/>
              </a:rPr>
              <a:t> </a:t>
            </a:r>
            <a:r>
              <a:rPr sz="4700" b="1" spc="-885" dirty="0">
                <a:latin typeface="Trebuchet MS"/>
                <a:cs typeface="Trebuchet MS"/>
              </a:rPr>
              <a:t>—</a:t>
            </a:r>
            <a:endParaRPr sz="47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880"/>
              </a:spcBef>
            </a:pPr>
            <a:r>
              <a:rPr sz="4700" b="1" spc="-690" dirty="0">
                <a:latin typeface="Trebuchet MS"/>
                <a:cs typeface="Trebuchet MS"/>
              </a:rPr>
              <a:t>Центральна</a:t>
            </a:r>
            <a:r>
              <a:rPr sz="4700" b="1" spc="-355" dirty="0">
                <a:latin typeface="Trebuchet MS"/>
                <a:cs typeface="Trebuchet MS"/>
              </a:rPr>
              <a:t> </a:t>
            </a:r>
            <a:r>
              <a:rPr sz="4700" b="1" spc="-605" dirty="0">
                <a:latin typeface="Trebuchet MS"/>
                <a:cs typeface="Trebuchet MS"/>
              </a:rPr>
              <a:t>бібліотека</a:t>
            </a:r>
            <a:r>
              <a:rPr sz="4700" b="1" spc="-315" dirty="0">
                <a:latin typeface="Trebuchet MS"/>
                <a:cs typeface="Trebuchet MS"/>
              </a:rPr>
              <a:t> </a:t>
            </a:r>
            <a:r>
              <a:rPr sz="4700" b="1" spc="-635" dirty="0">
                <a:latin typeface="Trebuchet MS"/>
                <a:cs typeface="Trebuchet MS"/>
              </a:rPr>
              <a:t>Канзасу.</a:t>
            </a:r>
            <a:r>
              <a:rPr sz="4700" b="1" spc="-310" dirty="0">
                <a:latin typeface="Trebuchet MS"/>
                <a:cs typeface="Trebuchet MS"/>
              </a:rPr>
              <a:t> </a:t>
            </a:r>
            <a:r>
              <a:rPr sz="4700" b="1" spc="-605" dirty="0">
                <a:latin typeface="Trebuchet MS"/>
                <a:cs typeface="Trebuchet MS"/>
              </a:rPr>
              <a:t>Ідея</a:t>
            </a:r>
            <a:r>
              <a:rPr sz="4700" b="1" spc="-345" dirty="0">
                <a:latin typeface="Trebuchet MS"/>
                <a:cs typeface="Trebuchet MS"/>
              </a:rPr>
              <a:t> </a:t>
            </a:r>
            <a:r>
              <a:rPr sz="4700" b="1" spc="-630" dirty="0">
                <a:latin typeface="Trebuchet MS"/>
                <a:cs typeface="Trebuchet MS"/>
              </a:rPr>
              <a:t>такого</a:t>
            </a:r>
            <a:r>
              <a:rPr sz="4700" b="1" spc="-335" dirty="0">
                <a:latin typeface="Trebuchet MS"/>
                <a:cs typeface="Trebuchet MS"/>
              </a:rPr>
              <a:t> </a:t>
            </a:r>
            <a:r>
              <a:rPr sz="4700" b="1" spc="-740" dirty="0">
                <a:latin typeface="Trebuchet MS"/>
                <a:cs typeface="Trebuchet MS"/>
              </a:rPr>
              <a:t>оформлення</a:t>
            </a:r>
            <a:endParaRPr sz="47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5600">
              <a:latin typeface="Trebuchet MS"/>
              <a:cs typeface="Trebuchet MS"/>
            </a:endParaRPr>
          </a:p>
          <a:p>
            <a:pPr marL="364490" marR="354330" algn="ctr">
              <a:lnSpc>
                <a:spcPct val="116199"/>
              </a:lnSpc>
            </a:pPr>
            <a:r>
              <a:rPr sz="4700" b="1" spc="-595" dirty="0">
                <a:latin typeface="Trebuchet MS"/>
                <a:cs typeface="Trebuchet MS"/>
              </a:rPr>
              <a:t>будівлі</a:t>
            </a:r>
            <a:r>
              <a:rPr sz="4700" b="1" spc="-150" dirty="0">
                <a:latin typeface="Trebuchet MS"/>
                <a:cs typeface="Trebuchet MS"/>
              </a:rPr>
              <a:t> </a:t>
            </a:r>
            <a:r>
              <a:rPr sz="4700" b="1" spc="-625" dirty="0">
                <a:latin typeface="Trebuchet MS"/>
                <a:cs typeface="Trebuchet MS"/>
              </a:rPr>
              <a:t>втілена</a:t>
            </a:r>
            <a:r>
              <a:rPr sz="4700" b="1" spc="-140" dirty="0">
                <a:latin typeface="Trebuchet MS"/>
                <a:cs typeface="Trebuchet MS"/>
              </a:rPr>
              <a:t> </a:t>
            </a:r>
            <a:r>
              <a:rPr sz="4700" b="1" spc="-670" dirty="0">
                <a:latin typeface="Trebuchet MS"/>
                <a:cs typeface="Trebuchet MS"/>
              </a:rPr>
              <a:t>була</a:t>
            </a:r>
            <a:r>
              <a:rPr sz="4700" b="1" spc="-145" dirty="0">
                <a:latin typeface="Trebuchet MS"/>
                <a:cs typeface="Trebuchet MS"/>
              </a:rPr>
              <a:t> </a:t>
            </a:r>
            <a:r>
              <a:rPr sz="4700" b="1" spc="-705" dirty="0">
                <a:latin typeface="Trebuchet MS"/>
                <a:cs typeface="Trebuchet MS"/>
              </a:rPr>
              <a:t>для</a:t>
            </a:r>
            <a:r>
              <a:rPr sz="4700" b="1" spc="-165" dirty="0">
                <a:latin typeface="Trebuchet MS"/>
                <a:cs typeface="Trebuchet MS"/>
              </a:rPr>
              <a:t> </a:t>
            </a:r>
            <a:r>
              <a:rPr sz="4700" b="1" spc="-585" dirty="0">
                <a:latin typeface="Trebuchet MS"/>
                <a:cs typeface="Trebuchet MS"/>
              </a:rPr>
              <a:t>того,</a:t>
            </a:r>
            <a:r>
              <a:rPr sz="4700" b="1" spc="-140" dirty="0">
                <a:latin typeface="Trebuchet MS"/>
                <a:cs typeface="Trebuchet MS"/>
              </a:rPr>
              <a:t> </a:t>
            </a:r>
            <a:r>
              <a:rPr sz="4700" b="1" spc="-795" dirty="0">
                <a:latin typeface="Trebuchet MS"/>
                <a:cs typeface="Trebuchet MS"/>
              </a:rPr>
              <a:t>щоб</a:t>
            </a:r>
            <a:r>
              <a:rPr sz="4700" b="1" spc="-760" dirty="0">
                <a:latin typeface="Trebuchet MS"/>
                <a:cs typeface="Trebuchet MS"/>
              </a:rPr>
              <a:t> </a:t>
            </a:r>
            <a:r>
              <a:rPr sz="4700" b="1" spc="-660" dirty="0">
                <a:latin typeface="Trebuchet MS"/>
                <a:cs typeface="Trebuchet MS"/>
              </a:rPr>
              <a:t>збільшити</a:t>
            </a:r>
            <a:r>
              <a:rPr sz="4700" b="1" spc="-155" dirty="0">
                <a:latin typeface="Trebuchet MS"/>
                <a:cs typeface="Trebuchet MS"/>
              </a:rPr>
              <a:t> </a:t>
            </a:r>
            <a:r>
              <a:rPr sz="4700" b="1" spc="-615" dirty="0">
                <a:latin typeface="Trebuchet MS"/>
                <a:cs typeface="Trebuchet MS"/>
              </a:rPr>
              <a:t>інтерес</a:t>
            </a:r>
            <a:r>
              <a:rPr sz="4700" b="1" spc="-145" dirty="0">
                <a:latin typeface="Trebuchet MS"/>
                <a:cs typeface="Trebuchet MS"/>
              </a:rPr>
              <a:t> </a:t>
            </a:r>
            <a:r>
              <a:rPr sz="4700" b="1" spc="-755" dirty="0">
                <a:latin typeface="Trebuchet MS"/>
                <a:cs typeface="Trebuchet MS"/>
              </a:rPr>
              <a:t>людей</a:t>
            </a:r>
            <a:r>
              <a:rPr sz="4700" b="1" spc="-130" dirty="0">
                <a:latin typeface="Trebuchet MS"/>
                <a:cs typeface="Trebuchet MS"/>
              </a:rPr>
              <a:t> </a:t>
            </a:r>
            <a:r>
              <a:rPr sz="4700" b="1" spc="-715" dirty="0">
                <a:latin typeface="Trebuchet MS"/>
                <a:cs typeface="Trebuchet MS"/>
              </a:rPr>
              <a:t>до</a:t>
            </a:r>
            <a:r>
              <a:rPr sz="4700" b="1" spc="-165" dirty="0">
                <a:latin typeface="Trebuchet MS"/>
                <a:cs typeface="Trebuchet MS"/>
              </a:rPr>
              <a:t> </a:t>
            </a:r>
            <a:r>
              <a:rPr sz="4700" b="1" spc="-620" dirty="0">
                <a:latin typeface="Trebuchet MS"/>
                <a:cs typeface="Trebuchet MS"/>
              </a:rPr>
              <a:t>відвідування </a:t>
            </a:r>
            <a:r>
              <a:rPr sz="4700" b="1" spc="-1405" dirty="0">
                <a:latin typeface="Trebuchet MS"/>
                <a:cs typeface="Trebuchet MS"/>
              </a:rPr>
              <a:t> </a:t>
            </a:r>
            <a:r>
              <a:rPr sz="4700" b="1" spc="-600" dirty="0">
                <a:latin typeface="Trebuchet MS"/>
                <a:cs typeface="Trebuchet MS"/>
              </a:rPr>
              <a:t>бібліотеки.</a:t>
            </a:r>
            <a:r>
              <a:rPr sz="4700" b="1" spc="-595" dirty="0">
                <a:latin typeface="Trebuchet MS"/>
                <a:cs typeface="Trebuchet MS"/>
              </a:rPr>
              <a:t> </a:t>
            </a:r>
            <a:r>
              <a:rPr sz="4700" b="1" spc="-1105" dirty="0">
                <a:latin typeface="Trebuchet MS"/>
                <a:cs typeface="Trebuchet MS"/>
              </a:rPr>
              <a:t>А</a:t>
            </a:r>
            <a:r>
              <a:rPr sz="4700" b="1" spc="-1100" dirty="0">
                <a:latin typeface="Trebuchet MS"/>
                <a:cs typeface="Trebuchet MS"/>
              </a:rPr>
              <a:t> </a:t>
            </a:r>
            <a:r>
              <a:rPr sz="4700" b="1" spc="-715" dirty="0">
                <a:latin typeface="Trebuchet MS"/>
                <a:cs typeface="Trebuchet MS"/>
              </a:rPr>
              <a:t>підбирати</a:t>
            </a:r>
            <a:r>
              <a:rPr sz="4700" b="1" spc="-710" dirty="0">
                <a:latin typeface="Trebuchet MS"/>
                <a:cs typeface="Trebuchet MS"/>
              </a:rPr>
              <a:t> </a:t>
            </a:r>
            <a:r>
              <a:rPr sz="4700" b="1" spc="-670" dirty="0">
                <a:latin typeface="Trebuchet MS"/>
                <a:cs typeface="Trebuchet MS"/>
              </a:rPr>
              <a:t>книги,</a:t>
            </a:r>
            <a:r>
              <a:rPr sz="4700" b="1" spc="-665" dirty="0">
                <a:latin typeface="Trebuchet MS"/>
                <a:cs typeface="Trebuchet MS"/>
              </a:rPr>
              <a:t> </a:t>
            </a:r>
            <a:r>
              <a:rPr sz="4700" b="1" spc="-705" dirty="0">
                <a:latin typeface="Trebuchet MS"/>
                <a:cs typeface="Trebuchet MS"/>
              </a:rPr>
              <a:t>пов’язані</a:t>
            </a:r>
            <a:r>
              <a:rPr sz="4700" b="1" spc="-700" dirty="0">
                <a:latin typeface="Trebuchet MS"/>
                <a:cs typeface="Trebuchet MS"/>
              </a:rPr>
              <a:t> </a:t>
            </a:r>
            <a:r>
              <a:rPr sz="4700" b="1" spc="-470" dirty="0">
                <a:latin typeface="Trebuchet MS"/>
                <a:cs typeface="Trebuchet MS"/>
              </a:rPr>
              <a:t>з </a:t>
            </a:r>
            <a:r>
              <a:rPr sz="4700" b="1" spc="-610" dirty="0">
                <a:latin typeface="Trebuchet MS"/>
                <a:cs typeface="Trebuchet MS"/>
              </a:rPr>
              <a:t>Канзас-Сіті,</a:t>
            </a:r>
            <a:r>
              <a:rPr sz="4700" b="1" spc="-605" dirty="0">
                <a:latin typeface="Trebuchet MS"/>
                <a:cs typeface="Trebuchet MS"/>
              </a:rPr>
              <a:t> </a:t>
            </a:r>
            <a:r>
              <a:rPr sz="4700" b="1" spc="-670" dirty="0">
                <a:latin typeface="Trebuchet MS"/>
                <a:cs typeface="Trebuchet MS"/>
              </a:rPr>
              <a:t>допомагали</a:t>
            </a:r>
            <a:r>
              <a:rPr sz="4700" b="1" spc="-665" dirty="0">
                <a:latin typeface="Trebuchet MS"/>
                <a:cs typeface="Trebuchet MS"/>
              </a:rPr>
              <a:t> </a:t>
            </a:r>
            <a:r>
              <a:rPr sz="4700" b="1" spc="-715" dirty="0">
                <a:latin typeface="Trebuchet MS"/>
                <a:cs typeface="Trebuchet MS"/>
              </a:rPr>
              <a:t>місцеві </a:t>
            </a:r>
            <a:r>
              <a:rPr sz="4700" b="1" spc="-710" dirty="0">
                <a:latin typeface="Trebuchet MS"/>
                <a:cs typeface="Trebuchet MS"/>
              </a:rPr>
              <a:t> </a:t>
            </a:r>
            <a:r>
              <a:rPr sz="4700" b="1" spc="-385" dirty="0">
                <a:latin typeface="Trebuchet MS"/>
                <a:cs typeface="Trebuchet MS"/>
              </a:rPr>
              <a:t>жителі.</a:t>
            </a:r>
            <a:endParaRPr sz="4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8311515" cy="621982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219825"/>
              <a:ext cx="18288000" cy="4000500"/>
            </a:xfrm>
            <a:custGeom>
              <a:avLst/>
              <a:gdLst/>
              <a:ahLst/>
              <a:cxnLst/>
              <a:rect l="l" t="t" r="r" b="b"/>
              <a:pathLst>
                <a:path w="18288000" h="4000500">
                  <a:moveTo>
                    <a:pt x="18288000" y="0"/>
                  </a:moveTo>
                  <a:lnTo>
                    <a:pt x="0" y="0"/>
                  </a:lnTo>
                  <a:lnTo>
                    <a:pt x="0" y="4000500"/>
                  </a:lnTo>
                  <a:lnTo>
                    <a:pt x="18288000" y="4000500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352790" y="5906134"/>
              <a:ext cx="9681845" cy="0"/>
            </a:xfrm>
            <a:custGeom>
              <a:avLst/>
              <a:gdLst/>
              <a:ahLst/>
              <a:cxnLst/>
              <a:rect l="l" t="t" r="r" b="b"/>
              <a:pathLst>
                <a:path w="9681844">
                  <a:moveTo>
                    <a:pt x="0" y="0"/>
                  </a:moveTo>
                  <a:lnTo>
                    <a:pt x="9681844" y="0"/>
                  </a:lnTo>
                </a:path>
              </a:pathLst>
            </a:custGeom>
            <a:ln w="8572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114655" y="2295525"/>
              <a:ext cx="5173343" cy="378206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106793"/>
              <a:ext cx="2896235" cy="411289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554211" y="553212"/>
              <a:ext cx="6787134" cy="141046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6257269" y="881888"/>
              <a:ext cx="1668780" cy="1312545"/>
            </a:xfrm>
            <a:custGeom>
              <a:avLst/>
              <a:gdLst/>
              <a:ahLst/>
              <a:cxnLst/>
              <a:rect l="l" t="t" r="r" b="b"/>
              <a:pathLst>
                <a:path w="1668780" h="1312545">
                  <a:moveTo>
                    <a:pt x="627126" y="943863"/>
                  </a:moveTo>
                  <a:lnTo>
                    <a:pt x="0" y="943863"/>
                  </a:lnTo>
                  <a:lnTo>
                    <a:pt x="0" y="1312544"/>
                  </a:lnTo>
                  <a:lnTo>
                    <a:pt x="87884" y="1312544"/>
                  </a:lnTo>
                  <a:lnTo>
                    <a:pt x="87884" y="1067434"/>
                  </a:lnTo>
                  <a:lnTo>
                    <a:pt x="627126" y="1067434"/>
                  </a:lnTo>
                  <a:lnTo>
                    <a:pt x="627126" y="943863"/>
                  </a:lnTo>
                  <a:close/>
                </a:path>
                <a:path w="1668780" h="1312545">
                  <a:moveTo>
                    <a:pt x="627126" y="1067434"/>
                  </a:moveTo>
                  <a:lnTo>
                    <a:pt x="539242" y="1067434"/>
                  </a:lnTo>
                  <a:lnTo>
                    <a:pt x="539242" y="1312544"/>
                  </a:lnTo>
                  <a:lnTo>
                    <a:pt x="627126" y="1312544"/>
                  </a:lnTo>
                  <a:lnTo>
                    <a:pt x="627126" y="1067434"/>
                  </a:lnTo>
                  <a:close/>
                </a:path>
                <a:path w="1668780" h="1312545">
                  <a:moveTo>
                    <a:pt x="561213" y="0"/>
                  </a:moveTo>
                  <a:lnTo>
                    <a:pt x="172847" y="0"/>
                  </a:lnTo>
                  <a:lnTo>
                    <a:pt x="172541" y="53069"/>
                  </a:lnTo>
                  <a:lnTo>
                    <a:pt x="171624" y="105388"/>
                  </a:lnTo>
                  <a:lnTo>
                    <a:pt x="170095" y="156956"/>
                  </a:lnTo>
                  <a:lnTo>
                    <a:pt x="167954" y="207774"/>
                  </a:lnTo>
                  <a:lnTo>
                    <a:pt x="165199" y="257840"/>
                  </a:lnTo>
                  <a:lnTo>
                    <a:pt x="161830" y="307153"/>
                  </a:lnTo>
                  <a:lnTo>
                    <a:pt x="157848" y="355714"/>
                  </a:lnTo>
                  <a:lnTo>
                    <a:pt x="153250" y="403521"/>
                  </a:lnTo>
                  <a:lnTo>
                    <a:pt x="148037" y="450574"/>
                  </a:lnTo>
                  <a:lnTo>
                    <a:pt x="142208" y="496873"/>
                  </a:lnTo>
                  <a:lnTo>
                    <a:pt x="135763" y="542416"/>
                  </a:lnTo>
                  <a:lnTo>
                    <a:pt x="126107" y="602989"/>
                  </a:lnTo>
                  <a:lnTo>
                    <a:pt x="115712" y="660596"/>
                  </a:lnTo>
                  <a:lnTo>
                    <a:pt x="104580" y="715235"/>
                  </a:lnTo>
                  <a:lnTo>
                    <a:pt x="92709" y="766905"/>
                  </a:lnTo>
                  <a:lnTo>
                    <a:pt x="80101" y="815604"/>
                  </a:lnTo>
                  <a:lnTo>
                    <a:pt x="66754" y="861331"/>
                  </a:lnTo>
                  <a:lnTo>
                    <a:pt x="52669" y="904085"/>
                  </a:lnTo>
                  <a:lnTo>
                    <a:pt x="37846" y="943863"/>
                  </a:lnTo>
                  <a:lnTo>
                    <a:pt x="127126" y="943863"/>
                  </a:lnTo>
                  <a:lnTo>
                    <a:pt x="142460" y="902910"/>
                  </a:lnTo>
                  <a:lnTo>
                    <a:pt x="157000" y="858970"/>
                  </a:lnTo>
                  <a:lnTo>
                    <a:pt x="170747" y="812045"/>
                  </a:lnTo>
                  <a:lnTo>
                    <a:pt x="183701" y="762134"/>
                  </a:lnTo>
                  <a:lnTo>
                    <a:pt x="195862" y="709237"/>
                  </a:lnTo>
                  <a:lnTo>
                    <a:pt x="207230" y="653355"/>
                  </a:lnTo>
                  <a:lnTo>
                    <a:pt x="217805" y="594486"/>
                  </a:lnTo>
                  <a:lnTo>
                    <a:pt x="225321" y="546942"/>
                  </a:lnTo>
                  <a:lnTo>
                    <a:pt x="232124" y="498203"/>
                  </a:lnTo>
                  <a:lnTo>
                    <a:pt x="238214" y="448272"/>
                  </a:lnTo>
                  <a:lnTo>
                    <a:pt x="243592" y="397149"/>
                  </a:lnTo>
                  <a:lnTo>
                    <a:pt x="248259" y="344836"/>
                  </a:lnTo>
                  <a:lnTo>
                    <a:pt x="252217" y="291333"/>
                  </a:lnTo>
                  <a:lnTo>
                    <a:pt x="255466" y="236641"/>
                  </a:lnTo>
                  <a:lnTo>
                    <a:pt x="258007" y="180763"/>
                  </a:lnTo>
                  <a:lnTo>
                    <a:pt x="259842" y="123697"/>
                  </a:lnTo>
                  <a:lnTo>
                    <a:pt x="561213" y="123697"/>
                  </a:lnTo>
                  <a:lnTo>
                    <a:pt x="561213" y="0"/>
                  </a:lnTo>
                  <a:close/>
                </a:path>
                <a:path w="1668780" h="1312545">
                  <a:moveTo>
                    <a:pt x="561213" y="123697"/>
                  </a:moveTo>
                  <a:lnTo>
                    <a:pt x="468630" y="123697"/>
                  </a:lnTo>
                  <a:lnTo>
                    <a:pt x="468630" y="943863"/>
                  </a:lnTo>
                  <a:lnTo>
                    <a:pt x="561213" y="943863"/>
                  </a:lnTo>
                  <a:lnTo>
                    <a:pt x="561213" y="123697"/>
                  </a:lnTo>
                  <a:close/>
                </a:path>
                <a:path w="1668780" h="1312545">
                  <a:moveTo>
                    <a:pt x="1198753" y="0"/>
                  </a:moveTo>
                  <a:lnTo>
                    <a:pt x="1072642" y="0"/>
                  </a:lnTo>
                  <a:lnTo>
                    <a:pt x="1072642" y="1070355"/>
                  </a:lnTo>
                  <a:lnTo>
                    <a:pt x="1159002" y="1070355"/>
                  </a:lnTo>
                  <a:lnTo>
                    <a:pt x="1159002" y="148081"/>
                  </a:lnTo>
                  <a:lnTo>
                    <a:pt x="1241959" y="148081"/>
                  </a:lnTo>
                  <a:lnTo>
                    <a:pt x="1198753" y="0"/>
                  </a:lnTo>
                  <a:close/>
                </a:path>
                <a:path w="1668780" h="1312545">
                  <a:moveTo>
                    <a:pt x="1668780" y="148081"/>
                  </a:moveTo>
                  <a:lnTo>
                    <a:pt x="1576324" y="148081"/>
                  </a:lnTo>
                  <a:lnTo>
                    <a:pt x="1576324" y="1070355"/>
                  </a:lnTo>
                  <a:lnTo>
                    <a:pt x="1668780" y="1070355"/>
                  </a:lnTo>
                  <a:lnTo>
                    <a:pt x="1668780" y="148081"/>
                  </a:lnTo>
                  <a:close/>
                </a:path>
                <a:path w="1668780" h="1312545">
                  <a:moveTo>
                    <a:pt x="1241959" y="148081"/>
                  </a:moveTo>
                  <a:lnTo>
                    <a:pt x="1159002" y="148081"/>
                  </a:lnTo>
                  <a:lnTo>
                    <a:pt x="1338961" y="775588"/>
                  </a:lnTo>
                  <a:lnTo>
                    <a:pt x="1394968" y="775588"/>
                  </a:lnTo>
                  <a:lnTo>
                    <a:pt x="1446904" y="595883"/>
                  </a:lnTo>
                  <a:lnTo>
                    <a:pt x="1372616" y="595883"/>
                  </a:lnTo>
                  <a:lnTo>
                    <a:pt x="1241959" y="148081"/>
                  </a:lnTo>
                  <a:close/>
                </a:path>
                <a:path w="1668780" h="1312545">
                  <a:moveTo>
                    <a:pt x="1668780" y="0"/>
                  </a:moveTo>
                  <a:lnTo>
                    <a:pt x="1540256" y="0"/>
                  </a:lnTo>
                  <a:lnTo>
                    <a:pt x="1372616" y="595883"/>
                  </a:lnTo>
                  <a:lnTo>
                    <a:pt x="1446904" y="595883"/>
                  </a:lnTo>
                  <a:lnTo>
                    <a:pt x="1576324" y="148081"/>
                  </a:lnTo>
                  <a:lnTo>
                    <a:pt x="1668780" y="148081"/>
                  </a:lnTo>
                  <a:lnTo>
                    <a:pt x="1668780" y="0"/>
                  </a:lnTo>
                  <a:close/>
                </a:path>
                <a:path w="1668780" h="1312545">
                  <a:moveTo>
                    <a:pt x="958976" y="961135"/>
                  </a:moveTo>
                  <a:lnTo>
                    <a:pt x="688848" y="961135"/>
                  </a:lnTo>
                  <a:lnTo>
                    <a:pt x="688848" y="1070355"/>
                  </a:lnTo>
                  <a:lnTo>
                    <a:pt x="958976" y="1070355"/>
                  </a:lnTo>
                  <a:lnTo>
                    <a:pt x="958976" y="961135"/>
                  </a:lnTo>
                  <a:close/>
                </a:path>
                <a:path w="1668780" h="1312545">
                  <a:moveTo>
                    <a:pt x="870203" y="109219"/>
                  </a:moveTo>
                  <a:lnTo>
                    <a:pt x="777621" y="109219"/>
                  </a:lnTo>
                  <a:lnTo>
                    <a:pt x="777621" y="961135"/>
                  </a:lnTo>
                  <a:lnTo>
                    <a:pt x="870203" y="961135"/>
                  </a:lnTo>
                  <a:lnTo>
                    <a:pt x="870203" y="109219"/>
                  </a:lnTo>
                  <a:close/>
                </a:path>
                <a:path w="1668780" h="1312545">
                  <a:moveTo>
                    <a:pt x="958976" y="0"/>
                  </a:moveTo>
                  <a:lnTo>
                    <a:pt x="688848" y="0"/>
                  </a:lnTo>
                  <a:lnTo>
                    <a:pt x="688848" y="109219"/>
                  </a:lnTo>
                  <a:lnTo>
                    <a:pt x="958976" y="109219"/>
                  </a:lnTo>
                  <a:lnTo>
                    <a:pt x="9589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384396" y="881888"/>
              <a:ext cx="1541780" cy="1070610"/>
            </a:xfrm>
            <a:custGeom>
              <a:avLst/>
              <a:gdLst/>
              <a:ahLst/>
              <a:cxnLst/>
              <a:rect l="l" t="t" r="r" b="b"/>
              <a:pathLst>
                <a:path w="1541780" h="1070610">
                  <a:moveTo>
                    <a:pt x="132715" y="123697"/>
                  </a:moveTo>
                  <a:lnTo>
                    <a:pt x="130880" y="180763"/>
                  </a:lnTo>
                  <a:lnTo>
                    <a:pt x="128339" y="236641"/>
                  </a:lnTo>
                  <a:lnTo>
                    <a:pt x="125090" y="291333"/>
                  </a:lnTo>
                  <a:lnTo>
                    <a:pt x="121132" y="344836"/>
                  </a:lnTo>
                  <a:lnTo>
                    <a:pt x="116465" y="397149"/>
                  </a:lnTo>
                  <a:lnTo>
                    <a:pt x="111087" y="448272"/>
                  </a:lnTo>
                  <a:lnTo>
                    <a:pt x="104997" y="498203"/>
                  </a:lnTo>
                  <a:lnTo>
                    <a:pt x="98194" y="546942"/>
                  </a:lnTo>
                  <a:lnTo>
                    <a:pt x="90678" y="594486"/>
                  </a:lnTo>
                  <a:lnTo>
                    <a:pt x="80103" y="653355"/>
                  </a:lnTo>
                  <a:lnTo>
                    <a:pt x="68735" y="709237"/>
                  </a:lnTo>
                  <a:lnTo>
                    <a:pt x="56574" y="762134"/>
                  </a:lnTo>
                  <a:lnTo>
                    <a:pt x="43620" y="812045"/>
                  </a:lnTo>
                  <a:lnTo>
                    <a:pt x="29873" y="858970"/>
                  </a:lnTo>
                  <a:lnTo>
                    <a:pt x="15333" y="902910"/>
                  </a:lnTo>
                  <a:lnTo>
                    <a:pt x="0" y="943863"/>
                  </a:lnTo>
                  <a:lnTo>
                    <a:pt x="341503" y="943863"/>
                  </a:lnTo>
                  <a:lnTo>
                    <a:pt x="341503" y="123697"/>
                  </a:lnTo>
                  <a:lnTo>
                    <a:pt x="132715" y="123697"/>
                  </a:lnTo>
                  <a:close/>
                </a:path>
                <a:path w="1541780" h="1070610">
                  <a:moveTo>
                    <a:pt x="945515" y="0"/>
                  </a:moveTo>
                  <a:lnTo>
                    <a:pt x="1071626" y="0"/>
                  </a:lnTo>
                  <a:lnTo>
                    <a:pt x="1245489" y="595883"/>
                  </a:lnTo>
                  <a:lnTo>
                    <a:pt x="1413129" y="0"/>
                  </a:lnTo>
                  <a:lnTo>
                    <a:pt x="1541653" y="0"/>
                  </a:lnTo>
                  <a:lnTo>
                    <a:pt x="1541653" y="1070355"/>
                  </a:lnTo>
                  <a:lnTo>
                    <a:pt x="1449197" y="1070355"/>
                  </a:lnTo>
                  <a:lnTo>
                    <a:pt x="1449197" y="148081"/>
                  </a:lnTo>
                  <a:lnTo>
                    <a:pt x="1267841" y="775588"/>
                  </a:lnTo>
                  <a:lnTo>
                    <a:pt x="1211834" y="775588"/>
                  </a:lnTo>
                  <a:lnTo>
                    <a:pt x="1031875" y="148081"/>
                  </a:lnTo>
                  <a:lnTo>
                    <a:pt x="1031875" y="1070355"/>
                  </a:lnTo>
                  <a:lnTo>
                    <a:pt x="945515" y="1070355"/>
                  </a:lnTo>
                  <a:lnTo>
                    <a:pt x="945515" y="0"/>
                  </a:lnTo>
                  <a:close/>
                </a:path>
                <a:path w="1541780" h="1070610">
                  <a:moveTo>
                    <a:pt x="561721" y="0"/>
                  </a:moveTo>
                  <a:lnTo>
                    <a:pt x="831850" y="0"/>
                  </a:lnTo>
                  <a:lnTo>
                    <a:pt x="831850" y="109219"/>
                  </a:lnTo>
                  <a:lnTo>
                    <a:pt x="743076" y="109219"/>
                  </a:lnTo>
                  <a:lnTo>
                    <a:pt x="743076" y="961135"/>
                  </a:lnTo>
                  <a:lnTo>
                    <a:pt x="831850" y="961135"/>
                  </a:lnTo>
                  <a:lnTo>
                    <a:pt x="831850" y="1070355"/>
                  </a:lnTo>
                  <a:lnTo>
                    <a:pt x="561721" y="1070355"/>
                  </a:lnTo>
                  <a:lnTo>
                    <a:pt x="561721" y="961135"/>
                  </a:lnTo>
                  <a:lnTo>
                    <a:pt x="650494" y="961135"/>
                  </a:lnTo>
                  <a:lnTo>
                    <a:pt x="650494" y="109219"/>
                  </a:lnTo>
                  <a:lnTo>
                    <a:pt x="561721" y="109219"/>
                  </a:lnTo>
                  <a:lnTo>
                    <a:pt x="561721" y="0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248887" y="873252"/>
              <a:ext cx="1684782" cy="1328166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3087751" y="6137412"/>
            <a:ext cx="14625319" cy="396875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sz="3700" b="1" spc="-550" dirty="0">
                <a:latin typeface="Trebuchet MS"/>
                <a:cs typeface="Trebuchet MS"/>
              </a:rPr>
              <a:t>Перевернутий</a:t>
            </a:r>
            <a:r>
              <a:rPr sz="3700" b="1" spc="-505" dirty="0">
                <a:latin typeface="Trebuchet MS"/>
                <a:cs typeface="Trebuchet MS"/>
              </a:rPr>
              <a:t> </a:t>
            </a:r>
            <a:r>
              <a:rPr sz="3700" b="1" spc="-550" dirty="0">
                <a:latin typeface="Trebuchet MS"/>
                <a:cs typeface="Trebuchet MS"/>
              </a:rPr>
              <a:t>будинок</a:t>
            </a:r>
            <a:r>
              <a:rPr sz="3700" b="1" spc="5" dirty="0">
                <a:latin typeface="Trebuchet MS"/>
                <a:cs typeface="Trebuchet MS"/>
              </a:rPr>
              <a:t> </a:t>
            </a:r>
            <a:r>
              <a:rPr sz="3700" b="1" spc="-530" dirty="0">
                <a:latin typeface="Trebuchet MS"/>
                <a:cs typeface="Trebuchet MS"/>
              </a:rPr>
              <a:t>у</a:t>
            </a:r>
            <a:r>
              <a:rPr sz="3700" b="1" spc="10" dirty="0">
                <a:latin typeface="Trebuchet MS"/>
                <a:cs typeface="Trebuchet MS"/>
              </a:rPr>
              <a:t> </a:t>
            </a:r>
            <a:r>
              <a:rPr sz="3700" b="1" spc="-509" dirty="0">
                <a:latin typeface="Trebuchet MS"/>
                <a:cs typeface="Trebuchet MS"/>
              </a:rPr>
              <a:t>Буковелі</a:t>
            </a:r>
            <a:r>
              <a:rPr sz="3700" b="1" spc="40" dirty="0">
                <a:latin typeface="Trebuchet MS"/>
                <a:cs typeface="Trebuchet MS"/>
              </a:rPr>
              <a:t> </a:t>
            </a:r>
            <a:r>
              <a:rPr sz="3700" b="1" spc="-515" dirty="0">
                <a:latin typeface="Trebuchet MS"/>
                <a:cs typeface="Trebuchet MS"/>
              </a:rPr>
              <a:t>є</a:t>
            </a:r>
            <a:r>
              <a:rPr sz="3700" b="1" spc="-20" dirty="0">
                <a:latin typeface="Trebuchet MS"/>
                <a:cs typeface="Trebuchet MS"/>
              </a:rPr>
              <a:t> </a:t>
            </a:r>
            <a:r>
              <a:rPr sz="3700" b="1" spc="-610" dirty="0">
                <a:latin typeface="Trebuchet MS"/>
                <a:cs typeface="Trebuchet MS"/>
              </a:rPr>
              <a:t>першою</a:t>
            </a:r>
            <a:r>
              <a:rPr sz="3700" b="1" spc="-475" dirty="0">
                <a:latin typeface="Trebuchet MS"/>
                <a:cs typeface="Trebuchet MS"/>
              </a:rPr>
              <a:t> </a:t>
            </a:r>
            <a:r>
              <a:rPr sz="3700" b="1" spc="-540" dirty="0">
                <a:latin typeface="Trebuchet MS"/>
                <a:cs typeface="Trebuchet MS"/>
              </a:rPr>
              <a:t>подібною</a:t>
            </a:r>
            <a:r>
              <a:rPr sz="3700" b="1" dirty="0">
                <a:latin typeface="Trebuchet MS"/>
                <a:cs typeface="Trebuchet MS"/>
              </a:rPr>
              <a:t> </a:t>
            </a:r>
            <a:r>
              <a:rPr sz="3700" b="1" spc="-535" dirty="0">
                <a:latin typeface="Trebuchet MS"/>
                <a:cs typeface="Trebuchet MS"/>
              </a:rPr>
              <a:t>будівлею</a:t>
            </a:r>
            <a:r>
              <a:rPr sz="3700" b="1" spc="35" dirty="0">
                <a:latin typeface="Trebuchet MS"/>
                <a:cs typeface="Trebuchet MS"/>
              </a:rPr>
              <a:t> </a:t>
            </a:r>
            <a:r>
              <a:rPr sz="3700" b="1" spc="-535" dirty="0">
                <a:latin typeface="Trebuchet MS"/>
                <a:cs typeface="Trebuchet MS"/>
              </a:rPr>
              <a:t>в</a:t>
            </a:r>
            <a:r>
              <a:rPr sz="3700" b="1" spc="-40" dirty="0">
                <a:latin typeface="Trebuchet MS"/>
                <a:cs typeface="Trebuchet MS"/>
              </a:rPr>
              <a:t> </a:t>
            </a:r>
            <a:r>
              <a:rPr sz="3700" b="1" spc="-455" dirty="0">
                <a:latin typeface="Trebuchet MS"/>
                <a:cs typeface="Trebuchet MS"/>
              </a:rPr>
              <a:t>Україні.</a:t>
            </a:r>
            <a:endParaRPr sz="3700">
              <a:latin typeface="Trebuchet MS"/>
              <a:cs typeface="Trebuchet MS"/>
            </a:endParaRPr>
          </a:p>
          <a:p>
            <a:pPr marL="149860">
              <a:lnSpc>
                <a:spcPct val="100000"/>
              </a:lnSpc>
              <a:spcBef>
                <a:spcPts val="750"/>
              </a:spcBef>
            </a:pPr>
            <a:r>
              <a:rPr sz="3700" b="1" spc="-515" dirty="0">
                <a:latin typeface="Trebuchet MS"/>
                <a:cs typeface="Trebuchet MS"/>
              </a:rPr>
              <a:t>Незвичайність</a:t>
            </a:r>
            <a:r>
              <a:rPr sz="3700" b="1" spc="-35" dirty="0">
                <a:latin typeface="Trebuchet MS"/>
                <a:cs typeface="Trebuchet MS"/>
              </a:rPr>
              <a:t> </a:t>
            </a:r>
            <a:r>
              <a:rPr sz="3700" b="1" spc="-415" dirty="0">
                <a:latin typeface="Trebuchet MS"/>
                <a:cs typeface="Trebuchet MS"/>
              </a:rPr>
              <a:t>цієї</a:t>
            </a:r>
            <a:r>
              <a:rPr sz="3700" b="1" spc="-50" dirty="0">
                <a:latin typeface="Trebuchet MS"/>
                <a:cs typeface="Trebuchet MS"/>
              </a:rPr>
              <a:t> </a:t>
            </a:r>
            <a:r>
              <a:rPr sz="3700" b="1" spc="-540" dirty="0">
                <a:latin typeface="Trebuchet MS"/>
                <a:cs typeface="Trebuchet MS"/>
              </a:rPr>
              <a:t>споруди</a:t>
            </a:r>
            <a:r>
              <a:rPr sz="3700" b="1" spc="-70" dirty="0">
                <a:latin typeface="Trebuchet MS"/>
                <a:cs typeface="Trebuchet MS"/>
              </a:rPr>
              <a:t> </a:t>
            </a:r>
            <a:r>
              <a:rPr sz="3700" b="1" spc="-535" dirty="0">
                <a:latin typeface="Trebuchet MS"/>
                <a:cs typeface="Trebuchet MS"/>
              </a:rPr>
              <a:t>в</a:t>
            </a:r>
            <a:r>
              <a:rPr sz="3700" b="1" spc="-105" dirty="0">
                <a:latin typeface="Trebuchet MS"/>
                <a:cs typeface="Trebuchet MS"/>
              </a:rPr>
              <a:t> </a:t>
            </a:r>
            <a:r>
              <a:rPr sz="3700" b="1" spc="-505" dirty="0">
                <a:latin typeface="Trebuchet MS"/>
                <a:cs typeface="Trebuchet MS"/>
              </a:rPr>
              <a:t>тому,</a:t>
            </a:r>
            <a:r>
              <a:rPr sz="3700" b="1" spc="-50" dirty="0">
                <a:latin typeface="Trebuchet MS"/>
                <a:cs typeface="Trebuchet MS"/>
              </a:rPr>
              <a:t> </a:t>
            </a:r>
            <a:r>
              <a:rPr sz="3700" b="1" spc="-670" dirty="0">
                <a:latin typeface="Trebuchet MS"/>
                <a:cs typeface="Trebuchet MS"/>
              </a:rPr>
              <a:t>що</a:t>
            </a:r>
            <a:r>
              <a:rPr sz="3700" b="1" spc="-545" dirty="0">
                <a:latin typeface="Trebuchet MS"/>
                <a:cs typeface="Trebuchet MS"/>
              </a:rPr>
              <a:t> </a:t>
            </a:r>
            <a:r>
              <a:rPr sz="3700" b="1" spc="-570" dirty="0">
                <a:latin typeface="Trebuchet MS"/>
                <a:cs typeface="Trebuchet MS"/>
              </a:rPr>
              <a:t>фундамент</a:t>
            </a:r>
            <a:r>
              <a:rPr sz="3700" b="1" spc="-70" dirty="0">
                <a:latin typeface="Trebuchet MS"/>
                <a:cs typeface="Trebuchet MS"/>
              </a:rPr>
              <a:t> </a:t>
            </a:r>
            <a:r>
              <a:rPr sz="3700" b="1" spc="-520" dirty="0">
                <a:latin typeface="Trebuchet MS"/>
                <a:cs typeface="Trebuchet MS"/>
              </a:rPr>
              <a:t>знаходиться</a:t>
            </a:r>
            <a:r>
              <a:rPr sz="3700" b="1" spc="-25" dirty="0">
                <a:latin typeface="Trebuchet MS"/>
                <a:cs typeface="Trebuchet MS"/>
              </a:rPr>
              <a:t> </a:t>
            </a:r>
            <a:r>
              <a:rPr sz="3700" b="1" spc="-465" dirty="0">
                <a:latin typeface="Trebuchet MS"/>
                <a:cs typeface="Trebuchet MS"/>
              </a:rPr>
              <a:t>нагорі,</a:t>
            </a:r>
            <a:r>
              <a:rPr sz="3700" b="1" spc="-80" dirty="0">
                <a:latin typeface="Trebuchet MS"/>
                <a:cs typeface="Trebuchet MS"/>
              </a:rPr>
              <a:t> </a:t>
            </a:r>
            <a:r>
              <a:rPr sz="3700" b="1" spc="-525" dirty="0">
                <a:latin typeface="Trebuchet MS"/>
                <a:cs typeface="Trebuchet MS"/>
              </a:rPr>
              <a:t>а</a:t>
            </a:r>
            <a:r>
              <a:rPr sz="3700" b="1" spc="-80" dirty="0">
                <a:latin typeface="Trebuchet MS"/>
                <a:cs typeface="Trebuchet MS"/>
              </a:rPr>
              <a:t> </a:t>
            </a:r>
            <a:r>
              <a:rPr sz="3700" b="1" spc="-550" dirty="0">
                <a:latin typeface="Trebuchet MS"/>
                <a:cs typeface="Trebuchet MS"/>
              </a:rPr>
              <a:t>дах</a:t>
            </a:r>
            <a:r>
              <a:rPr sz="3700" b="1" spc="-75" dirty="0">
                <a:latin typeface="Trebuchet MS"/>
                <a:cs typeface="Trebuchet MS"/>
              </a:rPr>
              <a:t> </a:t>
            </a:r>
            <a:r>
              <a:rPr sz="3700" b="1" spc="-360" dirty="0">
                <a:latin typeface="Trebuchet MS"/>
                <a:cs typeface="Trebuchet MS"/>
              </a:rPr>
              <a:t>–</a:t>
            </a:r>
            <a:endParaRPr sz="3700">
              <a:latin typeface="Trebuchet MS"/>
              <a:cs typeface="Trebuchet MS"/>
            </a:endParaRPr>
          </a:p>
          <a:p>
            <a:pPr marL="12700" marR="5080">
              <a:lnSpc>
                <a:spcPct val="115999"/>
              </a:lnSpc>
            </a:pPr>
            <a:r>
              <a:rPr sz="3700" b="1" spc="-495" dirty="0">
                <a:latin typeface="Trebuchet MS"/>
                <a:cs typeface="Trebuchet MS"/>
              </a:rPr>
              <a:t>внизу.</a:t>
            </a:r>
            <a:r>
              <a:rPr sz="3700" b="1" spc="-125" dirty="0">
                <a:latin typeface="Trebuchet MS"/>
                <a:cs typeface="Trebuchet MS"/>
              </a:rPr>
              <a:t> </a:t>
            </a:r>
            <a:r>
              <a:rPr sz="3700" b="1" spc="-484" dirty="0">
                <a:latin typeface="Trebuchet MS"/>
                <a:cs typeface="Trebuchet MS"/>
              </a:rPr>
              <a:t>Умілі</a:t>
            </a:r>
            <a:r>
              <a:rPr sz="3700" b="1" spc="85" dirty="0">
                <a:latin typeface="Trebuchet MS"/>
                <a:cs typeface="Trebuchet MS"/>
              </a:rPr>
              <a:t> </a:t>
            </a:r>
            <a:r>
              <a:rPr sz="3700" b="1" spc="-490" dirty="0">
                <a:latin typeface="Trebuchet MS"/>
                <a:cs typeface="Trebuchet MS"/>
              </a:rPr>
              <a:t>теслярі</a:t>
            </a:r>
            <a:r>
              <a:rPr sz="3700" b="1" spc="130" dirty="0">
                <a:latin typeface="Trebuchet MS"/>
                <a:cs typeface="Trebuchet MS"/>
              </a:rPr>
              <a:t> </a:t>
            </a:r>
            <a:r>
              <a:rPr sz="3700" b="1" spc="-540" dirty="0">
                <a:latin typeface="Trebuchet MS"/>
                <a:cs typeface="Trebuchet MS"/>
              </a:rPr>
              <a:t>побудували</a:t>
            </a:r>
            <a:r>
              <a:rPr sz="3700" b="1" spc="-415" dirty="0">
                <a:latin typeface="Trebuchet MS"/>
                <a:cs typeface="Trebuchet MS"/>
              </a:rPr>
              <a:t> </a:t>
            </a:r>
            <a:r>
              <a:rPr sz="3700" b="1" spc="-525" dirty="0">
                <a:latin typeface="Trebuchet MS"/>
                <a:cs typeface="Trebuchet MS"/>
              </a:rPr>
              <a:t>його</a:t>
            </a:r>
            <a:r>
              <a:rPr sz="3700" b="1" spc="-505" dirty="0">
                <a:latin typeface="Trebuchet MS"/>
                <a:cs typeface="Trebuchet MS"/>
              </a:rPr>
              <a:t> </a:t>
            </a:r>
            <a:r>
              <a:rPr sz="3700" b="1" spc="-490" dirty="0">
                <a:latin typeface="Trebuchet MS"/>
                <a:cs typeface="Trebuchet MS"/>
              </a:rPr>
              <a:t>за</a:t>
            </a:r>
            <a:r>
              <a:rPr sz="3700" b="1" spc="130" dirty="0">
                <a:latin typeface="Trebuchet MS"/>
                <a:cs typeface="Trebuchet MS"/>
              </a:rPr>
              <a:t> </a:t>
            </a:r>
            <a:r>
              <a:rPr sz="3700" b="1" spc="-545" dirty="0">
                <a:latin typeface="Trebuchet MS"/>
                <a:cs typeface="Trebuchet MS"/>
              </a:rPr>
              <a:t>каркасною</a:t>
            </a:r>
            <a:r>
              <a:rPr sz="3700" b="1" spc="-425" dirty="0">
                <a:latin typeface="Trebuchet MS"/>
                <a:cs typeface="Trebuchet MS"/>
              </a:rPr>
              <a:t> </a:t>
            </a:r>
            <a:r>
              <a:rPr sz="3700" b="1" spc="-515" dirty="0">
                <a:latin typeface="Trebuchet MS"/>
                <a:cs typeface="Trebuchet MS"/>
              </a:rPr>
              <a:t>технологією</a:t>
            </a:r>
            <a:r>
              <a:rPr sz="3700" b="1" spc="-500" dirty="0">
                <a:latin typeface="Trebuchet MS"/>
                <a:cs typeface="Trebuchet MS"/>
              </a:rPr>
              <a:t> </a:t>
            </a:r>
            <a:r>
              <a:rPr sz="3700" b="1" spc="-605" dirty="0">
                <a:latin typeface="Trebuchet MS"/>
                <a:cs typeface="Trebuchet MS"/>
              </a:rPr>
              <a:t>лише</a:t>
            </a:r>
            <a:r>
              <a:rPr sz="3700" b="1" spc="-415" dirty="0">
                <a:latin typeface="Trebuchet MS"/>
                <a:cs typeface="Trebuchet MS"/>
              </a:rPr>
              <a:t> </a:t>
            </a:r>
            <a:r>
              <a:rPr sz="3700" b="1" spc="-490" dirty="0">
                <a:latin typeface="Trebuchet MS"/>
                <a:cs typeface="Trebuchet MS"/>
              </a:rPr>
              <a:t>за</a:t>
            </a:r>
            <a:r>
              <a:rPr sz="3700" b="1" spc="90" dirty="0">
                <a:latin typeface="Trebuchet MS"/>
                <a:cs typeface="Trebuchet MS"/>
              </a:rPr>
              <a:t> </a:t>
            </a:r>
            <a:r>
              <a:rPr sz="3700" b="1" spc="-565" dirty="0">
                <a:latin typeface="Trebuchet MS"/>
                <a:cs typeface="Trebuchet MS"/>
              </a:rPr>
              <a:t>45</a:t>
            </a:r>
            <a:r>
              <a:rPr sz="3700" b="1" spc="-415" dirty="0">
                <a:latin typeface="Trebuchet MS"/>
                <a:cs typeface="Trebuchet MS"/>
              </a:rPr>
              <a:t> </a:t>
            </a:r>
            <a:r>
              <a:rPr sz="3700" b="1" spc="-465" dirty="0">
                <a:latin typeface="Trebuchet MS"/>
                <a:cs typeface="Trebuchet MS"/>
              </a:rPr>
              <a:t>днів. </a:t>
            </a:r>
            <a:r>
              <a:rPr sz="3700" b="1" spc="-1100" dirty="0">
                <a:latin typeface="Trebuchet MS"/>
                <a:cs typeface="Trebuchet MS"/>
              </a:rPr>
              <a:t> </a:t>
            </a:r>
            <a:r>
              <a:rPr sz="3700" b="1" spc="-425" dirty="0">
                <a:latin typeface="Trebuchet MS"/>
                <a:cs typeface="Trebuchet MS"/>
              </a:rPr>
              <a:t>Хоча</a:t>
            </a:r>
            <a:r>
              <a:rPr sz="3700" b="1" spc="-204" dirty="0">
                <a:latin typeface="Trebuchet MS"/>
                <a:cs typeface="Trebuchet MS"/>
              </a:rPr>
              <a:t> </a:t>
            </a:r>
            <a:r>
              <a:rPr sz="3700" b="1" spc="-430" dirty="0">
                <a:latin typeface="Trebuchet MS"/>
                <a:cs typeface="Trebuchet MS"/>
              </a:rPr>
              <a:t>будиночок</a:t>
            </a:r>
            <a:r>
              <a:rPr sz="3700" b="1" spc="-225" dirty="0">
                <a:latin typeface="Trebuchet MS"/>
                <a:cs typeface="Trebuchet MS"/>
              </a:rPr>
              <a:t> </a:t>
            </a:r>
            <a:r>
              <a:rPr sz="3700" b="1" spc="-405" dirty="0">
                <a:latin typeface="Trebuchet MS"/>
                <a:cs typeface="Trebuchet MS"/>
              </a:rPr>
              <a:t>здається</a:t>
            </a:r>
            <a:r>
              <a:rPr sz="3700" b="1" spc="-170" dirty="0">
                <a:latin typeface="Trebuchet MS"/>
                <a:cs typeface="Trebuchet MS"/>
              </a:rPr>
              <a:t> </a:t>
            </a:r>
            <a:r>
              <a:rPr sz="3700" b="1" spc="-430" dirty="0">
                <a:latin typeface="Trebuchet MS"/>
                <a:cs typeface="Trebuchet MS"/>
              </a:rPr>
              <a:t>невеликим,</a:t>
            </a:r>
            <a:r>
              <a:rPr sz="3700" b="1" spc="-210" dirty="0">
                <a:latin typeface="Trebuchet MS"/>
                <a:cs typeface="Trebuchet MS"/>
              </a:rPr>
              <a:t> </a:t>
            </a:r>
            <a:r>
              <a:rPr sz="3700" b="1" spc="-415" dirty="0">
                <a:latin typeface="Trebuchet MS"/>
                <a:cs typeface="Trebuchet MS"/>
              </a:rPr>
              <a:t>його</a:t>
            </a:r>
            <a:r>
              <a:rPr sz="3700" b="1" spc="-195" dirty="0">
                <a:latin typeface="Trebuchet MS"/>
                <a:cs typeface="Trebuchet MS"/>
              </a:rPr>
              <a:t> </a:t>
            </a:r>
            <a:r>
              <a:rPr sz="3700" b="1" spc="-465" dirty="0">
                <a:latin typeface="Trebuchet MS"/>
                <a:cs typeface="Trebuchet MS"/>
              </a:rPr>
              <a:t>площа</a:t>
            </a:r>
            <a:r>
              <a:rPr sz="3700" b="1" spc="-204" dirty="0">
                <a:latin typeface="Trebuchet MS"/>
                <a:cs typeface="Trebuchet MS"/>
              </a:rPr>
              <a:t> </a:t>
            </a:r>
            <a:r>
              <a:rPr sz="3700" b="1" spc="-405" dirty="0">
                <a:latin typeface="Trebuchet MS"/>
                <a:cs typeface="Trebuchet MS"/>
              </a:rPr>
              <a:t>становить</a:t>
            </a:r>
            <a:r>
              <a:rPr sz="3700" b="1" spc="-220" dirty="0">
                <a:latin typeface="Trebuchet MS"/>
                <a:cs typeface="Trebuchet MS"/>
              </a:rPr>
              <a:t> </a:t>
            </a:r>
            <a:r>
              <a:rPr sz="3700" b="1" spc="-445" dirty="0">
                <a:latin typeface="Trebuchet MS"/>
                <a:cs typeface="Trebuchet MS"/>
              </a:rPr>
              <a:t>85</a:t>
            </a:r>
            <a:r>
              <a:rPr sz="3700" b="1" spc="-215" dirty="0">
                <a:latin typeface="Trebuchet MS"/>
                <a:cs typeface="Trebuchet MS"/>
              </a:rPr>
              <a:t> </a:t>
            </a:r>
            <a:r>
              <a:rPr sz="3700" b="1" spc="-409" dirty="0">
                <a:latin typeface="Trebuchet MS"/>
                <a:cs typeface="Trebuchet MS"/>
              </a:rPr>
              <a:t>м2.</a:t>
            </a:r>
            <a:endParaRPr sz="3700">
              <a:latin typeface="Trebuchet MS"/>
              <a:cs typeface="Trebuchet MS"/>
            </a:endParaRPr>
          </a:p>
          <a:p>
            <a:pPr marL="12700" marR="155575" indent="137160">
              <a:lnSpc>
                <a:spcPct val="115999"/>
              </a:lnSpc>
              <a:spcBef>
                <a:spcPts val="70"/>
              </a:spcBef>
            </a:pPr>
            <a:r>
              <a:rPr sz="3700" b="1" spc="-550" dirty="0">
                <a:latin typeface="Trebuchet MS"/>
                <a:cs typeface="Trebuchet MS"/>
              </a:rPr>
              <a:t>Будинок</a:t>
            </a:r>
            <a:r>
              <a:rPr sz="3700" b="1" spc="-175" dirty="0">
                <a:latin typeface="Trebuchet MS"/>
                <a:cs typeface="Trebuchet MS"/>
              </a:rPr>
              <a:t> </a:t>
            </a:r>
            <a:r>
              <a:rPr sz="3700" b="1" spc="-545" dirty="0">
                <a:latin typeface="Trebuchet MS"/>
                <a:cs typeface="Trebuchet MS"/>
              </a:rPr>
              <a:t>побудований</a:t>
            </a:r>
            <a:r>
              <a:rPr sz="3700" b="1" spc="-125" dirty="0">
                <a:latin typeface="Trebuchet MS"/>
                <a:cs typeface="Trebuchet MS"/>
              </a:rPr>
              <a:t> </a:t>
            </a:r>
            <a:r>
              <a:rPr sz="3700" b="1" spc="-530" dirty="0">
                <a:latin typeface="Trebuchet MS"/>
                <a:cs typeface="Trebuchet MS"/>
              </a:rPr>
              <a:t>у</a:t>
            </a:r>
            <a:r>
              <a:rPr sz="3700" b="1" spc="-140" dirty="0">
                <a:latin typeface="Trebuchet MS"/>
                <a:cs typeface="Trebuchet MS"/>
              </a:rPr>
              <a:t> </a:t>
            </a:r>
            <a:r>
              <a:rPr sz="3700" b="1" spc="-535" dirty="0">
                <a:latin typeface="Trebuchet MS"/>
                <a:cs typeface="Trebuchet MS"/>
              </a:rPr>
              <a:t>такому</a:t>
            </a:r>
            <a:r>
              <a:rPr sz="3700" b="1" spc="-135" dirty="0">
                <a:latin typeface="Trebuchet MS"/>
                <a:cs typeface="Trebuchet MS"/>
              </a:rPr>
              <a:t> </a:t>
            </a:r>
            <a:r>
              <a:rPr sz="3700" b="1" spc="-484" dirty="0">
                <a:latin typeface="Trebuchet MS"/>
                <a:cs typeface="Trebuchet MS"/>
              </a:rPr>
              <a:t>вигляді,</a:t>
            </a:r>
            <a:r>
              <a:rPr sz="3700" b="1" spc="-105" dirty="0">
                <a:latin typeface="Trebuchet MS"/>
                <a:cs typeface="Trebuchet MS"/>
              </a:rPr>
              <a:t> </a:t>
            </a:r>
            <a:r>
              <a:rPr sz="3700" b="1" spc="-625" dirty="0">
                <a:latin typeface="Trebuchet MS"/>
                <a:cs typeface="Trebuchet MS"/>
              </a:rPr>
              <a:t>щоб  </a:t>
            </a:r>
            <a:r>
              <a:rPr sz="3700" b="1" spc="-484" dirty="0">
                <a:latin typeface="Trebuchet MS"/>
                <a:cs typeface="Trebuchet MS"/>
              </a:rPr>
              <a:t>відрізнятися</a:t>
            </a:r>
            <a:r>
              <a:rPr sz="3700" b="1" spc="-140" dirty="0">
                <a:latin typeface="Trebuchet MS"/>
                <a:cs typeface="Trebuchet MS"/>
              </a:rPr>
              <a:t> </a:t>
            </a:r>
            <a:r>
              <a:rPr sz="3700" b="1" spc="-475" dirty="0">
                <a:latin typeface="Trebuchet MS"/>
                <a:cs typeface="Trebuchet MS"/>
              </a:rPr>
              <a:t>від</a:t>
            </a:r>
            <a:r>
              <a:rPr sz="3700" b="1" spc="-150" dirty="0">
                <a:latin typeface="Trebuchet MS"/>
                <a:cs typeface="Trebuchet MS"/>
              </a:rPr>
              <a:t> </a:t>
            </a:r>
            <a:r>
              <a:rPr sz="3700" b="1" spc="-470" dirty="0">
                <a:latin typeface="Trebuchet MS"/>
                <a:cs typeface="Trebuchet MS"/>
              </a:rPr>
              <a:t>сусідніх</a:t>
            </a:r>
            <a:r>
              <a:rPr sz="3700" b="1" spc="-135" dirty="0">
                <a:latin typeface="Trebuchet MS"/>
                <a:cs typeface="Trebuchet MS"/>
              </a:rPr>
              <a:t> </a:t>
            </a:r>
            <a:r>
              <a:rPr sz="3700" b="1" spc="-509" dirty="0">
                <a:latin typeface="Trebuchet MS"/>
                <a:cs typeface="Trebuchet MS"/>
              </a:rPr>
              <a:t>будинків</a:t>
            </a:r>
            <a:r>
              <a:rPr sz="3700" b="1" spc="-165" dirty="0">
                <a:latin typeface="Trebuchet MS"/>
                <a:cs typeface="Trebuchet MS"/>
              </a:rPr>
              <a:t> </a:t>
            </a:r>
            <a:r>
              <a:rPr sz="3700" b="1" spc="-500" dirty="0">
                <a:latin typeface="Trebuchet MS"/>
                <a:cs typeface="Trebuchet MS"/>
              </a:rPr>
              <a:t>та </a:t>
            </a:r>
            <a:r>
              <a:rPr sz="3700" b="1" spc="-1100" dirty="0">
                <a:latin typeface="Trebuchet MS"/>
                <a:cs typeface="Trebuchet MS"/>
              </a:rPr>
              <a:t> </a:t>
            </a:r>
            <a:r>
              <a:rPr sz="3700" b="1" spc="-335" dirty="0">
                <a:latin typeface="Trebuchet MS"/>
                <a:cs typeface="Trebuchet MS"/>
              </a:rPr>
              <a:t>пр</a:t>
            </a:r>
            <a:r>
              <a:rPr sz="3700" b="1" spc="-365" dirty="0">
                <a:latin typeface="Trebuchet MS"/>
                <a:cs typeface="Trebuchet MS"/>
              </a:rPr>
              <a:t>и</a:t>
            </a:r>
            <a:r>
              <a:rPr sz="3700" b="1" spc="-285" dirty="0">
                <a:latin typeface="Trebuchet MS"/>
                <a:cs typeface="Trebuchet MS"/>
              </a:rPr>
              <a:t>в</a:t>
            </a:r>
            <a:r>
              <a:rPr sz="3700" b="1" spc="-350" dirty="0">
                <a:latin typeface="Trebuchet MS"/>
                <a:cs typeface="Trebuchet MS"/>
              </a:rPr>
              <a:t>е</a:t>
            </a:r>
            <a:r>
              <a:rPr sz="3700" b="1" spc="-330" dirty="0">
                <a:latin typeface="Trebuchet MS"/>
                <a:cs typeface="Trebuchet MS"/>
              </a:rPr>
              <a:t>р</a:t>
            </a:r>
            <a:r>
              <a:rPr sz="3700" b="1" spc="-260" dirty="0">
                <a:latin typeface="Trebuchet MS"/>
                <a:cs typeface="Trebuchet MS"/>
              </a:rPr>
              <a:t>т</a:t>
            </a:r>
            <a:r>
              <a:rPr sz="3700" b="1" spc="-325" dirty="0">
                <a:latin typeface="Trebuchet MS"/>
                <a:cs typeface="Trebuchet MS"/>
              </a:rPr>
              <a:t>а</a:t>
            </a:r>
            <a:r>
              <a:rPr sz="3700" b="1" spc="-260" dirty="0">
                <a:latin typeface="Trebuchet MS"/>
                <a:cs typeface="Trebuchet MS"/>
              </a:rPr>
              <a:t>т</a:t>
            </a:r>
            <a:r>
              <a:rPr sz="3700" b="1" spc="-360" dirty="0">
                <a:latin typeface="Trebuchet MS"/>
                <a:cs typeface="Trebuchet MS"/>
              </a:rPr>
              <a:t>и</a:t>
            </a:r>
            <a:r>
              <a:rPr sz="3700" b="1" spc="-114" dirty="0">
                <a:latin typeface="Trebuchet MS"/>
                <a:cs typeface="Trebuchet MS"/>
              </a:rPr>
              <a:t> </a:t>
            </a:r>
            <a:r>
              <a:rPr sz="3700" b="1" spc="-280" dirty="0">
                <a:latin typeface="Trebuchet MS"/>
                <a:cs typeface="Trebuchet MS"/>
              </a:rPr>
              <a:t>у</a:t>
            </a:r>
            <a:r>
              <a:rPr sz="3700" b="1" spc="-325" dirty="0">
                <a:latin typeface="Trebuchet MS"/>
                <a:cs typeface="Trebuchet MS"/>
              </a:rPr>
              <a:t>в</a:t>
            </a:r>
            <a:r>
              <a:rPr sz="3700" b="1" spc="-290" dirty="0">
                <a:latin typeface="Trebuchet MS"/>
                <a:cs typeface="Trebuchet MS"/>
              </a:rPr>
              <a:t>а</a:t>
            </a:r>
            <a:r>
              <a:rPr sz="3700" b="1" spc="-300" dirty="0">
                <a:latin typeface="Trebuchet MS"/>
                <a:cs typeface="Trebuchet MS"/>
              </a:rPr>
              <a:t>гу</a:t>
            </a:r>
            <a:r>
              <a:rPr sz="3700" b="1" spc="-85" dirty="0">
                <a:latin typeface="Trebuchet MS"/>
                <a:cs typeface="Trebuchet MS"/>
              </a:rPr>
              <a:t> </a:t>
            </a:r>
            <a:r>
              <a:rPr sz="3700" b="1" spc="-290" dirty="0">
                <a:latin typeface="Trebuchet MS"/>
                <a:cs typeface="Trebuchet MS"/>
              </a:rPr>
              <a:t>т</a:t>
            </a:r>
            <a:r>
              <a:rPr sz="3700" b="1" spc="-320" dirty="0">
                <a:latin typeface="Trebuchet MS"/>
                <a:cs typeface="Trebuchet MS"/>
              </a:rPr>
              <a:t>у</a:t>
            </a:r>
            <a:r>
              <a:rPr sz="3700" b="1" spc="-300" dirty="0">
                <a:latin typeface="Trebuchet MS"/>
                <a:cs typeface="Trebuchet MS"/>
              </a:rPr>
              <a:t>р</a:t>
            </a:r>
            <a:r>
              <a:rPr sz="3700" b="1" spc="-365" dirty="0">
                <a:latin typeface="Trebuchet MS"/>
                <a:cs typeface="Trebuchet MS"/>
              </a:rPr>
              <a:t>и</a:t>
            </a:r>
            <a:r>
              <a:rPr sz="3700" b="1" spc="-254" dirty="0">
                <a:latin typeface="Trebuchet MS"/>
                <a:cs typeface="Trebuchet MS"/>
              </a:rPr>
              <a:t>стів.</a:t>
            </a:r>
            <a:endParaRPr sz="3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21240" y="60325"/>
              <a:ext cx="8362950" cy="508635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629410"/>
              <a:ext cx="9925050" cy="3886200"/>
            </a:xfrm>
            <a:custGeom>
              <a:avLst/>
              <a:gdLst/>
              <a:ahLst/>
              <a:cxnLst/>
              <a:rect l="l" t="t" r="r" b="b"/>
              <a:pathLst>
                <a:path w="9925050" h="3886200">
                  <a:moveTo>
                    <a:pt x="9925050" y="0"/>
                  </a:moveTo>
                  <a:lnTo>
                    <a:pt x="0" y="0"/>
                  </a:lnTo>
                  <a:lnTo>
                    <a:pt x="0" y="3886200"/>
                  </a:lnTo>
                  <a:lnTo>
                    <a:pt x="9925050" y="3886200"/>
                  </a:lnTo>
                  <a:lnTo>
                    <a:pt x="992505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46979" y="71119"/>
              <a:ext cx="4810760" cy="40487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979" y="4004309"/>
              <a:ext cx="3787775" cy="38715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0" y="4705984"/>
              <a:ext cx="9478645" cy="257175"/>
            </a:xfrm>
            <a:custGeom>
              <a:avLst/>
              <a:gdLst/>
              <a:ahLst/>
              <a:cxnLst/>
              <a:rect l="l" t="t" r="r" b="b"/>
              <a:pathLst>
                <a:path w="9478645" h="257175">
                  <a:moveTo>
                    <a:pt x="9264650" y="85725"/>
                  </a:moveTo>
                  <a:lnTo>
                    <a:pt x="0" y="85725"/>
                  </a:lnTo>
                  <a:lnTo>
                    <a:pt x="0" y="171450"/>
                  </a:lnTo>
                  <a:lnTo>
                    <a:pt x="9264650" y="171450"/>
                  </a:lnTo>
                  <a:lnTo>
                    <a:pt x="9264650" y="85725"/>
                  </a:lnTo>
                  <a:close/>
                </a:path>
                <a:path w="9478645" h="257175">
                  <a:moveTo>
                    <a:pt x="9478645" y="128905"/>
                  </a:moveTo>
                  <a:lnTo>
                    <a:pt x="9307195" y="0"/>
                  </a:lnTo>
                  <a:lnTo>
                    <a:pt x="9307195" y="257175"/>
                  </a:lnTo>
                  <a:lnTo>
                    <a:pt x="9478645" y="128905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307194" y="4705984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171450" y="128904"/>
                  </a:lnTo>
                  <a:lnTo>
                    <a:pt x="0" y="257175"/>
                  </a:lnTo>
                  <a:lnTo>
                    <a:pt x="0" y="0"/>
                  </a:lnTo>
                  <a:close/>
                </a:path>
              </a:pathLst>
            </a:custGeom>
            <a:ln w="85711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734290" y="5525770"/>
              <a:ext cx="3867784" cy="410337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0" y="5515609"/>
              <a:ext cx="18288000" cy="3086100"/>
            </a:xfrm>
            <a:custGeom>
              <a:avLst/>
              <a:gdLst/>
              <a:ahLst/>
              <a:cxnLst/>
              <a:rect l="l" t="t" r="r" b="b"/>
              <a:pathLst>
                <a:path w="18288000" h="3086100">
                  <a:moveTo>
                    <a:pt x="18288000" y="0"/>
                  </a:moveTo>
                  <a:lnTo>
                    <a:pt x="0" y="0"/>
                  </a:lnTo>
                  <a:lnTo>
                    <a:pt x="0" y="3086100"/>
                  </a:lnTo>
                  <a:lnTo>
                    <a:pt x="18288000" y="3086100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64300" y="5902959"/>
              <a:ext cx="4178300" cy="422211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974185" y="1526539"/>
              <a:ext cx="1313813" cy="409702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9443" y="170687"/>
              <a:ext cx="704215" cy="1349375"/>
            </a:xfrm>
            <a:custGeom>
              <a:avLst/>
              <a:gdLst/>
              <a:ahLst/>
              <a:cxnLst/>
              <a:rect l="l" t="t" r="r" b="b"/>
              <a:pathLst>
                <a:path w="704215" h="1349375">
                  <a:moveTo>
                    <a:pt x="704067" y="970279"/>
                  </a:moveTo>
                  <a:lnTo>
                    <a:pt x="0" y="970279"/>
                  </a:lnTo>
                  <a:lnTo>
                    <a:pt x="0" y="1349375"/>
                  </a:lnTo>
                  <a:lnTo>
                    <a:pt x="98632" y="1349375"/>
                  </a:lnTo>
                  <a:lnTo>
                    <a:pt x="98632" y="1097406"/>
                  </a:lnTo>
                  <a:lnTo>
                    <a:pt x="704067" y="1097406"/>
                  </a:lnTo>
                  <a:lnTo>
                    <a:pt x="704067" y="970279"/>
                  </a:lnTo>
                  <a:close/>
                </a:path>
                <a:path w="704215" h="1349375">
                  <a:moveTo>
                    <a:pt x="704067" y="1097406"/>
                  </a:moveTo>
                  <a:lnTo>
                    <a:pt x="605439" y="1097406"/>
                  </a:lnTo>
                  <a:lnTo>
                    <a:pt x="605439" y="1349375"/>
                  </a:lnTo>
                  <a:lnTo>
                    <a:pt x="704067" y="1349375"/>
                  </a:lnTo>
                  <a:lnTo>
                    <a:pt x="704067" y="1097406"/>
                  </a:lnTo>
                  <a:close/>
                </a:path>
                <a:path w="704215" h="1349375">
                  <a:moveTo>
                    <a:pt x="630090" y="0"/>
                  </a:moveTo>
                  <a:lnTo>
                    <a:pt x="194112" y="0"/>
                  </a:lnTo>
                  <a:lnTo>
                    <a:pt x="193767" y="54577"/>
                  </a:lnTo>
                  <a:lnTo>
                    <a:pt x="192733" y="108374"/>
                  </a:lnTo>
                  <a:lnTo>
                    <a:pt x="191011" y="161392"/>
                  </a:lnTo>
                  <a:lnTo>
                    <a:pt x="188599" y="213630"/>
                  </a:lnTo>
                  <a:lnTo>
                    <a:pt x="185497" y="265090"/>
                  </a:lnTo>
                  <a:lnTo>
                    <a:pt x="181706" y="315771"/>
                  </a:lnTo>
                  <a:lnTo>
                    <a:pt x="177226" y="365676"/>
                  </a:lnTo>
                  <a:lnTo>
                    <a:pt x="172055" y="414803"/>
                  </a:lnTo>
                  <a:lnTo>
                    <a:pt x="166195" y="463154"/>
                  </a:lnTo>
                  <a:lnTo>
                    <a:pt x="159645" y="510729"/>
                  </a:lnTo>
                  <a:lnTo>
                    <a:pt x="152405" y="557529"/>
                  </a:lnTo>
                  <a:lnTo>
                    <a:pt x="141565" y="619859"/>
                  </a:lnTo>
                  <a:lnTo>
                    <a:pt x="129897" y="679118"/>
                  </a:lnTo>
                  <a:lnTo>
                    <a:pt x="117401" y="735308"/>
                  </a:lnTo>
                  <a:lnTo>
                    <a:pt x="104076" y="788431"/>
                  </a:lnTo>
                  <a:lnTo>
                    <a:pt x="89923" y="838488"/>
                  </a:lnTo>
                  <a:lnTo>
                    <a:pt x="74942" y="885481"/>
                  </a:lnTo>
                  <a:lnTo>
                    <a:pt x="59132" y="929411"/>
                  </a:lnTo>
                  <a:lnTo>
                    <a:pt x="42495" y="970279"/>
                  </a:lnTo>
                  <a:lnTo>
                    <a:pt x="142702" y="970279"/>
                  </a:lnTo>
                  <a:lnTo>
                    <a:pt x="159941" y="928198"/>
                  </a:lnTo>
                  <a:lnTo>
                    <a:pt x="176280" y="883048"/>
                  </a:lnTo>
                  <a:lnTo>
                    <a:pt x="191719" y="834826"/>
                  </a:lnTo>
                  <a:lnTo>
                    <a:pt x="206258" y="783527"/>
                  </a:lnTo>
                  <a:lnTo>
                    <a:pt x="219898" y="729146"/>
                  </a:lnTo>
                  <a:lnTo>
                    <a:pt x="232638" y="671680"/>
                  </a:lnTo>
                  <a:lnTo>
                    <a:pt x="244480" y="611123"/>
                  </a:lnTo>
                  <a:lnTo>
                    <a:pt x="252129" y="567194"/>
                  </a:lnTo>
                  <a:lnTo>
                    <a:pt x="259128" y="522273"/>
                  </a:lnTo>
                  <a:lnTo>
                    <a:pt x="265477" y="476360"/>
                  </a:lnTo>
                  <a:lnTo>
                    <a:pt x="271176" y="429455"/>
                  </a:lnTo>
                  <a:lnTo>
                    <a:pt x="276223" y="381555"/>
                  </a:lnTo>
                  <a:lnTo>
                    <a:pt x="280620" y="332661"/>
                  </a:lnTo>
                  <a:lnTo>
                    <a:pt x="284367" y="282772"/>
                  </a:lnTo>
                  <a:lnTo>
                    <a:pt x="287462" y="231887"/>
                  </a:lnTo>
                  <a:lnTo>
                    <a:pt x="289906" y="180006"/>
                  </a:lnTo>
                  <a:lnTo>
                    <a:pt x="291698" y="127126"/>
                  </a:lnTo>
                  <a:lnTo>
                    <a:pt x="630090" y="127126"/>
                  </a:lnTo>
                  <a:lnTo>
                    <a:pt x="630090" y="0"/>
                  </a:lnTo>
                  <a:close/>
                </a:path>
                <a:path w="704215" h="1349375">
                  <a:moveTo>
                    <a:pt x="630090" y="127126"/>
                  </a:moveTo>
                  <a:lnTo>
                    <a:pt x="526217" y="127126"/>
                  </a:lnTo>
                  <a:lnTo>
                    <a:pt x="526217" y="970279"/>
                  </a:lnTo>
                  <a:lnTo>
                    <a:pt x="630090" y="970279"/>
                  </a:lnTo>
                  <a:lnTo>
                    <a:pt x="630090" y="12712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52145" y="297815"/>
              <a:ext cx="383540" cy="843280"/>
            </a:xfrm>
            <a:custGeom>
              <a:avLst/>
              <a:gdLst/>
              <a:ahLst/>
              <a:cxnLst/>
              <a:rect l="l" t="t" r="r" b="b"/>
              <a:pathLst>
                <a:path w="383540" h="843280">
                  <a:moveTo>
                    <a:pt x="148996" y="0"/>
                  </a:moveTo>
                  <a:lnTo>
                    <a:pt x="147203" y="52879"/>
                  </a:lnTo>
                  <a:lnTo>
                    <a:pt x="144759" y="104760"/>
                  </a:lnTo>
                  <a:lnTo>
                    <a:pt x="141664" y="155645"/>
                  </a:lnTo>
                  <a:lnTo>
                    <a:pt x="137918" y="205534"/>
                  </a:lnTo>
                  <a:lnTo>
                    <a:pt x="133521" y="254428"/>
                  </a:lnTo>
                  <a:lnTo>
                    <a:pt x="128473" y="302328"/>
                  </a:lnTo>
                  <a:lnTo>
                    <a:pt x="122775" y="349233"/>
                  </a:lnTo>
                  <a:lnTo>
                    <a:pt x="116426" y="395146"/>
                  </a:lnTo>
                  <a:lnTo>
                    <a:pt x="109427" y="440067"/>
                  </a:lnTo>
                  <a:lnTo>
                    <a:pt x="101777" y="483996"/>
                  </a:lnTo>
                  <a:lnTo>
                    <a:pt x="89936" y="544553"/>
                  </a:lnTo>
                  <a:lnTo>
                    <a:pt x="77196" y="602019"/>
                  </a:lnTo>
                  <a:lnTo>
                    <a:pt x="63556" y="656400"/>
                  </a:lnTo>
                  <a:lnTo>
                    <a:pt x="49017" y="707699"/>
                  </a:lnTo>
                  <a:lnTo>
                    <a:pt x="33578" y="755921"/>
                  </a:lnTo>
                  <a:lnTo>
                    <a:pt x="17239" y="801071"/>
                  </a:lnTo>
                  <a:lnTo>
                    <a:pt x="0" y="843152"/>
                  </a:lnTo>
                  <a:lnTo>
                    <a:pt x="383514" y="843152"/>
                  </a:lnTo>
                  <a:lnTo>
                    <a:pt x="383514" y="0"/>
                  </a:lnTo>
                  <a:lnTo>
                    <a:pt x="148996" y="0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160020"/>
              <a:ext cx="720090" cy="136931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97280" y="434340"/>
              <a:ext cx="774954" cy="84353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24327" y="105155"/>
              <a:ext cx="4144518" cy="147904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509002" y="170687"/>
              <a:ext cx="437515" cy="1100455"/>
            </a:xfrm>
            <a:custGeom>
              <a:avLst/>
              <a:gdLst/>
              <a:ahLst/>
              <a:cxnLst/>
              <a:rect l="l" t="t" r="r" b="b"/>
              <a:pathLst>
                <a:path w="437515" h="1100455">
                  <a:moveTo>
                    <a:pt x="173990" y="0"/>
                  </a:moveTo>
                  <a:lnTo>
                    <a:pt x="0" y="0"/>
                  </a:lnTo>
                  <a:lnTo>
                    <a:pt x="0" y="1100327"/>
                  </a:lnTo>
                  <a:lnTo>
                    <a:pt x="92075" y="1100327"/>
                  </a:lnTo>
                  <a:lnTo>
                    <a:pt x="92075" y="690244"/>
                  </a:lnTo>
                  <a:lnTo>
                    <a:pt x="170306" y="690244"/>
                  </a:lnTo>
                  <a:lnTo>
                    <a:pt x="237950" y="683021"/>
                  </a:lnTo>
                  <a:lnTo>
                    <a:pt x="292734" y="661415"/>
                  </a:lnTo>
                  <a:lnTo>
                    <a:pt x="337994" y="625792"/>
                  </a:lnTo>
                  <a:lnTo>
                    <a:pt x="377063" y="576452"/>
                  </a:lnTo>
                  <a:lnTo>
                    <a:pt x="383304" y="565403"/>
                  </a:lnTo>
                  <a:lnTo>
                    <a:pt x="92075" y="565403"/>
                  </a:lnTo>
                  <a:lnTo>
                    <a:pt x="92075" y="125729"/>
                  </a:lnTo>
                  <a:lnTo>
                    <a:pt x="394179" y="125729"/>
                  </a:lnTo>
                  <a:lnTo>
                    <a:pt x="389572" y="116554"/>
                  </a:lnTo>
                  <a:lnTo>
                    <a:pt x="355092" y="68833"/>
                  </a:lnTo>
                  <a:lnTo>
                    <a:pt x="319500" y="37592"/>
                  </a:lnTo>
                  <a:lnTo>
                    <a:pt x="278765" y="16255"/>
                  </a:lnTo>
                  <a:lnTo>
                    <a:pt x="230949" y="4079"/>
                  </a:lnTo>
                  <a:lnTo>
                    <a:pt x="203612" y="1021"/>
                  </a:lnTo>
                  <a:lnTo>
                    <a:pt x="173990" y="0"/>
                  </a:lnTo>
                  <a:close/>
                </a:path>
                <a:path w="437515" h="1100455">
                  <a:moveTo>
                    <a:pt x="394179" y="125729"/>
                  </a:moveTo>
                  <a:lnTo>
                    <a:pt x="168401" y="125729"/>
                  </a:lnTo>
                  <a:lnTo>
                    <a:pt x="189214" y="126325"/>
                  </a:lnTo>
                  <a:lnTo>
                    <a:pt x="208216" y="128111"/>
                  </a:lnTo>
                  <a:lnTo>
                    <a:pt x="254912" y="140924"/>
                  </a:lnTo>
                  <a:lnTo>
                    <a:pt x="291846" y="167766"/>
                  </a:lnTo>
                  <a:lnTo>
                    <a:pt x="322331" y="216398"/>
                  </a:lnTo>
                  <a:lnTo>
                    <a:pt x="334718" y="258452"/>
                  </a:lnTo>
                  <a:lnTo>
                    <a:pt x="340866" y="307982"/>
                  </a:lnTo>
                  <a:lnTo>
                    <a:pt x="341629" y="335533"/>
                  </a:lnTo>
                  <a:lnTo>
                    <a:pt x="341056" y="360914"/>
                  </a:lnTo>
                  <a:lnTo>
                    <a:pt x="336432" y="406721"/>
                  </a:lnTo>
                  <a:lnTo>
                    <a:pt x="326999" y="446343"/>
                  </a:lnTo>
                  <a:lnTo>
                    <a:pt x="312088" y="482590"/>
                  </a:lnTo>
                  <a:lnTo>
                    <a:pt x="290367" y="516671"/>
                  </a:lnTo>
                  <a:lnTo>
                    <a:pt x="261741" y="542301"/>
                  </a:lnTo>
                  <a:lnTo>
                    <a:pt x="226663" y="557260"/>
                  </a:lnTo>
                  <a:lnTo>
                    <a:pt x="181514" y="564499"/>
                  </a:lnTo>
                  <a:lnTo>
                    <a:pt x="154940" y="565403"/>
                  </a:lnTo>
                  <a:lnTo>
                    <a:pt x="383304" y="565403"/>
                  </a:lnTo>
                  <a:lnTo>
                    <a:pt x="402336" y="526637"/>
                  </a:lnTo>
                  <a:lnTo>
                    <a:pt x="421513" y="467486"/>
                  </a:lnTo>
                  <a:lnTo>
                    <a:pt x="433514" y="401574"/>
                  </a:lnTo>
                  <a:lnTo>
                    <a:pt x="437515" y="331850"/>
                  </a:lnTo>
                  <a:lnTo>
                    <a:pt x="436155" y="287724"/>
                  </a:lnTo>
                  <a:lnTo>
                    <a:pt x="432069" y="246967"/>
                  </a:lnTo>
                  <a:lnTo>
                    <a:pt x="425245" y="209567"/>
                  </a:lnTo>
                  <a:lnTo>
                    <a:pt x="415671" y="175513"/>
                  </a:lnTo>
                  <a:lnTo>
                    <a:pt x="403669" y="144629"/>
                  </a:lnTo>
                  <a:lnTo>
                    <a:pt x="394179" y="12572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601077" y="296418"/>
              <a:ext cx="249554" cy="440055"/>
            </a:xfrm>
            <a:custGeom>
              <a:avLst/>
              <a:gdLst/>
              <a:ahLst/>
              <a:cxnLst/>
              <a:rect l="l" t="t" r="r" b="b"/>
              <a:pathLst>
                <a:path w="249554" h="440055">
                  <a:moveTo>
                    <a:pt x="0" y="0"/>
                  </a:moveTo>
                  <a:lnTo>
                    <a:pt x="0" y="439674"/>
                  </a:lnTo>
                  <a:lnTo>
                    <a:pt x="62865" y="439674"/>
                  </a:lnTo>
                  <a:lnTo>
                    <a:pt x="113347" y="436054"/>
                  </a:lnTo>
                  <a:lnTo>
                    <a:pt x="153162" y="425196"/>
                  </a:lnTo>
                  <a:lnTo>
                    <a:pt x="198292" y="390941"/>
                  </a:lnTo>
                  <a:lnTo>
                    <a:pt x="220013" y="356860"/>
                  </a:lnTo>
                  <a:lnTo>
                    <a:pt x="234924" y="320613"/>
                  </a:lnTo>
                  <a:lnTo>
                    <a:pt x="244357" y="280991"/>
                  </a:lnTo>
                  <a:lnTo>
                    <a:pt x="248981" y="235184"/>
                  </a:lnTo>
                  <a:lnTo>
                    <a:pt x="249554" y="209803"/>
                  </a:lnTo>
                  <a:lnTo>
                    <a:pt x="248791" y="182252"/>
                  </a:lnTo>
                  <a:lnTo>
                    <a:pt x="242643" y="132722"/>
                  </a:lnTo>
                  <a:lnTo>
                    <a:pt x="230256" y="90668"/>
                  </a:lnTo>
                  <a:lnTo>
                    <a:pt x="211536" y="56326"/>
                  </a:lnTo>
                  <a:lnTo>
                    <a:pt x="176053" y="22494"/>
                  </a:lnTo>
                  <a:lnTo>
                    <a:pt x="133334" y="5357"/>
                  </a:lnTo>
                  <a:lnTo>
                    <a:pt x="76326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498080" y="160020"/>
              <a:ext cx="454914" cy="111785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302752" y="434340"/>
              <a:ext cx="1195577" cy="843533"/>
            </a:xfrm>
            <a:prstGeom prst="rect">
              <a:avLst/>
            </a:prstGeom>
          </p:spPr>
        </p:pic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7246620" algn="l"/>
                <a:tab pos="8851900" algn="l"/>
              </a:tabLst>
            </a:pPr>
            <a:r>
              <a:rPr spc="-2220" dirty="0">
                <a:solidFill>
                  <a:srgbClr val="00FFFF"/>
                </a:solidFill>
              </a:rPr>
              <a:t>і</a:t>
            </a:r>
            <a:r>
              <a:rPr sz="11900" spc="-2260" dirty="0">
                <a:solidFill>
                  <a:srgbClr val="000000"/>
                </a:solidFill>
              </a:rPr>
              <a:t>і</a:t>
            </a:r>
            <a:r>
              <a:rPr sz="11900" spc="-555" dirty="0"/>
              <a:t>і</a:t>
            </a:r>
            <a:r>
              <a:rPr sz="11900" dirty="0"/>
              <a:t>	</a:t>
            </a:r>
            <a:r>
              <a:rPr sz="11900" spc="-2260" dirty="0">
                <a:solidFill>
                  <a:srgbClr val="00FFFF"/>
                </a:solidFill>
              </a:rPr>
              <a:t>і</a:t>
            </a:r>
            <a:r>
              <a:rPr sz="11900" spc="-2220" dirty="0">
                <a:solidFill>
                  <a:srgbClr val="000000"/>
                </a:solidFill>
              </a:rPr>
              <a:t>і</a:t>
            </a:r>
            <a:r>
              <a:rPr sz="11900" spc="-555" dirty="0"/>
              <a:t>і</a:t>
            </a:r>
            <a:r>
              <a:rPr sz="11900" dirty="0"/>
              <a:t>	</a:t>
            </a:r>
            <a:r>
              <a:rPr sz="11900" spc="-2220" dirty="0">
                <a:solidFill>
                  <a:srgbClr val="00FFFF"/>
                </a:solidFill>
              </a:rPr>
              <a:t>і</a:t>
            </a:r>
            <a:r>
              <a:rPr sz="11900" spc="-2260" dirty="0">
                <a:solidFill>
                  <a:srgbClr val="000000"/>
                </a:solidFill>
              </a:rPr>
              <a:t>і</a:t>
            </a:r>
            <a:r>
              <a:rPr sz="11900" spc="-555" dirty="0"/>
              <a:t>і</a:t>
            </a:r>
            <a:endParaRPr sz="11900"/>
          </a:p>
        </p:txBody>
      </p:sp>
      <p:sp>
        <p:nvSpPr>
          <p:cNvPr id="24" name="object 24"/>
          <p:cNvSpPr txBox="1"/>
          <p:nvPr/>
        </p:nvSpPr>
        <p:spPr>
          <a:xfrm>
            <a:off x="124460" y="1423476"/>
            <a:ext cx="18033365" cy="712470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6364" marR="8482965" indent="7620" algn="ctr">
              <a:lnSpc>
                <a:spcPct val="117100"/>
              </a:lnSpc>
              <a:spcBef>
                <a:spcPts val="80"/>
              </a:spcBef>
            </a:pPr>
            <a:r>
              <a:rPr sz="4500" b="1" spc="-695" dirty="0">
                <a:latin typeface="Trebuchet MS"/>
                <a:cs typeface="Trebuchet MS"/>
              </a:rPr>
              <a:t>«</a:t>
            </a:r>
            <a:r>
              <a:rPr sz="4500" b="1" spc="-650" dirty="0">
                <a:latin typeface="Trebuchet MS"/>
                <a:cs typeface="Trebuchet MS"/>
              </a:rPr>
              <a:t>Б</a:t>
            </a:r>
            <a:r>
              <a:rPr sz="4500" b="1" spc="-640" dirty="0">
                <a:latin typeface="Trebuchet MS"/>
                <a:cs typeface="Trebuchet MS"/>
              </a:rPr>
              <a:t>у</a:t>
            </a:r>
            <a:r>
              <a:rPr sz="4500" b="1" spc="-730" dirty="0">
                <a:latin typeface="Trebuchet MS"/>
                <a:cs typeface="Trebuchet MS"/>
              </a:rPr>
              <a:t>д</a:t>
            </a:r>
            <a:r>
              <a:rPr sz="4500" b="1" spc="-660" dirty="0">
                <a:latin typeface="Trebuchet MS"/>
                <a:cs typeface="Trebuchet MS"/>
              </a:rPr>
              <a:t>и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640" dirty="0">
                <a:latin typeface="Trebuchet MS"/>
                <a:cs typeface="Trebuchet MS"/>
              </a:rPr>
              <a:t>ок</a:t>
            </a:r>
            <a:r>
              <a:rPr sz="4500" b="1" spc="200" dirty="0">
                <a:latin typeface="Trebuchet MS"/>
                <a:cs typeface="Trebuchet MS"/>
              </a:rPr>
              <a:t> </a:t>
            </a:r>
            <a:r>
              <a:rPr sz="4500" b="1" spc="-509" dirty="0">
                <a:latin typeface="Trebuchet MS"/>
                <a:cs typeface="Trebuchet MS"/>
              </a:rPr>
              <a:t>Рі</a:t>
            </a:r>
            <a:r>
              <a:rPr sz="4500" b="1" spc="-655" dirty="0">
                <a:latin typeface="Trebuchet MS"/>
                <a:cs typeface="Trebuchet MS"/>
              </a:rPr>
              <a:t>п</a:t>
            </a:r>
            <a:r>
              <a:rPr sz="4500" b="1" spc="-690" dirty="0">
                <a:latin typeface="Trebuchet MS"/>
                <a:cs typeface="Trebuchet MS"/>
              </a:rPr>
              <a:t>л</a:t>
            </a:r>
            <a:r>
              <a:rPr sz="4500" b="1" spc="-315" dirty="0">
                <a:latin typeface="Trebuchet MS"/>
                <a:cs typeface="Trebuchet MS"/>
              </a:rPr>
              <a:t>і</a:t>
            </a:r>
            <a:r>
              <a:rPr sz="4500" b="1" spc="-670" dirty="0">
                <a:latin typeface="Trebuchet MS"/>
                <a:cs typeface="Trebuchet MS"/>
              </a:rPr>
              <a:t>»</a:t>
            </a:r>
            <a:r>
              <a:rPr sz="4500" b="1" spc="140" dirty="0">
                <a:latin typeface="Trebuchet MS"/>
                <a:cs typeface="Trebuchet MS"/>
              </a:rPr>
              <a:t> </a:t>
            </a:r>
            <a:r>
              <a:rPr sz="4500" b="1" spc="-625" dirty="0">
                <a:latin typeface="Trebuchet MS"/>
                <a:cs typeface="Trebuchet MS"/>
              </a:rPr>
              <a:t>в</a:t>
            </a:r>
            <a:r>
              <a:rPr sz="4500" b="1" spc="160" dirty="0">
                <a:latin typeface="Trebuchet MS"/>
                <a:cs typeface="Trebuchet MS"/>
              </a:rPr>
              <a:t> </a:t>
            </a:r>
            <a:r>
              <a:rPr sz="4500" b="1" spc="-730" dirty="0">
                <a:latin typeface="Trebuchet MS"/>
                <a:cs typeface="Trebuchet MS"/>
              </a:rPr>
              <a:t>Ор</a:t>
            </a:r>
            <a:r>
              <a:rPr sz="4500" b="1" spc="-690" dirty="0">
                <a:latin typeface="Trebuchet MS"/>
                <a:cs typeface="Trebuchet MS"/>
              </a:rPr>
              <a:t>л</a:t>
            </a:r>
            <a:r>
              <a:rPr sz="4500" b="1" spc="-610" dirty="0">
                <a:latin typeface="Trebuchet MS"/>
                <a:cs typeface="Trebuchet MS"/>
              </a:rPr>
              <a:t>а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695" dirty="0">
                <a:latin typeface="Trebuchet MS"/>
                <a:cs typeface="Trebuchet MS"/>
              </a:rPr>
              <a:t>д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165" dirty="0">
                <a:latin typeface="Trebuchet MS"/>
                <a:cs typeface="Trebuchet MS"/>
              </a:rPr>
              <a:t> </a:t>
            </a:r>
            <a:r>
              <a:rPr sz="4500" b="1" spc="-420" dirty="0">
                <a:latin typeface="Trebuchet MS"/>
                <a:cs typeface="Trebuchet MS"/>
              </a:rPr>
              <a:t>-</a:t>
            </a:r>
            <a:r>
              <a:rPr sz="4500" b="1" spc="145" dirty="0">
                <a:latin typeface="Trebuchet MS"/>
                <a:cs typeface="Trebuchet MS"/>
              </a:rPr>
              <a:t> </a:t>
            </a:r>
            <a:r>
              <a:rPr sz="4500" b="1" spc="-345" dirty="0">
                <a:latin typeface="Trebuchet MS"/>
                <a:cs typeface="Trebuchet MS"/>
              </a:rPr>
              <a:t>і</a:t>
            </a:r>
            <a:r>
              <a:rPr sz="4500" b="1" spc="-655" dirty="0">
                <a:latin typeface="Trebuchet MS"/>
                <a:cs typeface="Trebuchet MS"/>
              </a:rPr>
              <a:t>л</a:t>
            </a:r>
            <a:r>
              <a:rPr sz="4500" b="1" spc="-880" dirty="0">
                <a:latin typeface="Trebuchet MS"/>
                <a:cs typeface="Trebuchet MS"/>
              </a:rPr>
              <a:t>ю</a:t>
            </a:r>
            <a:r>
              <a:rPr sz="4500" b="1" spc="-560" dirty="0">
                <a:latin typeface="Trebuchet MS"/>
                <a:cs typeface="Trebuchet MS"/>
              </a:rPr>
              <a:t>ст</a:t>
            </a:r>
            <a:r>
              <a:rPr sz="4500" b="1" spc="-690" dirty="0">
                <a:latin typeface="Trebuchet MS"/>
                <a:cs typeface="Trebuchet MS"/>
              </a:rPr>
              <a:t>р</a:t>
            </a:r>
            <a:r>
              <a:rPr sz="4500" b="1" spc="-655" dirty="0">
                <a:latin typeface="Trebuchet MS"/>
                <a:cs typeface="Trebuchet MS"/>
              </a:rPr>
              <a:t>ац</a:t>
            </a:r>
            <a:r>
              <a:rPr sz="4500" b="1" spc="-320" dirty="0">
                <a:latin typeface="Trebuchet MS"/>
                <a:cs typeface="Trebuchet MS"/>
              </a:rPr>
              <a:t>і</a:t>
            </a:r>
            <a:r>
              <a:rPr sz="4500" b="1" spc="-640" dirty="0">
                <a:latin typeface="Trebuchet MS"/>
                <a:cs typeface="Trebuchet MS"/>
              </a:rPr>
              <a:t>я</a:t>
            </a:r>
            <a:r>
              <a:rPr sz="4500" b="1" spc="165" dirty="0">
                <a:latin typeface="Trebuchet MS"/>
                <a:cs typeface="Trebuchet MS"/>
              </a:rPr>
              <a:t> </a:t>
            </a:r>
            <a:r>
              <a:rPr sz="4500" b="1" spc="-470" dirty="0">
                <a:latin typeface="Trebuchet MS"/>
                <a:cs typeface="Trebuchet MS"/>
              </a:rPr>
              <a:t>на  </a:t>
            </a:r>
            <a:r>
              <a:rPr sz="4500" b="1" spc="-580" dirty="0">
                <a:latin typeface="Trebuchet MS"/>
                <a:cs typeface="Trebuchet MS"/>
              </a:rPr>
              <a:t>т</a:t>
            </a:r>
            <a:r>
              <a:rPr sz="4500" b="1" spc="-670" dirty="0">
                <a:latin typeface="Trebuchet MS"/>
                <a:cs typeface="Trebuchet MS"/>
              </a:rPr>
              <a:t>е</a:t>
            </a:r>
            <a:r>
              <a:rPr sz="4500" b="1" spc="-800" dirty="0">
                <a:latin typeface="Trebuchet MS"/>
                <a:cs typeface="Trebuchet MS"/>
              </a:rPr>
              <a:t>м</a:t>
            </a:r>
            <a:r>
              <a:rPr sz="4500" b="1" spc="-620" dirty="0">
                <a:latin typeface="Trebuchet MS"/>
                <a:cs typeface="Trebuchet MS"/>
              </a:rPr>
              <a:t>у</a:t>
            </a:r>
            <a:r>
              <a:rPr sz="4500" b="1" spc="-250" dirty="0">
                <a:latin typeface="Trebuchet MS"/>
                <a:cs typeface="Trebuchet MS"/>
              </a:rPr>
              <a:t> </a:t>
            </a:r>
            <a:r>
              <a:rPr sz="4500" b="1" spc="-655" dirty="0">
                <a:latin typeface="Trebuchet MS"/>
                <a:cs typeface="Trebuchet MS"/>
              </a:rPr>
              <a:t>н</a:t>
            </a:r>
            <a:r>
              <a:rPr sz="4500" b="1" spc="-665" dirty="0">
                <a:latin typeface="Trebuchet MS"/>
                <a:cs typeface="Trebuchet MS"/>
              </a:rPr>
              <a:t>е</a:t>
            </a:r>
            <a:r>
              <a:rPr sz="4500" b="1" spc="-235" dirty="0">
                <a:latin typeface="Trebuchet MS"/>
                <a:cs typeface="Trebuchet MS"/>
              </a:rPr>
              <a:t> </a:t>
            </a:r>
            <a:r>
              <a:rPr sz="4500" b="1" spc="-545" dirty="0">
                <a:latin typeface="Trebuchet MS"/>
                <a:cs typeface="Trebuchet MS"/>
              </a:rPr>
              <a:t>т</a:t>
            </a:r>
            <a:r>
              <a:rPr sz="4500" b="1" spc="-670" dirty="0">
                <a:latin typeface="Trebuchet MS"/>
                <a:cs typeface="Trebuchet MS"/>
              </a:rPr>
              <a:t>е</a:t>
            </a:r>
            <a:r>
              <a:rPr sz="4500" b="1" spc="-615" dirty="0">
                <a:latin typeface="Trebuchet MS"/>
                <a:cs typeface="Trebuchet MS"/>
              </a:rPr>
              <a:t>х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500" dirty="0">
                <a:latin typeface="Trebuchet MS"/>
                <a:cs typeface="Trebuchet MS"/>
              </a:rPr>
              <a:t>іч</a:t>
            </a:r>
            <a:r>
              <a:rPr sz="4500" b="1" spc="-660" dirty="0">
                <a:latin typeface="Trebuchet MS"/>
                <a:cs typeface="Trebuchet MS"/>
              </a:rPr>
              <a:t>н</a:t>
            </a:r>
            <a:r>
              <a:rPr sz="4500" b="1" spc="-500" dirty="0">
                <a:latin typeface="Trebuchet MS"/>
                <a:cs typeface="Trebuchet MS"/>
              </a:rPr>
              <a:t>ої</a:t>
            </a:r>
            <a:r>
              <a:rPr sz="4500" b="1" spc="-200" dirty="0">
                <a:latin typeface="Trebuchet MS"/>
                <a:cs typeface="Trebuchet MS"/>
              </a:rPr>
              <a:t> </a:t>
            </a:r>
            <a:r>
              <a:rPr sz="4500" b="1" spc="-690" dirty="0">
                <a:latin typeface="Trebuchet MS"/>
                <a:cs typeface="Trebuchet MS"/>
              </a:rPr>
              <a:t>р</a:t>
            </a:r>
            <a:r>
              <a:rPr sz="4500" b="1" spc="-670" dirty="0">
                <a:latin typeface="Trebuchet MS"/>
                <a:cs typeface="Trebuchet MS"/>
              </a:rPr>
              <a:t>е</a:t>
            </a:r>
            <a:r>
              <a:rPr sz="4500" b="1" spc="-590" dirty="0">
                <a:latin typeface="Trebuchet MS"/>
                <a:cs typeface="Trebuchet MS"/>
              </a:rPr>
              <a:t>в</a:t>
            </a:r>
            <a:r>
              <a:rPr sz="4500" b="1" spc="-670" dirty="0">
                <a:latin typeface="Trebuchet MS"/>
                <a:cs typeface="Trebuchet MS"/>
              </a:rPr>
              <a:t>ол</a:t>
            </a:r>
            <a:r>
              <a:rPr sz="4500" b="1" spc="-855" dirty="0">
                <a:latin typeface="Trebuchet MS"/>
                <a:cs typeface="Trebuchet MS"/>
              </a:rPr>
              <a:t>ю</a:t>
            </a:r>
            <a:r>
              <a:rPr sz="4500" b="1" spc="-525" dirty="0">
                <a:latin typeface="Trebuchet MS"/>
                <a:cs typeface="Trebuchet MS"/>
              </a:rPr>
              <a:t>ці</a:t>
            </a:r>
            <a:r>
              <a:rPr sz="4500" b="1" spc="-360" dirty="0">
                <a:latin typeface="Trebuchet MS"/>
                <a:cs typeface="Trebuchet MS"/>
              </a:rPr>
              <a:t>ї</a:t>
            </a:r>
            <a:r>
              <a:rPr sz="4500" b="1" spc="-420" dirty="0">
                <a:latin typeface="Trebuchet MS"/>
                <a:cs typeface="Trebuchet MS"/>
              </a:rPr>
              <a:t>,</a:t>
            </a:r>
            <a:r>
              <a:rPr sz="4500" b="1" spc="-204" dirty="0">
                <a:latin typeface="Trebuchet MS"/>
                <a:cs typeface="Trebuchet MS"/>
              </a:rPr>
              <a:t> </a:t>
            </a:r>
            <a:r>
              <a:rPr sz="4500" b="1" spc="-620" dirty="0">
                <a:latin typeface="Trebuchet MS"/>
                <a:cs typeface="Trebuchet MS"/>
              </a:rPr>
              <a:t>а</a:t>
            </a:r>
            <a:r>
              <a:rPr sz="4500" b="1" spc="-680" dirty="0">
                <a:latin typeface="Trebuchet MS"/>
                <a:cs typeface="Trebuchet MS"/>
              </a:rPr>
              <a:t>л</a:t>
            </a:r>
            <a:r>
              <a:rPr sz="4500" b="1" spc="-665" dirty="0">
                <a:latin typeface="Trebuchet MS"/>
                <a:cs typeface="Trebuchet MS"/>
              </a:rPr>
              <a:t>е</a:t>
            </a:r>
            <a:r>
              <a:rPr sz="4500" b="1" spc="-195" dirty="0">
                <a:latin typeface="Trebuchet MS"/>
                <a:cs typeface="Trebuchet MS"/>
              </a:rPr>
              <a:t> </a:t>
            </a:r>
            <a:r>
              <a:rPr sz="4500" b="1" spc="-690" dirty="0">
                <a:latin typeface="Trebuchet MS"/>
                <a:cs typeface="Trebuchet MS"/>
              </a:rPr>
              <a:t>п</a:t>
            </a:r>
            <a:r>
              <a:rPr sz="4500" b="1" spc="-660" dirty="0">
                <a:latin typeface="Trebuchet MS"/>
                <a:cs typeface="Trebuchet MS"/>
              </a:rPr>
              <a:t>ри</a:t>
            </a:r>
            <a:r>
              <a:rPr sz="4500" b="1" spc="-690" dirty="0">
                <a:latin typeface="Trebuchet MS"/>
                <a:cs typeface="Trebuchet MS"/>
              </a:rPr>
              <a:t>р</a:t>
            </a:r>
            <a:r>
              <a:rPr sz="4500" b="1" spc="-630" dirty="0">
                <a:latin typeface="Trebuchet MS"/>
                <a:cs typeface="Trebuchet MS"/>
              </a:rPr>
              <a:t>о</a:t>
            </a:r>
            <a:r>
              <a:rPr sz="4500" b="1" spc="-730" dirty="0">
                <a:latin typeface="Trebuchet MS"/>
                <a:cs typeface="Trebuchet MS"/>
              </a:rPr>
              <a:t>д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630" dirty="0">
                <a:latin typeface="Trebuchet MS"/>
                <a:cs typeface="Trebuchet MS"/>
              </a:rPr>
              <a:t>о</a:t>
            </a:r>
            <a:r>
              <a:rPr sz="4500" b="1" spc="-345" dirty="0">
                <a:latin typeface="Trebuchet MS"/>
                <a:cs typeface="Trebuchet MS"/>
              </a:rPr>
              <a:t>ї  </a:t>
            </a:r>
            <a:r>
              <a:rPr sz="4500" b="1" spc="-595" dirty="0">
                <a:latin typeface="Trebuchet MS"/>
                <a:cs typeface="Trebuchet MS"/>
              </a:rPr>
              <a:t>с</a:t>
            </a:r>
            <a:r>
              <a:rPr sz="4500" b="1" spc="-585" dirty="0">
                <a:latin typeface="Trebuchet MS"/>
                <a:cs typeface="Trebuchet MS"/>
              </a:rPr>
              <a:t>т</a:t>
            </a:r>
            <a:r>
              <a:rPr sz="4500" b="1" spc="-660" dirty="0">
                <a:latin typeface="Trebuchet MS"/>
                <a:cs typeface="Trebuchet MS"/>
              </a:rPr>
              <a:t>и</a:t>
            </a:r>
            <a:r>
              <a:rPr sz="4500" b="1" spc="-645" dirty="0">
                <a:latin typeface="Trebuchet MS"/>
                <a:cs typeface="Trebuchet MS"/>
              </a:rPr>
              <a:t>х</a:t>
            </a:r>
            <a:r>
              <a:rPr sz="4500" b="1" spc="-360" dirty="0">
                <a:latin typeface="Trebuchet MS"/>
                <a:cs typeface="Trebuchet MS"/>
              </a:rPr>
              <a:t>і</a:t>
            </a:r>
            <a:r>
              <a:rPr sz="4500" b="1" spc="-315" dirty="0">
                <a:latin typeface="Trebuchet MS"/>
                <a:cs typeface="Trebuchet MS"/>
              </a:rPr>
              <a:t>ї</a:t>
            </a:r>
            <a:r>
              <a:rPr sz="4500" b="1" spc="-420" dirty="0">
                <a:latin typeface="Trebuchet MS"/>
                <a:cs typeface="Trebuchet MS"/>
              </a:rPr>
              <a:t>.</a:t>
            </a:r>
            <a:r>
              <a:rPr sz="4500" b="1" spc="-170" dirty="0">
                <a:latin typeface="Trebuchet MS"/>
                <a:cs typeface="Trebuchet MS"/>
              </a:rPr>
              <a:t> </a:t>
            </a:r>
            <a:r>
              <a:rPr sz="4500" b="1" spc="-800" dirty="0">
                <a:latin typeface="Trebuchet MS"/>
                <a:cs typeface="Trebuchet MS"/>
              </a:rPr>
              <a:t>Ц</a:t>
            </a:r>
            <a:r>
              <a:rPr sz="4500" b="1" spc="-670" dirty="0">
                <a:latin typeface="Trebuchet MS"/>
                <a:cs typeface="Trebuchet MS"/>
              </a:rPr>
              <a:t>е</a:t>
            </a:r>
            <a:r>
              <a:rPr sz="4500" b="1" spc="-690" dirty="0">
                <a:latin typeface="Trebuchet MS"/>
                <a:cs typeface="Trebuchet MS"/>
              </a:rPr>
              <a:t>й</a:t>
            </a:r>
            <a:r>
              <a:rPr sz="4500" b="1" spc="-165" dirty="0">
                <a:latin typeface="Trebuchet MS"/>
                <a:cs typeface="Trebuchet MS"/>
              </a:rPr>
              <a:t> </a:t>
            </a:r>
            <a:r>
              <a:rPr sz="4500" b="1" spc="-650" dirty="0">
                <a:latin typeface="Trebuchet MS"/>
                <a:cs typeface="Trebuchet MS"/>
              </a:rPr>
              <a:t>б</a:t>
            </a:r>
            <a:r>
              <a:rPr sz="4500" b="1" spc="-605" dirty="0">
                <a:latin typeface="Trebuchet MS"/>
                <a:cs typeface="Trebuchet MS"/>
              </a:rPr>
              <a:t>у</a:t>
            </a:r>
            <a:r>
              <a:rPr sz="4500" b="1" spc="-730" dirty="0">
                <a:latin typeface="Trebuchet MS"/>
                <a:cs typeface="Trebuchet MS"/>
              </a:rPr>
              <a:t>д</a:t>
            </a:r>
            <a:r>
              <a:rPr sz="4500" b="1" spc="-695" dirty="0">
                <a:latin typeface="Trebuchet MS"/>
                <a:cs typeface="Trebuchet MS"/>
              </a:rPr>
              <a:t>и</a:t>
            </a:r>
            <a:r>
              <a:rPr sz="4500" b="1" spc="-665" dirty="0">
                <a:latin typeface="Trebuchet MS"/>
                <a:cs typeface="Trebuchet MS"/>
              </a:rPr>
              <a:t>н</a:t>
            </a:r>
            <a:r>
              <a:rPr sz="4500" b="1" spc="-640" dirty="0">
                <a:latin typeface="Trebuchet MS"/>
                <a:cs typeface="Trebuchet MS"/>
              </a:rPr>
              <a:t>ок</a:t>
            </a:r>
            <a:r>
              <a:rPr sz="4500" b="1" spc="-160" dirty="0">
                <a:latin typeface="Trebuchet MS"/>
                <a:cs typeface="Trebuchet MS"/>
              </a:rPr>
              <a:t> </a:t>
            </a:r>
            <a:r>
              <a:rPr sz="4500" b="1" spc="-650" dirty="0">
                <a:latin typeface="Trebuchet MS"/>
                <a:cs typeface="Trebuchet MS"/>
              </a:rPr>
              <a:t>б</a:t>
            </a:r>
            <a:r>
              <a:rPr sz="4500" b="1" spc="-640" dirty="0">
                <a:latin typeface="Trebuchet MS"/>
                <a:cs typeface="Trebuchet MS"/>
              </a:rPr>
              <a:t>у</a:t>
            </a:r>
            <a:r>
              <a:rPr sz="4500" b="1" spc="-625" dirty="0">
                <a:latin typeface="Trebuchet MS"/>
                <a:cs typeface="Trebuchet MS"/>
              </a:rPr>
              <a:t>в</a:t>
            </a:r>
            <a:r>
              <a:rPr sz="4500" b="1" spc="-160" dirty="0">
                <a:latin typeface="Trebuchet MS"/>
                <a:cs typeface="Trebuchet MS"/>
              </a:rPr>
              <a:t> </a:t>
            </a:r>
            <a:r>
              <a:rPr sz="4500" b="1" spc="-690" dirty="0">
                <a:latin typeface="Trebuchet MS"/>
                <a:cs typeface="Trebuchet MS"/>
              </a:rPr>
              <a:t>п</a:t>
            </a:r>
            <a:r>
              <a:rPr sz="4500" b="1" spc="-630" dirty="0">
                <a:latin typeface="Trebuchet MS"/>
                <a:cs typeface="Trebuchet MS"/>
              </a:rPr>
              <a:t>о</a:t>
            </a:r>
            <a:r>
              <a:rPr sz="4500" b="1" spc="-650" dirty="0">
                <a:latin typeface="Trebuchet MS"/>
                <a:cs typeface="Trebuchet MS"/>
              </a:rPr>
              <a:t>б</a:t>
            </a:r>
            <a:r>
              <a:rPr sz="4500" b="1" spc="-640" dirty="0">
                <a:latin typeface="Trebuchet MS"/>
                <a:cs typeface="Trebuchet MS"/>
              </a:rPr>
              <a:t>у</a:t>
            </a:r>
            <a:r>
              <a:rPr sz="4500" b="1" spc="-695" dirty="0">
                <a:latin typeface="Trebuchet MS"/>
                <a:cs typeface="Trebuchet MS"/>
              </a:rPr>
              <a:t>д</a:t>
            </a:r>
            <a:r>
              <a:rPr sz="4500" b="1" spc="-645" dirty="0">
                <a:latin typeface="Trebuchet MS"/>
                <a:cs typeface="Trebuchet MS"/>
              </a:rPr>
              <a:t>ован</a:t>
            </a:r>
            <a:r>
              <a:rPr sz="4500" b="1" spc="-665" dirty="0">
                <a:latin typeface="Trebuchet MS"/>
                <a:cs typeface="Trebuchet MS"/>
              </a:rPr>
              <a:t>и</a:t>
            </a:r>
            <a:r>
              <a:rPr sz="4500" b="1" spc="-690" dirty="0">
                <a:latin typeface="Trebuchet MS"/>
                <a:cs typeface="Trebuchet MS"/>
              </a:rPr>
              <a:t>й</a:t>
            </a:r>
            <a:r>
              <a:rPr sz="4500" b="1" spc="-195" dirty="0">
                <a:latin typeface="Trebuchet MS"/>
                <a:cs typeface="Trebuchet MS"/>
              </a:rPr>
              <a:t> </a:t>
            </a:r>
            <a:r>
              <a:rPr sz="4500" b="1" spc="-440" dirty="0">
                <a:latin typeface="Trebuchet MS"/>
                <a:cs typeface="Trebuchet MS"/>
              </a:rPr>
              <a:t>в  </a:t>
            </a:r>
            <a:r>
              <a:rPr sz="4500" b="1" spc="-690" dirty="0">
                <a:latin typeface="Trebuchet MS"/>
                <a:cs typeface="Trebuchet MS"/>
              </a:rPr>
              <a:t>п</a:t>
            </a:r>
            <a:r>
              <a:rPr sz="4500" b="1" spc="-620" dirty="0">
                <a:latin typeface="Trebuchet MS"/>
                <a:cs typeface="Trebuchet MS"/>
              </a:rPr>
              <a:t>а</a:t>
            </a:r>
            <a:r>
              <a:rPr sz="4500" b="1" spc="-795" dirty="0">
                <a:latin typeface="Trebuchet MS"/>
                <a:cs typeface="Trebuchet MS"/>
              </a:rPr>
              <a:t>м</a:t>
            </a:r>
            <a:r>
              <a:rPr sz="4500" b="1" spc="-285" dirty="0">
                <a:latin typeface="Trebuchet MS"/>
                <a:cs typeface="Trebuchet MS"/>
              </a:rPr>
              <a:t>'</a:t>
            </a:r>
            <a:r>
              <a:rPr sz="4500" b="1" spc="-620" dirty="0">
                <a:latin typeface="Trebuchet MS"/>
                <a:cs typeface="Trebuchet MS"/>
              </a:rPr>
              <a:t>я</a:t>
            </a:r>
            <a:r>
              <a:rPr sz="4500" b="1" spc="-580" dirty="0">
                <a:latin typeface="Trebuchet MS"/>
                <a:cs typeface="Trebuchet MS"/>
              </a:rPr>
              <a:t>т</a:t>
            </a:r>
            <a:r>
              <a:rPr sz="4500" b="1" spc="-620" dirty="0">
                <a:latin typeface="Trebuchet MS"/>
                <a:cs typeface="Trebuchet MS"/>
              </a:rPr>
              <a:t>ь</a:t>
            </a:r>
            <a:r>
              <a:rPr sz="4500" b="1" spc="-25" dirty="0">
                <a:latin typeface="Trebuchet MS"/>
                <a:cs typeface="Trebuchet MS"/>
              </a:rPr>
              <a:t> </a:t>
            </a:r>
            <a:r>
              <a:rPr sz="4500" b="1" spc="-655" dirty="0">
                <a:latin typeface="Trebuchet MS"/>
                <a:cs typeface="Trebuchet MS"/>
              </a:rPr>
              <a:t>п</a:t>
            </a:r>
            <a:r>
              <a:rPr sz="4500" b="1" spc="-690" dirty="0">
                <a:latin typeface="Trebuchet MS"/>
                <a:cs typeface="Trebuchet MS"/>
              </a:rPr>
              <a:t>р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-30" dirty="0">
                <a:latin typeface="Trebuchet MS"/>
                <a:cs typeface="Trebuchet MS"/>
              </a:rPr>
              <a:t> </a:t>
            </a:r>
            <a:r>
              <a:rPr sz="4500" b="1" spc="-610" dirty="0">
                <a:latin typeface="Trebuchet MS"/>
                <a:cs typeface="Trebuchet MS"/>
              </a:rPr>
              <a:t>зе</a:t>
            </a:r>
            <a:r>
              <a:rPr sz="4500" b="1" spc="-800" dirty="0">
                <a:latin typeface="Trebuchet MS"/>
                <a:cs typeface="Trebuchet MS"/>
              </a:rPr>
              <a:t>м</a:t>
            </a:r>
            <a:r>
              <a:rPr sz="4500" b="1" spc="-680" dirty="0">
                <a:latin typeface="Trebuchet MS"/>
                <a:cs typeface="Trebuchet MS"/>
              </a:rPr>
              <a:t>ле</a:t>
            </a:r>
            <a:r>
              <a:rPr sz="4500" b="1" spc="-535" dirty="0">
                <a:latin typeface="Trebuchet MS"/>
                <a:cs typeface="Trebuchet MS"/>
              </a:rPr>
              <a:t>т</a:t>
            </a:r>
            <a:r>
              <a:rPr sz="4500" b="1" spc="-660" dirty="0">
                <a:latin typeface="Trebuchet MS"/>
                <a:cs typeface="Trebuchet MS"/>
              </a:rPr>
              <a:t>р</a:t>
            </a:r>
            <a:r>
              <a:rPr sz="4500" b="1" spc="-605" dirty="0">
                <a:latin typeface="Trebuchet MS"/>
                <a:cs typeface="Trebuchet MS"/>
              </a:rPr>
              <a:t>у</a:t>
            </a:r>
            <a:r>
              <a:rPr sz="4500" b="1" spc="-590" dirty="0">
                <a:latin typeface="Trebuchet MS"/>
                <a:cs typeface="Trebuchet MS"/>
              </a:rPr>
              <a:t>с</a:t>
            </a:r>
            <a:r>
              <a:rPr sz="4500" b="1" spc="-50" dirty="0">
                <a:latin typeface="Trebuchet MS"/>
                <a:cs typeface="Trebuchet MS"/>
              </a:rPr>
              <a:t> </a:t>
            </a:r>
            <a:r>
              <a:rPr sz="4500" b="1" spc="-645" dirty="0">
                <a:latin typeface="Trebuchet MS"/>
                <a:cs typeface="Trebuchet MS"/>
              </a:rPr>
              <a:t>си</a:t>
            </a:r>
            <a:r>
              <a:rPr sz="4500" b="1" spc="-660" dirty="0">
                <a:latin typeface="Trebuchet MS"/>
                <a:cs typeface="Trebuchet MS"/>
              </a:rPr>
              <a:t>л</a:t>
            </a:r>
            <a:r>
              <a:rPr sz="4500" b="1" spc="-765" dirty="0">
                <a:latin typeface="Trebuchet MS"/>
                <a:cs typeface="Trebuchet MS"/>
              </a:rPr>
              <a:t>ою</a:t>
            </a:r>
            <a:r>
              <a:rPr sz="4500" b="1" spc="-35" dirty="0">
                <a:latin typeface="Trebuchet MS"/>
                <a:cs typeface="Trebuchet MS"/>
              </a:rPr>
              <a:t> </a:t>
            </a:r>
            <a:r>
              <a:rPr sz="4500" b="1" spc="-625" dirty="0">
                <a:latin typeface="Trebuchet MS"/>
                <a:cs typeface="Trebuchet MS"/>
              </a:rPr>
              <a:t>в</a:t>
            </a:r>
            <a:r>
              <a:rPr sz="4500" b="1" spc="-20" dirty="0">
                <a:latin typeface="Trebuchet MS"/>
                <a:cs typeface="Trebuchet MS"/>
              </a:rPr>
              <a:t> </a:t>
            </a:r>
            <a:r>
              <a:rPr sz="4500" b="1" spc="-670" dirty="0">
                <a:latin typeface="Trebuchet MS"/>
                <a:cs typeface="Trebuchet MS"/>
              </a:rPr>
              <a:t>8</a:t>
            </a:r>
            <a:r>
              <a:rPr sz="4500" b="1" spc="-50" dirty="0">
                <a:latin typeface="Trebuchet MS"/>
                <a:cs typeface="Trebuchet MS"/>
              </a:rPr>
              <a:t> </a:t>
            </a:r>
            <a:r>
              <a:rPr sz="4500" b="1" spc="-685" dirty="0">
                <a:latin typeface="Trebuchet MS"/>
                <a:cs typeface="Trebuchet MS"/>
              </a:rPr>
              <a:t>б</a:t>
            </a:r>
            <a:r>
              <a:rPr sz="4500" b="1" spc="-620" dirty="0">
                <a:latin typeface="Trebuchet MS"/>
                <a:cs typeface="Trebuchet MS"/>
              </a:rPr>
              <a:t>а</a:t>
            </a:r>
            <a:r>
              <a:rPr sz="4500" b="1" spc="-680" dirty="0">
                <a:latin typeface="Trebuchet MS"/>
                <a:cs typeface="Trebuchet MS"/>
              </a:rPr>
              <a:t>л</a:t>
            </a:r>
            <a:r>
              <a:rPr sz="4500" b="1" spc="-465" dirty="0">
                <a:latin typeface="Trebuchet MS"/>
                <a:cs typeface="Trebuchet MS"/>
              </a:rPr>
              <a:t>ів,</a:t>
            </a:r>
            <a:r>
              <a:rPr sz="4500" b="1" spc="-25" dirty="0">
                <a:latin typeface="Trebuchet MS"/>
                <a:cs typeface="Trebuchet MS"/>
              </a:rPr>
              <a:t> </a:t>
            </a:r>
            <a:r>
              <a:rPr sz="4500" b="1" spc="-645" dirty="0">
                <a:latin typeface="Trebuchet MS"/>
                <a:cs typeface="Trebuchet MS"/>
              </a:rPr>
              <a:t>я</a:t>
            </a:r>
            <a:r>
              <a:rPr sz="4500" b="1" spc="-600" dirty="0">
                <a:latin typeface="Trebuchet MS"/>
                <a:cs typeface="Trebuchet MS"/>
              </a:rPr>
              <a:t>к</a:t>
            </a:r>
            <a:r>
              <a:rPr sz="4500" b="1" spc="-450" dirty="0">
                <a:latin typeface="Trebuchet MS"/>
                <a:cs typeface="Trebuchet MS"/>
              </a:rPr>
              <a:t>е  </a:t>
            </a:r>
            <a:r>
              <a:rPr sz="4500" b="1" spc="-385" dirty="0">
                <a:latin typeface="Trebuchet MS"/>
                <a:cs typeface="Trebuchet MS"/>
              </a:rPr>
              <a:t>с</a:t>
            </a:r>
            <a:r>
              <a:rPr sz="4500" b="1" spc="-340" dirty="0">
                <a:latin typeface="Trebuchet MS"/>
                <a:cs typeface="Trebuchet MS"/>
              </a:rPr>
              <a:t>та</a:t>
            </a:r>
            <a:r>
              <a:rPr sz="4500" b="1" spc="-430" dirty="0">
                <a:latin typeface="Trebuchet MS"/>
                <a:cs typeface="Trebuchet MS"/>
              </a:rPr>
              <a:t>л</a:t>
            </a:r>
            <a:r>
              <a:rPr sz="4500" b="1" spc="-375" dirty="0">
                <a:latin typeface="Trebuchet MS"/>
                <a:cs typeface="Trebuchet MS"/>
              </a:rPr>
              <a:t>о</a:t>
            </a:r>
            <a:r>
              <a:rPr sz="4500" b="1" spc="-385" dirty="0">
                <a:latin typeface="Trebuchet MS"/>
                <a:cs typeface="Trebuchet MS"/>
              </a:rPr>
              <a:t>ся</a:t>
            </a:r>
            <a:r>
              <a:rPr sz="4500" b="1" spc="-170" dirty="0">
                <a:latin typeface="Trebuchet MS"/>
                <a:cs typeface="Trebuchet MS"/>
              </a:rPr>
              <a:t> </a:t>
            </a:r>
            <a:r>
              <a:rPr sz="4500" b="1" spc="-360" dirty="0">
                <a:latin typeface="Trebuchet MS"/>
                <a:cs typeface="Trebuchet MS"/>
              </a:rPr>
              <a:t>ту</a:t>
            </a:r>
            <a:r>
              <a:rPr sz="4500" b="1" spc="-335" dirty="0">
                <a:latin typeface="Trebuchet MS"/>
                <a:cs typeface="Trebuchet MS"/>
              </a:rPr>
              <a:t>т</a:t>
            </a:r>
            <a:r>
              <a:rPr sz="4500" b="1" spc="-254" dirty="0">
                <a:latin typeface="Trebuchet MS"/>
                <a:cs typeface="Trebuchet MS"/>
              </a:rPr>
              <a:t> </a:t>
            </a:r>
            <a:r>
              <a:rPr sz="4500" b="1" spc="-375" dirty="0">
                <a:latin typeface="Trebuchet MS"/>
                <a:cs typeface="Trebuchet MS"/>
              </a:rPr>
              <a:t>в</a:t>
            </a:r>
            <a:r>
              <a:rPr sz="4500" b="1" spc="-195" dirty="0">
                <a:latin typeface="Trebuchet MS"/>
                <a:cs typeface="Trebuchet MS"/>
              </a:rPr>
              <a:t> </a:t>
            </a:r>
            <a:r>
              <a:rPr sz="4500" b="1" spc="-409" dirty="0">
                <a:latin typeface="Trebuchet MS"/>
                <a:cs typeface="Trebuchet MS"/>
              </a:rPr>
              <a:t>181</a:t>
            </a:r>
            <a:r>
              <a:rPr sz="4500" b="1" spc="-405" dirty="0">
                <a:latin typeface="Trebuchet MS"/>
                <a:cs typeface="Trebuchet MS"/>
              </a:rPr>
              <a:t>2</a:t>
            </a:r>
            <a:r>
              <a:rPr sz="4500" b="1" spc="-170" dirty="0">
                <a:latin typeface="Trebuchet MS"/>
                <a:cs typeface="Trebuchet MS"/>
              </a:rPr>
              <a:t> </a:t>
            </a:r>
            <a:r>
              <a:rPr sz="4500" b="1" spc="-405" dirty="0">
                <a:latin typeface="Trebuchet MS"/>
                <a:cs typeface="Trebuchet MS"/>
              </a:rPr>
              <a:t>р</a:t>
            </a:r>
            <a:r>
              <a:rPr sz="4500" b="1" spc="-409" dirty="0">
                <a:latin typeface="Trebuchet MS"/>
                <a:cs typeface="Trebuchet MS"/>
              </a:rPr>
              <a:t>о</a:t>
            </a:r>
            <a:r>
              <a:rPr sz="4500" b="1" spc="-295" dirty="0">
                <a:latin typeface="Trebuchet MS"/>
                <a:cs typeface="Trebuchet MS"/>
              </a:rPr>
              <a:t>ці.</a:t>
            </a:r>
            <a:endParaRPr sz="4500">
              <a:latin typeface="Trebuchet MS"/>
              <a:cs typeface="Trebuchet MS"/>
            </a:endParaRPr>
          </a:p>
          <a:p>
            <a:pPr marL="12065" marR="5080" algn="ctr">
              <a:lnSpc>
                <a:spcPts val="5910"/>
              </a:lnSpc>
              <a:spcBef>
                <a:spcPts val="135"/>
              </a:spcBef>
            </a:pPr>
            <a:r>
              <a:rPr sz="4500" b="1" spc="-700" dirty="0">
                <a:latin typeface="Trebuchet MS"/>
                <a:cs typeface="Trebuchet MS"/>
              </a:rPr>
              <a:t>С</a:t>
            </a:r>
            <a:r>
              <a:rPr sz="4500" b="1" spc="-640" dirty="0">
                <a:latin typeface="Trebuchet MS"/>
                <a:cs typeface="Trebuchet MS"/>
              </a:rPr>
              <a:t>ь</a:t>
            </a:r>
            <a:r>
              <a:rPr sz="4500" b="1" spc="-630" dirty="0">
                <a:latin typeface="Trebuchet MS"/>
                <a:cs typeface="Trebuchet MS"/>
              </a:rPr>
              <a:t>о</a:t>
            </a:r>
            <a:r>
              <a:rPr sz="4500" b="1" spc="-590" dirty="0">
                <a:latin typeface="Trebuchet MS"/>
                <a:cs typeface="Trebuchet MS"/>
              </a:rPr>
              <a:t>го</a:t>
            </a:r>
            <a:r>
              <a:rPr sz="4500" b="1" spc="-705" dirty="0">
                <a:latin typeface="Trebuchet MS"/>
                <a:cs typeface="Trebuchet MS"/>
              </a:rPr>
              <a:t>д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345" dirty="0">
                <a:latin typeface="Trebuchet MS"/>
                <a:cs typeface="Trebuchet MS"/>
              </a:rPr>
              <a:t>і</a:t>
            </a:r>
            <a:r>
              <a:rPr sz="4500" b="1" spc="55" dirty="0">
                <a:latin typeface="Trebuchet MS"/>
                <a:cs typeface="Trebuchet MS"/>
              </a:rPr>
              <a:t> 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315" dirty="0">
                <a:latin typeface="Trebuchet MS"/>
                <a:cs typeface="Trebuchet MS"/>
              </a:rPr>
              <a:t>і</a:t>
            </a:r>
            <a:r>
              <a:rPr sz="4500" b="1" spc="-685" dirty="0">
                <a:latin typeface="Trebuchet MS"/>
                <a:cs typeface="Trebuchet MS"/>
              </a:rPr>
              <a:t>б</a:t>
            </a:r>
            <a:r>
              <a:rPr sz="4500" b="1" spc="-660" dirty="0">
                <a:latin typeface="Trebuchet MS"/>
                <a:cs typeface="Trebuchet MS"/>
              </a:rPr>
              <a:t>и</a:t>
            </a:r>
            <a:r>
              <a:rPr sz="4500" b="1" spc="-580" dirty="0">
                <a:latin typeface="Trebuchet MS"/>
                <a:cs typeface="Trebuchet MS"/>
              </a:rPr>
              <a:t>т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50" dirty="0">
                <a:latin typeface="Trebuchet MS"/>
                <a:cs typeface="Trebuchet MS"/>
              </a:rPr>
              <a:t> </a:t>
            </a:r>
            <a:r>
              <a:rPr sz="4500" b="1" spc="-545" dirty="0">
                <a:latin typeface="Trebuchet MS"/>
                <a:cs typeface="Trebuchet MS"/>
              </a:rPr>
              <a:t>т</a:t>
            </a:r>
            <a:r>
              <a:rPr sz="4500" b="1" spc="-690" dirty="0">
                <a:latin typeface="Trebuchet MS"/>
                <a:cs typeface="Trebuchet MS"/>
              </a:rPr>
              <a:t>р</a:t>
            </a:r>
            <a:r>
              <a:rPr sz="4500" b="1" spc="-315" dirty="0">
                <a:latin typeface="Trebuchet MS"/>
                <a:cs typeface="Trebuchet MS"/>
              </a:rPr>
              <a:t>і</a:t>
            </a:r>
            <a:r>
              <a:rPr sz="4500" b="1" spc="-595" dirty="0">
                <a:latin typeface="Trebuchet MS"/>
                <a:cs typeface="Trebuchet MS"/>
              </a:rPr>
              <a:t>с</a:t>
            </a:r>
            <a:r>
              <a:rPr sz="4500" b="1" spc="-665" dirty="0">
                <a:latin typeface="Trebuchet MS"/>
                <a:cs typeface="Trebuchet MS"/>
              </a:rPr>
              <a:t>н</a:t>
            </a:r>
            <a:r>
              <a:rPr sz="4500" b="1" spc="-640" dirty="0">
                <a:latin typeface="Trebuchet MS"/>
                <a:cs typeface="Trebuchet MS"/>
              </a:rPr>
              <a:t>у</a:t>
            </a:r>
            <a:r>
              <a:rPr sz="4500" b="1" spc="-545" dirty="0">
                <a:latin typeface="Trebuchet MS"/>
                <a:cs typeface="Trebuchet MS"/>
              </a:rPr>
              <a:t>т</a:t>
            </a:r>
            <a:r>
              <a:rPr sz="4500" b="1" spc="-620" dirty="0">
                <a:latin typeface="Trebuchet MS"/>
                <a:cs typeface="Trebuchet MS"/>
              </a:rPr>
              <a:t>у</a:t>
            </a:r>
            <a:r>
              <a:rPr sz="4500" b="1" spc="50" dirty="0">
                <a:latin typeface="Trebuchet MS"/>
                <a:cs typeface="Trebuchet MS"/>
              </a:rPr>
              <a:t> </a:t>
            </a:r>
            <a:r>
              <a:rPr sz="4500" b="1" spc="-650" dirty="0">
                <a:latin typeface="Trebuchet MS"/>
                <a:cs typeface="Trebuchet MS"/>
              </a:rPr>
              <a:t>б</a:t>
            </a:r>
            <a:r>
              <a:rPr sz="4500" b="1" spc="-640" dirty="0">
                <a:latin typeface="Trebuchet MS"/>
                <a:cs typeface="Trebuchet MS"/>
              </a:rPr>
              <a:t>у</a:t>
            </a:r>
            <a:r>
              <a:rPr sz="4500" b="1" spc="-730" dirty="0">
                <a:latin typeface="Trebuchet MS"/>
                <a:cs typeface="Trebuchet MS"/>
              </a:rPr>
              <a:t>д</a:t>
            </a:r>
            <a:r>
              <a:rPr sz="4500" b="1" spc="-345" dirty="0">
                <a:latin typeface="Trebuchet MS"/>
                <a:cs typeface="Trebuchet MS"/>
              </a:rPr>
              <a:t>і</a:t>
            </a:r>
            <a:r>
              <a:rPr sz="4500" b="1" spc="-590" dirty="0">
                <a:latin typeface="Trebuchet MS"/>
                <a:cs typeface="Trebuchet MS"/>
              </a:rPr>
              <a:t>в</a:t>
            </a:r>
            <a:r>
              <a:rPr sz="4500" b="1" spc="-690" dirty="0">
                <a:latin typeface="Trebuchet MS"/>
                <a:cs typeface="Trebuchet MS"/>
              </a:rPr>
              <a:t>л</a:t>
            </a:r>
            <a:r>
              <a:rPr sz="4500" b="1" spc="-875" dirty="0">
                <a:latin typeface="Trebuchet MS"/>
                <a:cs typeface="Trebuchet MS"/>
              </a:rPr>
              <a:t>ю</a:t>
            </a:r>
            <a:r>
              <a:rPr sz="4500" b="1" spc="50" dirty="0">
                <a:latin typeface="Trebuchet MS"/>
                <a:cs typeface="Trebuchet MS"/>
              </a:rPr>
              <a:t> </a:t>
            </a:r>
            <a:r>
              <a:rPr sz="4500" b="1" spc="-655" dirty="0">
                <a:latin typeface="Trebuchet MS"/>
                <a:cs typeface="Trebuchet MS"/>
              </a:rPr>
              <a:t>ви</a:t>
            </a:r>
            <a:r>
              <a:rPr sz="4500" b="1" spc="-525" dirty="0">
                <a:latin typeface="Trebuchet MS"/>
                <a:cs typeface="Trebuchet MS"/>
              </a:rPr>
              <a:t>з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620" dirty="0">
                <a:latin typeface="Trebuchet MS"/>
                <a:cs typeface="Trebuchet MS"/>
              </a:rPr>
              <a:t>а</a:t>
            </a:r>
            <a:r>
              <a:rPr sz="4500" b="1" spc="-655" dirty="0">
                <a:latin typeface="Trebuchet MS"/>
                <a:cs typeface="Trebuchet MS"/>
              </a:rPr>
              <a:t>но</a:t>
            </a:r>
            <a:r>
              <a:rPr sz="4500" b="1" spc="55" dirty="0">
                <a:latin typeface="Trebuchet MS"/>
                <a:cs typeface="Trebuchet MS"/>
              </a:rPr>
              <a:t> 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-735" dirty="0">
                <a:latin typeface="Trebuchet MS"/>
                <a:cs typeface="Trebuchet MS"/>
              </a:rPr>
              <a:t>д</a:t>
            </a:r>
            <a:r>
              <a:rPr sz="4500" b="1" spc="-660" dirty="0">
                <a:latin typeface="Trebuchet MS"/>
                <a:cs typeface="Trebuchet MS"/>
              </a:rPr>
              <a:t>н</a:t>
            </a:r>
            <a:r>
              <a:rPr sz="4500" b="1" spc="-765" dirty="0">
                <a:latin typeface="Trebuchet MS"/>
                <a:cs typeface="Trebuchet MS"/>
              </a:rPr>
              <a:t>ою</a:t>
            </a:r>
            <a:r>
              <a:rPr sz="4500" b="1" spc="40" dirty="0">
                <a:latin typeface="Trebuchet MS"/>
                <a:cs typeface="Trebuchet MS"/>
              </a:rPr>
              <a:t> </a:t>
            </a:r>
            <a:r>
              <a:rPr sz="4500" b="1" spc="-555" dirty="0">
                <a:latin typeface="Trebuchet MS"/>
                <a:cs typeface="Trebuchet MS"/>
              </a:rPr>
              <a:t>з</a:t>
            </a:r>
            <a:r>
              <a:rPr sz="4500" b="1" spc="45" dirty="0">
                <a:latin typeface="Trebuchet MS"/>
                <a:cs typeface="Trebuchet MS"/>
              </a:rPr>
              <a:t> 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620" dirty="0">
                <a:latin typeface="Trebuchet MS"/>
                <a:cs typeface="Trebuchet MS"/>
              </a:rPr>
              <a:t>а</a:t>
            </a:r>
            <a:r>
              <a:rPr sz="4500" b="1" spc="-655" dirty="0">
                <a:latin typeface="Trebuchet MS"/>
                <a:cs typeface="Trebuchet MS"/>
              </a:rPr>
              <a:t>й</a:t>
            </a:r>
            <a:r>
              <a:rPr sz="4500" b="1" spc="-685" dirty="0">
                <a:latin typeface="Trebuchet MS"/>
                <a:cs typeface="Trebuchet MS"/>
              </a:rPr>
              <a:t>б</a:t>
            </a:r>
            <a:r>
              <a:rPr sz="4500" b="1" spc="-345" dirty="0">
                <a:latin typeface="Trebuchet MS"/>
                <a:cs typeface="Trebuchet MS"/>
              </a:rPr>
              <a:t>і</a:t>
            </a:r>
            <a:r>
              <a:rPr sz="4500" b="1" spc="-655" dirty="0">
                <a:latin typeface="Trebuchet MS"/>
                <a:cs typeface="Trebuchet MS"/>
              </a:rPr>
              <a:t>л</a:t>
            </a:r>
            <a:r>
              <a:rPr sz="4500" b="1" spc="-635" dirty="0">
                <a:latin typeface="Trebuchet MS"/>
                <a:cs typeface="Trebuchet MS"/>
              </a:rPr>
              <a:t>ь</a:t>
            </a:r>
            <a:r>
              <a:rPr sz="4500" b="1" spc="-910" dirty="0">
                <a:latin typeface="Trebuchet MS"/>
                <a:cs typeface="Trebuchet MS"/>
              </a:rPr>
              <a:t>ш</a:t>
            </a:r>
            <a:r>
              <a:rPr sz="4500" b="1" spc="50" dirty="0">
                <a:latin typeface="Trebuchet MS"/>
                <a:cs typeface="Trebuchet MS"/>
              </a:rPr>
              <a:t> </a:t>
            </a:r>
            <a:r>
              <a:rPr sz="4500" b="1" spc="-650" dirty="0">
                <a:latin typeface="Trebuchet MS"/>
                <a:cs typeface="Trebuchet MS"/>
              </a:rPr>
              <a:t>ч</a:t>
            </a:r>
            <a:r>
              <a:rPr sz="4500" b="1" spc="-575" dirty="0">
                <a:latin typeface="Trebuchet MS"/>
                <a:cs typeface="Trebuchet MS"/>
              </a:rPr>
              <a:t>а</a:t>
            </a:r>
            <a:r>
              <a:rPr sz="4500" b="1" spc="-595" dirty="0">
                <a:latin typeface="Trebuchet MS"/>
                <a:cs typeface="Trebuchet MS"/>
              </a:rPr>
              <a:t>с</a:t>
            </a:r>
            <a:r>
              <a:rPr sz="4500" b="1" spc="-585" dirty="0">
                <a:latin typeface="Trebuchet MS"/>
                <a:cs typeface="Trebuchet MS"/>
              </a:rPr>
              <a:t>т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45" dirty="0">
                <a:latin typeface="Trebuchet MS"/>
                <a:cs typeface="Trebuchet MS"/>
              </a:rPr>
              <a:t> </a:t>
            </a:r>
            <a:r>
              <a:rPr sz="4500" b="1" spc="-894" dirty="0">
                <a:latin typeface="Trebuchet MS"/>
                <a:cs typeface="Trebuchet MS"/>
              </a:rPr>
              <a:t>ф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-550" dirty="0">
                <a:latin typeface="Trebuchet MS"/>
                <a:cs typeface="Trebuchet MS"/>
              </a:rPr>
              <a:t>т</a:t>
            </a:r>
            <a:r>
              <a:rPr sz="4500" b="1" spc="-655" dirty="0">
                <a:latin typeface="Trebuchet MS"/>
                <a:cs typeface="Trebuchet MS"/>
              </a:rPr>
              <a:t>о</a:t>
            </a:r>
            <a:r>
              <a:rPr sz="4500" b="1" spc="-509" dirty="0">
                <a:latin typeface="Trebuchet MS"/>
                <a:cs typeface="Trebuchet MS"/>
              </a:rPr>
              <a:t>г</a:t>
            </a:r>
            <a:r>
              <a:rPr sz="4500" b="1" spc="-690" dirty="0">
                <a:latin typeface="Trebuchet MS"/>
                <a:cs typeface="Trebuchet MS"/>
              </a:rPr>
              <a:t>р</a:t>
            </a:r>
            <a:r>
              <a:rPr sz="4500" b="1" spc="-580" dirty="0">
                <a:latin typeface="Trebuchet MS"/>
                <a:cs typeface="Trebuchet MS"/>
              </a:rPr>
              <a:t>а</a:t>
            </a:r>
            <a:r>
              <a:rPr sz="4500" b="1" spc="-930" dirty="0">
                <a:latin typeface="Trebuchet MS"/>
                <a:cs typeface="Trebuchet MS"/>
              </a:rPr>
              <a:t>ф</a:t>
            </a:r>
            <a:r>
              <a:rPr sz="4500" b="1" spc="-640" dirty="0">
                <a:latin typeface="Trebuchet MS"/>
                <a:cs typeface="Trebuchet MS"/>
              </a:rPr>
              <a:t>ов</a:t>
            </a:r>
            <a:r>
              <a:rPr sz="4500" b="1" spc="-575" dirty="0">
                <a:latin typeface="Trebuchet MS"/>
                <a:cs typeface="Trebuchet MS"/>
              </a:rPr>
              <a:t>а</a:t>
            </a:r>
            <a:r>
              <a:rPr sz="4500" b="1" spc="-690" dirty="0">
                <a:latin typeface="Trebuchet MS"/>
                <a:cs typeface="Trebuchet MS"/>
              </a:rPr>
              <a:t>н</a:t>
            </a:r>
            <a:r>
              <a:rPr sz="4500" b="1" spc="-509" dirty="0">
                <a:latin typeface="Trebuchet MS"/>
                <a:cs typeface="Trebuchet MS"/>
              </a:rPr>
              <a:t>их  </a:t>
            </a:r>
            <a:r>
              <a:rPr sz="4500" b="1" spc="-625" dirty="0">
                <a:latin typeface="Trebuchet MS"/>
                <a:cs typeface="Trebuchet MS"/>
              </a:rPr>
              <a:t>в</a:t>
            </a:r>
            <a:r>
              <a:rPr sz="4500" b="1" spc="-200" dirty="0">
                <a:latin typeface="Trebuchet MS"/>
                <a:cs typeface="Trebuchet MS"/>
              </a:rPr>
              <a:t> </a:t>
            </a:r>
            <a:r>
              <a:rPr sz="4500" b="1" spc="-480" dirty="0">
                <a:latin typeface="Trebuchet MS"/>
                <a:cs typeface="Trebuchet MS"/>
              </a:rPr>
              <a:t>світі.</a:t>
            </a:r>
            <a:r>
              <a:rPr sz="4500" b="1" spc="-170" dirty="0">
                <a:latin typeface="Trebuchet MS"/>
                <a:cs typeface="Trebuchet MS"/>
              </a:rPr>
              <a:t> </a:t>
            </a:r>
            <a:r>
              <a:rPr sz="4500" b="1" spc="-650" dirty="0">
                <a:latin typeface="Trebuchet MS"/>
                <a:cs typeface="Trebuchet MS"/>
              </a:rPr>
              <a:t>«Хочете</a:t>
            </a:r>
            <a:r>
              <a:rPr sz="4500" b="1" spc="-155" dirty="0">
                <a:latin typeface="Trebuchet MS"/>
                <a:cs typeface="Trebuchet MS"/>
              </a:rPr>
              <a:t> </a:t>
            </a:r>
            <a:r>
              <a:rPr sz="4500" b="1" spc="-420" dirty="0">
                <a:latin typeface="Trebuchet MS"/>
                <a:cs typeface="Trebuchet MS"/>
              </a:rPr>
              <a:t>-</a:t>
            </a:r>
            <a:r>
              <a:rPr sz="4500" b="1" spc="-175" dirty="0">
                <a:latin typeface="Trebuchet MS"/>
                <a:cs typeface="Trebuchet MS"/>
              </a:rPr>
              <a:t> </a:t>
            </a:r>
            <a:r>
              <a:rPr sz="4500" b="1" spc="-545" dirty="0">
                <a:latin typeface="Trebuchet MS"/>
                <a:cs typeface="Trebuchet MS"/>
              </a:rPr>
              <a:t>вірте,</a:t>
            </a:r>
            <a:r>
              <a:rPr sz="4500" b="1" spc="-165" dirty="0">
                <a:latin typeface="Trebuchet MS"/>
                <a:cs typeface="Trebuchet MS"/>
              </a:rPr>
              <a:t> </a:t>
            </a:r>
            <a:r>
              <a:rPr sz="4500" b="1" spc="-640" dirty="0">
                <a:latin typeface="Trebuchet MS"/>
                <a:cs typeface="Trebuchet MS"/>
              </a:rPr>
              <a:t>хочете</a:t>
            </a:r>
            <a:r>
              <a:rPr sz="4500" b="1" spc="-155" dirty="0">
                <a:latin typeface="Trebuchet MS"/>
                <a:cs typeface="Trebuchet MS"/>
              </a:rPr>
              <a:t> </a:t>
            </a:r>
            <a:r>
              <a:rPr sz="4500" b="1" spc="-420" dirty="0">
                <a:latin typeface="Trebuchet MS"/>
                <a:cs typeface="Trebuchet MS"/>
              </a:rPr>
              <a:t>-</a:t>
            </a:r>
            <a:r>
              <a:rPr sz="4500" b="1" spc="-180" dirty="0">
                <a:latin typeface="Trebuchet MS"/>
                <a:cs typeface="Trebuchet MS"/>
              </a:rPr>
              <a:t> </a:t>
            </a:r>
            <a:r>
              <a:rPr sz="4500" b="1" spc="-525" dirty="0">
                <a:latin typeface="Trebuchet MS"/>
                <a:cs typeface="Trebuchet MS"/>
              </a:rPr>
              <a:t>ні!»</a:t>
            </a:r>
            <a:r>
              <a:rPr sz="4500" b="1" spc="-185" dirty="0">
                <a:latin typeface="Trebuchet MS"/>
                <a:cs typeface="Trebuchet MS"/>
              </a:rPr>
              <a:t> </a:t>
            </a:r>
            <a:r>
              <a:rPr sz="4500" b="1" spc="-495" dirty="0">
                <a:latin typeface="Trebuchet MS"/>
                <a:cs typeface="Trebuchet MS"/>
              </a:rPr>
              <a:t>(Ripley's</a:t>
            </a:r>
            <a:r>
              <a:rPr sz="4500" b="1" spc="-175" dirty="0">
                <a:latin typeface="Trebuchet MS"/>
                <a:cs typeface="Trebuchet MS"/>
              </a:rPr>
              <a:t> </a:t>
            </a:r>
            <a:r>
              <a:rPr sz="4500" b="1" spc="-560" dirty="0">
                <a:latin typeface="Trebuchet MS"/>
                <a:cs typeface="Trebuchet MS"/>
              </a:rPr>
              <a:t>Believe</a:t>
            </a:r>
            <a:r>
              <a:rPr sz="4500" b="1" spc="-204" dirty="0">
                <a:latin typeface="Trebuchet MS"/>
                <a:cs typeface="Trebuchet MS"/>
              </a:rPr>
              <a:t> </a:t>
            </a:r>
            <a:r>
              <a:rPr sz="4500" b="1" spc="-390" dirty="0">
                <a:latin typeface="Trebuchet MS"/>
                <a:cs typeface="Trebuchet MS"/>
              </a:rPr>
              <a:t>It</a:t>
            </a:r>
            <a:r>
              <a:rPr sz="4500" b="1" spc="-165" dirty="0">
                <a:latin typeface="Trebuchet MS"/>
                <a:cs typeface="Trebuchet MS"/>
              </a:rPr>
              <a:t> </a:t>
            </a:r>
            <a:r>
              <a:rPr sz="4500" b="1" spc="-565" dirty="0">
                <a:latin typeface="Trebuchet MS"/>
                <a:cs typeface="Trebuchet MS"/>
              </a:rPr>
              <a:t>or</a:t>
            </a:r>
            <a:r>
              <a:rPr sz="4500" b="1" spc="-165" dirty="0">
                <a:latin typeface="Trebuchet MS"/>
                <a:cs typeface="Trebuchet MS"/>
              </a:rPr>
              <a:t> </a:t>
            </a:r>
            <a:r>
              <a:rPr sz="4500" b="1" spc="-540" dirty="0">
                <a:latin typeface="Trebuchet MS"/>
                <a:cs typeface="Trebuchet MS"/>
              </a:rPr>
              <a:t>Not!)</a:t>
            </a:r>
            <a:r>
              <a:rPr sz="4500" b="1" spc="-170" dirty="0">
                <a:latin typeface="Trebuchet MS"/>
                <a:cs typeface="Trebuchet MS"/>
              </a:rPr>
              <a:t> </a:t>
            </a:r>
            <a:r>
              <a:rPr sz="4500" b="1" spc="-605" dirty="0">
                <a:latin typeface="Trebuchet MS"/>
                <a:cs typeface="Trebuchet MS"/>
              </a:rPr>
              <a:t>-запатентовано</a:t>
            </a:r>
            <a:endParaRPr sz="4500">
              <a:latin typeface="Trebuchet MS"/>
              <a:cs typeface="Trebuchet MS"/>
            </a:endParaRPr>
          </a:p>
          <a:p>
            <a:pPr marL="85725" marR="67310" algn="ctr">
              <a:lnSpc>
                <a:spcPts val="6340"/>
              </a:lnSpc>
            </a:pPr>
            <a:r>
              <a:rPr sz="4500" b="1" spc="-860" dirty="0">
                <a:latin typeface="Trebuchet MS"/>
                <a:cs typeface="Trebuchet MS"/>
              </a:rPr>
              <a:t>мережу</a:t>
            </a:r>
            <a:r>
              <a:rPr sz="4500" b="1" spc="-810" dirty="0">
                <a:latin typeface="Trebuchet MS"/>
                <a:cs typeface="Trebuchet MS"/>
              </a:rPr>
              <a:t> </a:t>
            </a:r>
            <a:r>
              <a:rPr sz="4500" b="1" spc="-705" dirty="0">
                <a:latin typeface="Trebuchet MS"/>
                <a:cs typeface="Trebuchet MS"/>
              </a:rPr>
              <a:t>так</a:t>
            </a:r>
            <a:r>
              <a:rPr sz="4500" b="1" spc="-495" dirty="0">
                <a:latin typeface="Trebuchet MS"/>
                <a:cs typeface="Trebuchet MS"/>
              </a:rPr>
              <a:t> </a:t>
            </a:r>
            <a:r>
              <a:rPr sz="4500" b="1" spc="-750" dirty="0">
                <a:latin typeface="Trebuchet MS"/>
                <a:cs typeface="Trebuchet MS"/>
              </a:rPr>
              <a:t>званих</a:t>
            </a:r>
            <a:r>
              <a:rPr sz="4500" b="1" spc="-415" dirty="0">
                <a:latin typeface="Trebuchet MS"/>
                <a:cs typeface="Trebuchet MS"/>
              </a:rPr>
              <a:t> </a:t>
            </a:r>
            <a:r>
              <a:rPr sz="4500" b="1" spc="-705" dirty="0">
                <a:latin typeface="Trebuchet MS"/>
                <a:cs typeface="Trebuchet MS"/>
              </a:rPr>
              <a:t>Одіторіумів</a:t>
            </a:r>
            <a:r>
              <a:rPr sz="4500" b="1" spc="-475" dirty="0">
                <a:latin typeface="Trebuchet MS"/>
                <a:cs typeface="Trebuchet MS"/>
              </a:rPr>
              <a:t> </a:t>
            </a:r>
            <a:r>
              <a:rPr sz="4500" b="1" spc="-650" dirty="0">
                <a:latin typeface="Trebuchet MS"/>
                <a:cs typeface="Trebuchet MS"/>
              </a:rPr>
              <a:t>Ріплі</a:t>
            </a:r>
            <a:r>
              <a:rPr sz="4500" b="1" spc="-540" dirty="0">
                <a:latin typeface="Trebuchet MS"/>
                <a:cs typeface="Trebuchet MS"/>
              </a:rPr>
              <a:t> </a:t>
            </a:r>
            <a:r>
              <a:rPr sz="4500" b="1" spc="-690" dirty="0">
                <a:latin typeface="Trebuchet MS"/>
                <a:cs typeface="Trebuchet MS"/>
              </a:rPr>
              <a:t>(музеїв</a:t>
            </a:r>
            <a:r>
              <a:rPr sz="4500" b="1" spc="-465" dirty="0">
                <a:latin typeface="Trebuchet MS"/>
                <a:cs typeface="Trebuchet MS"/>
              </a:rPr>
              <a:t> </a:t>
            </a:r>
            <a:r>
              <a:rPr sz="4500" b="1" spc="-805" dirty="0">
                <a:latin typeface="Trebuchet MS"/>
                <a:cs typeface="Trebuchet MS"/>
              </a:rPr>
              <a:t>дивних</a:t>
            </a:r>
            <a:r>
              <a:rPr sz="4500" b="1" spc="-360" dirty="0">
                <a:latin typeface="Trebuchet MS"/>
                <a:cs typeface="Trebuchet MS"/>
              </a:rPr>
              <a:t> </a:t>
            </a:r>
            <a:r>
              <a:rPr sz="4500" b="1" spc="-415" dirty="0">
                <a:latin typeface="Trebuchet MS"/>
                <a:cs typeface="Trebuchet MS"/>
              </a:rPr>
              <a:t>і</a:t>
            </a:r>
            <a:r>
              <a:rPr sz="4500" b="1" spc="190" dirty="0">
                <a:latin typeface="Trebuchet MS"/>
                <a:cs typeface="Trebuchet MS"/>
              </a:rPr>
              <a:t> </a:t>
            </a:r>
            <a:r>
              <a:rPr sz="4500" b="1" spc="-775" dirty="0">
                <a:latin typeface="Trebuchet MS"/>
                <a:cs typeface="Trebuchet MS"/>
              </a:rPr>
              <a:t>неймовірних</a:t>
            </a:r>
            <a:r>
              <a:rPr sz="4500" b="1" spc="-385" dirty="0">
                <a:latin typeface="Trebuchet MS"/>
                <a:cs typeface="Trebuchet MS"/>
              </a:rPr>
              <a:t> </a:t>
            </a:r>
            <a:r>
              <a:rPr sz="4500" b="1" spc="-715" dirty="0">
                <a:latin typeface="Trebuchet MS"/>
                <a:cs typeface="Trebuchet MS"/>
              </a:rPr>
              <a:t>речей),</a:t>
            </a:r>
            <a:r>
              <a:rPr sz="4500" b="1" spc="-430" dirty="0">
                <a:latin typeface="Trebuchet MS"/>
                <a:cs typeface="Trebuchet MS"/>
              </a:rPr>
              <a:t> </a:t>
            </a:r>
            <a:r>
              <a:rPr sz="4500" b="1" spc="-780" dirty="0">
                <a:latin typeface="Trebuchet MS"/>
                <a:cs typeface="Trebuchet MS"/>
              </a:rPr>
              <a:t>яких</a:t>
            </a:r>
            <a:r>
              <a:rPr sz="4500" b="1" spc="-395" dirty="0">
                <a:latin typeface="Trebuchet MS"/>
                <a:cs typeface="Trebuchet MS"/>
              </a:rPr>
              <a:t> </a:t>
            </a:r>
            <a:r>
              <a:rPr sz="4500" b="1" spc="-745" dirty="0">
                <a:latin typeface="Trebuchet MS"/>
                <a:cs typeface="Trebuchet MS"/>
              </a:rPr>
              <a:t>у</a:t>
            </a:r>
            <a:r>
              <a:rPr sz="4500" b="1" spc="-445" dirty="0">
                <a:latin typeface="Trebuchet MS"/>
                <a:cs typeface="Trebuchet MS"/>
              </a:rPr>
              <a:t> </a:t>
            </a:r>
            <a:r>
              <a:rPr sz="4500" b="1" spc="-585" dirty="0">
                <a:latin typeface="Trebuchet MS"/>
                <a:cs typeface="Trebuchet MS"/>
              </a:rPr>
              <a:t>світі </a:t>
            </a:r>
            <a:r>
              <a:rPr sz="4500" b="1" spc="-1345" dirty="0">
                <a:latin typeface="Trebuchet MS"/>
                <a:cs typeface="Trebuchet MS"/>
              </a:rPr>
              <a:t> </a:t>
            </a:r>
            <a:r>
              <a:rPr sz="4500" b="1" spc="-409" dirty="0">
                <a:latin typeface="Trebuchet MS"/>
                <a:cs typeface="Trebuchet MS"/>
              </a:rPr>
              <a:t>н</a:t>
            </a:r>
            <a:r>
              <a:rPr sz="4500" b="1" spc="-385" dirty="0">
                <a:latin typeface="Trebuchet MS"/>
                <a:cs typeface="Trebuchet MS"/>
              </a:rPr>
              <a:t>а</a:t>
            </a:r>
            <a:r>
              <a:rPr sz="4500" b="1" spc="-430" dirty="0">
                <a:latin typeface="Trebuchet MS"/>
                <a:cs typeface="Trebuchet MS"/>
              </a:rPr>
              <a:t>л</a:t>
            </a:r>
            <a:r>
              <a:rPr sz="4500" b="1" spc="-210" dirty="0">
                <a:latin typeface="Trebuchet MS"/>
                <a:cs typeface="Trebuchet MS"/>
              </a:rPr>
              <a:t>і</a:t>
            </a:r>
            <a:r>
              <a:rPr sz="4500" b="1" spc="-360" dirty="0">
                <a:latin typeface="Trebuchet MS"/>
                <a:cs typeface="Trebuchet MS"/>
              </a:rPr>
              <a:t>ч</a:t>
            </a:r>
            <a:r>
              <a:rPr sz="4500" b="1" spc="-390" dirty="0">
                <a:latin typeface="Trebuchet MS"/>
                <a:cs typeface="Trebuchet MS"/>
              </a:rPr>
              <a:t>у</a:t>
            </a:r>
            <a:r>
              <a:rPr sz="4500" b="1" spc="-350" dirty="0">
                <a:latin typeface="Trebuchet MS"/>
                <a:cs typeface="Trebuchet MS"/>
              </a:rPr>
              <a:t>є</a:t>
            </a:r>
            <a:r>
              <a:rPr sz="4500" b="1" spc="-360" dirty="0">
                <a:latin typeface="Trebuchet MS"/>
                <a:cs typeface="Trebuchet MS"/>
              </a:rPr>
              <a:t>т</a:t>
            </a:r>
            <a:r>
              <a:rPr sz="4500" b="1" spc="-350" dirty="0">
                <a:latin typeface="Trebuchet MS"/>
                <a:cs typeface="Trebuchet MS"/>
              </a:rPr>
              <a:t>ь</a:t>
            </a:r>
            <a:r>
              <a:rPr sz="4500" b="1" spc="-360" dirty="0">
                <a:latin typeface="Trebuchet MS"/>
                <a:cs typeface="Trebuchet MS"/>
              </a:rPr>
              <a:t>с</a:t>
            </a:r>
            <a:r>
              <a:rPr sz="4500" b="1" spc="-385" dirty="0">
                <a:latin typeface="Trebuchet MS"/>
                <a:cs typeface="Trebuchet MS"/>
              </a:rPr>
              <a:t>я</a:t>
            </a:r>
            <a:r>
              <a:rPr sz="4500" b="1" spc="-114" dirty="0">
                <a:latin typeface="Trebuchet MS"/>
                <a:cs typeface="Trebuchet MS"/>
              </a:rPr>
              <a:t> </a:t>
            </a:r>
            <a:r>
              <a:rPr sz="4500" b="1" spc="-400" dirty="0">
                <a:latin typeface="Trebuchet MS"/>
                <a:cs typeface="Trebuchet MS"/>
              </a:rPr>
              <a:t>понад</a:t>
            </a:r>
            <a:r>
              <a:rPr sz="4500" b="1" spc="-130" dirty="0">
                <a:latin typeface="Trebuchet MS"/>
                <a:cs typeface="Trebuchet MS"/>
              </a:rPr>
              <a:t> </a:t>
            </a:r>
            <a:r>
              <a:rPr sz="4500" b="1" spc="-360" dirty="0">
                <a:latin typeface="Trebuchet MS"/>
                <a:cs typeface="Trebuchet MS"/>
              </a:rPr>
              <a:t>30.</a:t>
            </a:r>
            <a:endParaRPr sz="45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965699"/>
              <a:ext cx="7386320" cy="53212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2326639"/>
              <a:ext cx="18287365" cy="7778750"/>
            </a:xfrm>
            <a:custGeom>
              <a:avLst/>
              <a:gdLst/>
              <a:ahLst/>
              <a:cxnLst/>
              <a:rect l="l" t="t" r="r" b="b"/>
              <a:pathLst>
                <a:path w="18287365" h="7778750">
                  <a:moveTo>
                    <a:pt x="18287365" y="2816860"/>
                  </a:moveTo>
                  <a:lnTo>
                    <a:pt x="18286730" y="2816860"/>
                  </a:lnTo>
                  <a:lnTo>
                    <a:pt x="18286730" y="0"/>
                  </a:lnTo>
                  <a:lnTo>
                    <a:pt x="0" y="0"/>
                  </a:lnTo>
                  <a:lnTo>
                    <a:pt x="0" y="2816860"/>
                  </a:lnTo>
                  <a:lnTo>
                    <a:pt x="0" y="2819400"/>
                  </a:lnTo>
                  <a:lnTo>
                    <a:pt x="7385050" y="2819400"/>
                  </a:lnTo>
                  <a:lnTo>
                    <a:pt x="7385050" y="7778750"/>
                  </a:lnTo>
                  <a:lnTo>
                    <a:pt x="18287365" y="7778750"/>
                  </a:lnTo>
                  <a:lnTo>
                    <a:pt x="18287365" y="2819400"/>
                  </a:lnTo>
                  <a:lnTo>
                    <a:pt x="18287365" y="281686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89494" y="2326004"/>
              <a:ext cx="5096510" cy="41148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837159" y="5989954"/>
              <a:ext cx="4779009" cy="41148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830" y="5556250"/>
              <a:ext cx="1569720" cy="455168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3180" y="1071880"/>
              <a:ext cx="8843645" cy="0"/>
            </a:xfrm>
            <a:custGeom>
              <a:avLst/>
              <a:gdLst/>
              <a:ahLst/>
              <a:cxnLst/>
              <a:rect l="l" t="t" r="r" b="b"/>
              <a:pathLst>
                <a:path w="8843645">
                  <a:moveTo>
                    <a:pt x="0" y="0"/>
                  </a:moveTo>
                  <a:lnTo>
                    <a:pt x="8843645" y="0"/>
                  </a:lnTo>
                </a:path>
              </a:pathLst>
            </a:custGeom>
            <a:ln w="8572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29369" y="942975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0" y="257175"/>
                  </a:lnTo>
                  <a:lnTo>
                    <a:pt x="171450" y="1289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29369" y="942975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171450" y="128904"/>
                  </a:lnTo>
                  <a:lnTo>
                    <a:pt x="0" y="257175"/>
                  </a:lnTo>
                  <a:lnTo>
                    <a:pt x="0" y="0"/>
                  </a:lnTo>
                  <a:close/>
                </a:path>
              </a:pathLst>
            </a:custGeom>
            <a:ln w="85727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647301" y="278129"/>
              <a:ext cx="4566285" cy="1956435"/>
            </a:xfrm>
            <a:custGeom>
              <a:avLst/>
              <a:gdLst/>
              <a:ahLst/>
              <a:cxnLst/>
              <a:rect l="l" t="t" r="r" b="b"/>
              <a:pathLst>
                <a:path w="4566284" h="1956435">
                  <a:moveTo>
                    <a:pt x="902716" y="382777"/>
                  </a:moveTo>
                  <a:lnTo>
                    <a:pt x="727201" y="382777"/>
                  </a:lnTo>
                  <a:lnTo>
                    <a:pt x="1078102" y="1476755"/>
                  </a:lnTo>
                  <a:lnTo>
                    <a:pt x="905255" y="1956435"/>
                  </a:lnTo>
                  <a:lnTo>
                    <a:pt x="1078992" y="1956435"/>
                  </a:lnTo>
                  <a:lnTo>
                    <a:pt x="1317532" y="1233931"/>
                  </a:lnTo>
                  <a:lnTo>
                    <a:pt x="1166368" y="1233931"/>
                  </a:lnTo>
                  <a:lnTo>
                    <a:pt x="902716" y="382777"/>
                  </a:lnTo>
                  <a:close/>
                </a:path>
                <a:path w="4566284" h="1956435">
                  <a:moveTo>
                    <a:pt x="132460" y="0"/>
                  </a:moveTo>
                  <a:lnTo>
                    <a:pt x="0" y="0"/>
                  </a:lnTo>
                  <a:lnTo>
                    <a:pt x="0" y="1532381"/>
                  </a:lnTo>
                  <a:lnTo>
                    <a:pt x="132460" y="1532381"/>
                  </a:lnTo>
                  <a:lnTo>
                    <a:pt x="132460" y="830452"/>
                  </a:lnTo>
                  <a:lnTo>
                    <a:pt x="384584" y="830452"/>
                  </a:lnTo>
                  <a:lnTo>
                    <a:pt x="332485" y="726567"/>
                  </a:lnTo>
                  <a:lnTo>
                    <a:pt x="355703" y="701444"/>
                  </a:lnTo>
                  <a:lnTo>
                    <a:pt x="364407" y="690499"/>
                  </a:lnTo>
                  <a:lnTo>
                    <a:pt x="132460" y="690499"/>
                  </a:lnTo>
                  <a:lnTo>
                    <a:pt x="132460" y="0"/>
                  </a:lnTo>
                  <a:close/>
                </a:path>
                <a:path w="4566284" h="1956435">
                  <a:moveTo>
                    <a:pt x="384584" y="830452"/>
                  </a:moveTo>
                  <a:lnTo>
                    <a:pt x="216153" y="830452"/>
                  </a:lnTo>
                  <a:lnTo>
                    <a:pt x="567944" y="1532381"/>
                  </a:lnTo>
                  <a:lnTo>
                    <a:pt x="736600" y="1532381"/>
                  </a:lnTo>
                  <a:lnTo>
                    <a:pt x="384584" y="830452"/>
                  </a:lnTo>
                  <a:close/>
                </a:path>
                <a:path w="4566284" h="1956435">
                  <a:moveTo>
                    <a:pt x="1598549" y="382777"/>
                  </a:moveTo>
                  <a:lnTo>
                    <a:pt x="1429130" y="382777"/>
                  </a:lnTo>
                  <a:lnTo>
                    <a:pt x="1166368" y="1233931"/>
                  </a:lnTo>
                  <a:lnTo>
                    <a:pt x="1317532" y="1233931"/>
                  </a:lnTo>
                  <a:lnTo>
                    <a:pt x="1598549" y="382777"/>
                  </a:lnTo>
                  <a:close/>
                </a:path>
                <a:path w="4566284" h="1956435">
                  <a:moveTo>
                    <a:pt x="684402" y="0"/>
                  </a:moveTo>
                  <a:lnTo>
                    <a:pt x="643508" y="0"/>
                  </a:lnTo>
                  <a:lnTo>
                    <a:pt x="591361" y="4145"/>
                  </a:lnTo>
                  <a:lnTo>
                    <a:pt x="545226" y="16589"/>
                  </a:lnTo>
                  <a:lnTo>
                    <a:pt x="505116" y="37343"/>
                  </a:lnTo>
                  <a:lnTo>
                    <a:pt x="471043" y="66421"/>
                  </a:lnTo>
                  <a:lnTo>
                    <a:pt x="447010" y="97327"/>
                  </a:lnTo>
                  <a:lnTo>
                    <a:pt x="424752" y="137012"/>
                  </a:lnTo>
                  <a:lnTo>
                    <a:pt x="404273" y="185475"/>
                  </a:lnTo>
                  <a:lnTo>
                    <a:pt x="385581" y="242717"/>
                  </a:lnTo>
                  <a:lnTo>
                    <a:pt x="368680" y="308737"/>
                  </a:lnTo>
                  <a:lnTo>
                    <a:pt x="365416" y="323929"/>
                  </a:lnTo>
                  <a:lnTo>
                    <a:pt x="361711" y="340741"/>
                  </a:lnTo>
                  <a:lnTo>
                    <a:pt x="352932" y="379222"/>
                  </a:lnTo>
                  <a:lnTo>
                    <a:pt x="342646" y="422084"/>
                  </a:lnTo>
                  <a:lnTo>
                    <a:pt x="331216" y="467233"/>
                  </a:lnTo>
                  <a:lnTo>
                    <a:pt x="315761" y="517118"/>
                  </a:lnTo>
                  <a:lnTo>
                    <a:pt x="298164" y="560847"/>
                  </a:lnTo>
                  <a:lnTo>
                    <a:pt x="278423" y="598410"/>
                  </a:lnTo>
                  <a:lnTo>
                    <a:pt x="256540" y="629793"/>
                  </a:lnTo>
                  <a:lnTo>
                    <a:pt x="202644" y="673290"/>
                  </a:lnTo>
                  <a:lnTo>
                    <a:pt x="132460" y="690499"/>
                  </a:lnTo>
                  <a:lnTo>
                    <a:pt x="364407" y="690499"/>
                  </a:lnTo>
                  <a:lnTo>
                    <a:pt x="396851" y="645628"/>
                  </a:lnTo>
                  <a:lnTo>
                    <a:pt x="431424" y="578711"/>
                  </a:lnTo>
                  <a:lnTo>
                    <a:pt x="447246" y="533463"/>
                  </a:lnTo>
                  <a:lnTo>
                    <a:pt x="462234" y="479167"/>
                  </a:lnTo>
                  <a:lnTo>
                    <a:pt x="476376" y="415798"/>
                  </a:lnTo>
                  <a:lnTo>
                    <a:pt x="490426" y="353314"/>
                  </a:lnTo>
                  <a:lnTo>
                    <a:pt x="505142" y="301688"/>
                  </a:lnTo>
                  <a:lnTo>
                    <a:pt x="520525" y="260921"/>
                  </a:lnTo>
                  <a:lnTo>
                    <a:pt x="556005" y="209603"/>
                  </a:lnTo>
                  <a:lnTo>
                    <a:pt x="613155" y="185167"/>
                  </a:lnTo>
                  <a:lnTo>
                    <a:pt x="650875" y="182118"/>
                  </a:lnTo>
                  <a:lnTo>
                    <a:pt x="684402" y="182118"/>
                  </a:lnTo>
                  <a:lnTo>
                    <a:pt x="684402" y="0"/>
                  </a:lnTo>
                  <a:close/>
                </a:path>
                <a:path w="4566284" h="1956435">
                  <a:moveTo>
                    <a:pt x="1871091" y="382777"/>
                  </a:moveTo>
                  <a:lnTo>
                    <a:pt x="1716404" y="382777"/>
                  </a:lnTo>
                  <a:lnTo>
                    <a:pt x="1716404" y="1532381"/>
                  </a:lnTo>
                  <a:lnTo>
                    <a:pt x="1871091" y="1532381"/>
                  </a:lnTo>
                  <a:lnTo>
                    <a:pt x="1871091" y="1014729"/>
                  </a:lnTo>
                  <a:lnTo>
                    <a:pt x="2442591" y="1014729"/>
                  </a:lnTo>
                  <a:lnTo>
                    <a:pt x="2442591" y="847978"/>
                  </a:lnTo>
                  <a:lnTo>
                    <a:pt x="1871091" y="847978"/>
                  </a:lnTo>
                  <a:lnTo>
                    <a:pt x="1871091" y="382777"/>
                  </a:lnTo>
                  <a:close/>
                </a:path>
                <a:path w="4566284" h="1956435">
                  <a:moveTo>
                    <a:pt x="2442591" y="1014729"/>
                  </a:moveTo>
                  <a:lnTo>
                    <a:pt x="2287778" y="1014729"/>
                  </a:lnTo>
                  <a:lnTo>
                    <a:pt x="2287778" y="1532381"/>
                  </a:lnTo>
                  <a:lnTo>
                    <a:pt x="2442591" y="1532381"/>
                  </a:lnTo>
                  <a:lnTo>
                    <a:pt x="2442591" y="1014729"/>
                  </a:lnTo>
                  <a:close/>
                </a:path>
                <a:path w="4566284" h="1956435">
                  <a:moveTo>
                    <a:pt x="2442591" y="382777"/>
                  </a:moveTo>
                  <a:lnTo>
                    <a:pt x="2287778" y="382777"/>
                  </a:lnTo>
                  <a:lnTo>
                    <a:pt x="2287778" y="847978"/>
                  </a:lnTo>
                  <a:lnTo>
                    <a:pt x="2442591" y="847978"/>
                  </a:lnTo>
                  <a:lnTo>
                    <a:pt x="2442591" y="382777"/>
                  </a:lnTo>
                  <a:close/>
                </a:path>
                <a:path w="4566284" h="1956435">
                  <a:moveTo>
                    <a:pt x="2961258" y="356108"/>
                  </a:moveTo>
                  <a:lnTo>
                    <a:pt x="2922353" y="358636"/>
                  </a:lnTo>
                  <a:lnTo>
                    <a:pt x="2884709" y="366236"/>
                  </a:lnTo>
                  <a:lnTo>
                    <a:pt x="2848352" y="378932"/>
                  </a:lnTo>
                  <a:lnTo>
                    <a:pt x="2813304" y="396748"/>
                  </a:lnTo>
                  <a:lnTo>
                    <a:pt x="2780250" y="419201"/>
                  </a:lnTo>
                  <a:lnTo>
                    <a:pt x="2750042" y="445976"/>
                  </a:lnTo>
                  <a:lnTo>
                    <a:pt x="2722667" y="477061"/>
                  </a:lnTo>
                  <a:lnTo>
                    <a:pt x="2698115" y="512445"/>
                  </a:lnTo>
                  <a:lnTo>
                    <a:pt x="2676192" y="552275"/>
                  </a:lnTo>
                  <a:lnTo>
                    <a:pt x="2656601" y="596376"/>
                  </a:lnTo>
                  <a:lnTo>
                    <a:pt x="2639304" y="644872"/>
                  </a:lnTo>
                  <a:lnTo>
                    <a:pt x="2624328" y="697738"/>
                  </a:lnTo>
                  <a:lnTo>
                    <a:pt x="2614377" y="743427"/>
                  </a:lnTo>
                  <a:lnTo>
                    <a:pt x="2606627" y="792408"/>
                  </a:lnTo>
                  <a:lnTo>
                    <a:pt x="2601083" y="844682"/>
                  </a:lnTo>
                  <a:lnTo>
                    <a:pt x="2597753" y="900247"/>
                  </a:lnTo>
                  <a:lnTo>
                    <a:pt x="2596642" y="959103"/>
                  </a:lnTo>
                  <a:lnTo>
                    <a:pt x="2597708" y="1018465"/>
                  </a:lnTo>
                  <a:lnTo>
                    <a:pt x="2600909" y="1074639"/>
                  </a:lnTo>
                  <a:lnTo>
                    <a:pt x="2606243" y="1127637"/>
                  </a:lnTo>
                  <a:lnTo>
                    <a:pt x="2613710" y="1177470"/>
                  </a:lnTo>
                  <a:lnTo>
                    <a:pt x="2623312" y="1224152"/>
                  </a:lnTo>
                  <a:lnTo>
                    <a:pt x="2637928" y="1278114"/>
                  </a:lnTo>
                  <a:lnTo>
                    <a:pt x="2655284" y="1327229"/>
                  </a:lnTo>
                  <a:lnTo>
                    <a:pt x="2675354" y="1371510"/>
                  </a:lnTo>
                  <a:lnTo>
                    <a:pt x="2698115" y="1410970"/>
                  </a:lnTo>
                  <a:lnTo>
                    <a:pt x="2723475" y="1445666"/>
                  </a:lnTo>
                  <a:lnTo>
                    <a:pt x="2751169" y="1475660"/>
                  </a:lnTo>
                  <a:lnTo>
                    <a:pt x="2781196" y="1500963"/>
                  </a:lnTo>
                  <a:lnTo>
                    <a:pt x="2813557" y="1521587"/>
                  </a:lnTo>
                  <a:lnTo>
                    <a:pt x="2884122" y="1549019"/>
                  </a:lnTo>
                  <a:lnTo>
                    <a:pt x="2921875" y="1555877"/>
                  </a:lnTo>
                  <a:lnTo>
                    <a:pt x="2961258" y="1558163"/>
                  </a:lnTo>
                  <a:lnTo>
                    <a:pt x="2981261" y="1557666"/>
                  </a:lnTo>
                  <a:lnTo>
                    <a:pt x="3029839" y="1550416"/>
                  </a:lnTo>
                  <a:lnTo>
                    <a:pt x="3073701" y="1535056"/>
                  </a:lnTo>
                  <a:lnTo>
                    <a:pt x="3115214" y="1516586"/>
                  </a:lnTo>
                  <a:lnTo>
                    <a:pt x="3170174" y="1482359"/>
                  </a:lnTo>
                  <a:lnTo>
                    <a:pt x="3192145" y="1467485"/>
                  </a:lnTo>
                  <a:lnTo>
                    <a:pt x="3192145" y="1390396"/>
                  </a:lnTo>
                  <a:lnTo>
                    <a:pt x="2959227" y="1390396"/>
                  </a:lnTo>
                  <a:lnTo>
                    <a:pt x="2908909" y="1383278"/>
                  </a:lnTo>
                  <a:lnTo>
                    <a:pt x="2864437" y="1361932"/>
                  </a:lnTo>
                  <a:lnTo>
                    <a:pt x="2825799" y="1326370"/>
                  </a:lnTo>
                  <a:lnTo>
                    <a:pt x="2792983" y="1276603"/>
                  </a:lnTo>
                  <a:lnTo>
                    <a:pt x="2774706" y="1236196"/>
                  </a:lnTo>
                  <a:lnTo>
                    <a:pt x="2759752" y="1190789"/>
                  </a:lnTo>
                  <a:lnTo>
                    <a:pt x="2748121" y="1140380"/>
                  </a:lnTo>
                  <a:lnTo>
                    <a:pt x="2739813" y="1084965"/>
                  </a:lnTo>
                  <a:lnTo>
                    <a:pt x="2734828" y="1024541"/>
                  </a:lnTo>
                  <a:lnTo>
                    <a:pt x="2733167" y="959103"/>
                  </a:lnTo>
                  <a:lnTo>
                    <a:pt x="2734427" y="901642"/>
                  </a:lnTo>
                  <a:lnTo>
                    <a:pt x="2738208" y="848023"/>
                  </a:lnTo>
                  <a:lnTo>
                    <a:pt x="2744513" y="798244"/>
                  </a:lnTo>
                  <a:lnTo>
                    <a:pt x="2753344" y="752306"/>
                  </a:lnTo>
                  <a:lnTo>
                    <a:pt x="2764704" y="710209"/>
                  </a:lnTo>
                  <a:lnTo>
                    <a:pt x="2778593" y="671954"/>
                  </a:lnTo>
                  <a:lnTo>
                    <a:pt x="2795016" y="637540"/>
                  </a:lnTo>
                  <a:lnTo>
                    <a:pt x="2828496" y="587793"/>
                  </a:lnTo>
                  <a:lnTo>
                    <a:pt x="2867025" y="552275"/>
                  </a:lnTo>
                  <a:lnTo>
                    <a:pt x="2910601" y="530973"/>
                  </a:lnTo>
                  <a:lnTo>
                    <a:pt x="2959227" y="523875"/>
                  </a:lnTo>
                  <a:lnTo>
                    <a:pt x="3192145" y="523875"/>
                  </a:lnTo>
                  <a:lnTo>
                    <a:pt x="3192145" y="444626"/>
                  </a:lnTo>
                  <a:lnTo>
                    <a:pt x="3142043" y="411654"/>
                  </a:lnTo>
                  <a:lnTo>
                    <a:pt x="3085465" y="382777"/>
                  </a:lnTo>
                  <a:lnTo>
                    <a:pt x="3024505" y="362775"/>
                  </a:lnTo>
                  <a:lnTo>
                    <a:pt x="2993167" y="357774"/>
                  </a:lnTo>
                  <a:lnTo>
                    <a:pt x="2961258" y="356108"/>
                  </a:lnTo>
                  <a:close/>
                </a:path>
                <a:path w="4566284" h="1956435">
                  <a:moveTo>
                    <a:pt x="3192145" y="1250442"/>
                  </a:moveTo>
                  <a:lnTo>
                    <a:pt x="3184525" y="1250442"/>
                  </a:lnTo>
                  <a:lnTo>
                    <a:pt x="3161307" y="1279878"/>
                  </a:lnTo>
                  <a:lnTo>
                    <a:pt x="3136423" y="1306480"/>
                  </a:lnTo>
                  <a:lnTo>
                    <a:pt x="3081654" y="1351279"/>
                  </a:lnTo>
                  <a:lnTo>
                    <a:pt x="3021965" y="1380601"/>
                  </a:lnTo>
                  <a:lnTo>
                    <a:pt x="2959227" y="1390396"/>
                  </a:lnTo>
                  <a:lnTo>
                    <a:pt x="3192145" y="1390396"/>
                  </a:lnTo>
                  <a:lnTo>
                    <a:pt x="3192145" y="1250442"/>
                  </a:lnTo>
                  <a:close/>
                </a:path>
                <a:path w="4566284" h="1956435">
                  <a:moveTo>
                    <a:pt x="3192145" y="523875"/>
                  </a:moveTo>
                  <a:lnTo>
                    <a:pt x="2959227" y="523875"/>
                  </a:lnTo>
                  <a:lnTo>
                    <a:pt x="2976540" y="524829"/>
                  </a:lnTo>
                  <a:lnTo>
                    <a:pt x="2994199" y="527700"/>
                  </a:lnTo>
                  <a:lnTo>
                    <a:pt x="3030601" y="539242"/>
                  </a:lnTo>
                  <a:lnTo>
                    <a:pt x="3065176" y="555990"/>
                  </a:lnTo>
                  <a:lnTo>
                    <a:pt x="3110112" y="587069"/>
                  </a:lnTo>
                  <a:lnTo>
                    <a:pt x="3148456" y="621538"/>
                  </a:lnTo>
                  <a:lnTo>
                    <a:pt x="3176996" y="652649"/>
                  </a:lnTo>
                  <a:lnTo>
                    <a:pt x="3184525" y="661670"/>
                  </a:lnTo>
                  <a:lnTo>
                    <a:pt x="3192145" y="661670"/>
                  </a:lnTo>
                  <a:lnTo>
                    <a:pt x="3192145" y="523875"/>
                  </a:lnTo>
                  <a:close/>
                </a:path>
                <a:path w="4566284" h="1956435">
                  <a:moveTo>
                    <a:pt x="4026154" y="552576"/>
                  </a:moveTo>
                  <a:lnTo>
                    <a:pt x="3759072" y="552576"/>
                  </a:lnTo>
                  <a:lnTo>
                    <a:pt x="3759072" y="1532381"/>
                  </a:lnTo>
                  <a:lnTo>
                    <a:pt x="4026154" y="1532381"/>
                  </a:lnTo>
                  <a:lnTo>
                    <a:pt x="4026154" y="552576"/>
                  </a:lnTo>
                  <a:close/>
                </a:path>
                <a:path w="4566284" h="1956435">
                  <a:moveTo>
                    <a:pt x="4565777" y="382777"/>
                  </a:moveTo>
                  <a:lnTo>
                    <a:pt x="3219450" y="382777"/>
                  </a:lnTo>
                  <a:lnTo>
                    <a:pt x="3219450" y="552576"/>
                  </a:lnTo>
                  <a:lnTo>
                    <a:pt x="4565777" y="552576"/>
                  </a:lnTo>
                  <a:lnTo>
                    <a:pt x="4565777" y="38277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647301" y="278129"/>
              <a:ext cx="4566285" cy="1956435"/>
            </a:xfrm>
            <a:custGeom>
              <a:avLst/>
              <a:gdLst/>
              <a:ahLst/>
              <a:cxnLst/>
              <a:rect l="l" t="t" r="r" b="b"/>
              <a:pathLst>
                <a:path w="4566284" h="1956435">
                  <a:moveTo>
                    <a:pt x="0" y="0"/>
                  </a:moveTo>
                  <a:lnTo>
                    <a:pt x="132460" y="0"/>
                  </a:lnTo>
                  <a:lnTo>
                    <a:pt x="132460" y="690499"/>
                  </a:lnTo>
                  <a:lnTo>
                    <a:pt x="169582" y="685192"/>
                  </a:lnTo>
                  <a:lnTo>
                    <a:pt x="231634" y="654815"/>
                  </a:lnTo>
                  <a:lnTo>
                    <a:pt x="278423" y="598410"/>
                  </a:lnTo>
                  <a:lnTo>
                    <a:pt x="298164" y="560847"/>
                  </a:lnTo>
                  <a:lnTo>
                    <a:pt x="315761" y="517118"/>
                  </a:lnTo>
                  <a:lnTo>
                    <a:pt x="331216" y="467233"/>
                  </a:lnTo>
                  <a:lnTo>
                    <a:pt x="342646" y="422084"/>
                  </a:lnTo>
                  <a:lnTo>
                    <a:pt x="352932" y="379222"/>
                  </a:lnTo>
                  <a:lnTo>
                    <a:pt x="361711" y="340741"/>
                  </a:lnTo>
                  <a:lnTo>
                    <a:pt x="368680" y="308737"/>
                  </a:lnTo>
                  <a:lnTo>
                    <a:pt x="385581" y="242717"/>
                  </a:lnTo>
                  <a:lnTo>
                    <a:pt x="404273" y="185475"/>
                  </a:lnTo>
                  <a:lnTo>
                    <a:pt x="424752" y="137012"/>
                  </a:lnTo>
                  <a:lnTo>
                    <a:pt x="447010" y="97327"/>
                  </a:lnTo>
                  <a:lnTo>
                    <a:pt x="471043" y="66421"/>
                  </a:lnTo>
                  <a:lnTo>
                    <a:pt x="505116" y="37343"/>
                  </a:lnTo>
                  <a:lnTo>
                    <a:pt x="545226" y="16589"/>
                  </a:lnTo>
                  <a:lnTo>
                    <a:pt x="591361" y="4145"/>
                  </a:lnTo>
                  <a:lnTo>
                    <a:pt x="643508" y="0"/>
                  </a:lnTo>
                  <a:lnTo>
                    <a:pt x="684402" y="0"/>
                  </a:lnTo>
                  <a:lnTo>
                    <a:pt x="684402" y="182118"/>
                  </a:lnTo>
                  <a:lnTo>
                    <a:pt x="650875" y="182118"/>
                  </a:lnTo>
                  <a:lnTo>
                    <a:pt x="613155" y="185167"/>
                  </a:lnTo>
                  <a:lnTo>
                    <a:pt x="556005" y="209603"/>
                  </a:lnTo>
                  <a:lnTo>
                    <a:pt x="520525" y="260921"/>
                  </a:lnTo>
                  <a:lnTo>
                    <a:pt x="505142" y="301688"/>
                  </a:lnTo>
                  <a:lnTo>
                    <a:pt x="490426" y="353314"/>
                  </a:lnTo>
                  <a:lnTo>
                    <a:pt x="476376" y="415798"/>
                  </a:lnTo>
                  <a:lnTo>
                    <a:pt x="462234" y="479167"/>
                  </a:lnTo>
                  <a:lnTo>
                    <a:pt x="447246" y="533463"/>
                  </a:lnTo>
                  <a:lnTo>
                    <a:pt x="431424" y="578711"/>
                  </a:lnTo>
                  <a:lnTo>
                    <a:pt x="414781" y="614934"/>
                  </a:lnTo>
                  <a:lnTo>
                    <a:pt x="377158" y="674465"/>
                  </a:lnTo>
                  <a:lnTo>
                    <a:pt x="332485" y="726567"/>
                  </a:lnTo>
                  <a:lnTo>
                    <a:pt x="736600" y="1532381"/>
                  </a:lnTo>
                  <a:lnTo>
                    <a:pt x="567944" y="1532381"/>
                  </a:lnTo>
                  <a:lnTo>
                    <a:pt x="216153" y="830452"/>
                  </a:lnTo>
                  <a:lnTo>
                    <a:pt x="132460" y="830452"/>
                  </a:lnTo>
                  <a:lnTo>
                    <a:pt x="132460" y="1532381"/>
                  </a:lnTo>
                  <a:lnTo>
                    <a:pt x="0" y="1532381"/>
                  </a:lnTo>
                  <a:lnTo>
                    <a:pt x="0" y="0"/>
                  </a:lnTo>
                  <a:close/>
                </a:path>
                <a:path w="4566284" h="1956435">
                  <a:moveTo>
                    <a:pt x="727201" y="382777"/>
                  </a:moveTo>
                  <a:lnTo>
                    <a:pt x="902716" y="382777"/>
                  </a:lnTo>
                  <a:lnTo>
                    <a:pt x="1166368" y="1233931"/>
                  </a:lnTo>
                  <a:lnTo>
                    <a:pt x="1429130" y="382777"/>
                  </a:lnTo>
                  <a:lnTo>
                    <a:pt x="1598549" y="382777"/>
                  </a:lnTo>
                  <a:lnTo>
                    <a:pt x="1078992" y="1956435"/>
                  </a:lnTo>
                  <a:lnTo>
                    <a:pt x="905255" y="1956435"/>
                  </a:lnTo>
                  <a:lnTo>
                    <a:pt x="1078102" y="1476755"/>
                  </a:lnTo>
                  <a:lnTo>
                    <a:pt x="727201" y="382777"/>
                  </a:lnTo>
                  <a:close/>
                </a:path>
                <a:path w="4566284" h="1956435">
                  <a:moveTo>
                    <a:pt x="2961258" y="356108"/>
                  </a:moveTo>
                  <a:lnTo>
                    <a:pt x="3024505" y="362775"/>
                  </a:lnTo>
                  <a:lnTo>
                    <a:pt x="3085465" y="382777"/>
                  </a:lnTo>
                  <a:lnTo>
                    <a:pt x="3142043" y="411654"/>
                  </a:lnTo>
                  <a:lnTo>
                    <a:pt x="3192145" y="444626"/>
                  </a:lnTo>
                  <a:lnTo>
                    <a:pt x="3192145" y="661670"/>
                  </a:lnTo>
                  <a:lnTo>
                    <a:pt x="3184525" y="661670"/>
                  </a:lnTo>
                  <a:lnTo>
                    <a:pt x="3176996" y="652649"/>
                  </a:lnTo>
                  <a:lnTo>
                    <a:pt x="3168491" y="642937"/>
                  </a:lnTo>
                  <a:lnTo>
                    <a:pt x="3136834" y="610207"/>
                  </a:lnTo>
                  <a:lnTo>
                    <a:pt x="3094990" y="575310"/>
                  </a:lnTo>
                  <a:lnTo>
                    <a:pt x="3048484" y="547288"/>
                  </a:lnTo>
                  <a:lnTo>
                    <a:pt x="3012215" y="532501"/>
                  </a:lnTo>
                  <a:lnTo>
                    <a:pt x="2959227" y="523875"/>
                  </a:lnTo>
                  <a:lnTo>
                    <a:pt x="2910601" y="530973"/>
                  </a:lnTo>
                  <a:lnTo>
                    <a:pt x="2867025" y="552275"/>
                  </a:lnTo>
                  <a:lnTo>
                    <a:pt x="2828496" y="587793"/>
                  </a:lnTo>
                  <a:lnTo>
                    <a:pt x="2795016" y="637540"/>
                  </a:lnTo>
                  <a:lnTo>
                    <a:pt x="2778593" y="671954"/>
                  </a:lnTo>
                  <a:lnTo>
                    <a:pt x="2764704" y="710209"/>
                  </a:lnTo>
                  <a:lnTo>
                    <a:pt x="2753344" y="752306"/>
                  </a:lnTo>
                  <a:lnTo>
                    <a:pt x="2744513" y="798244"/>
                  </a:lnTo>
                  <a:lnTo>
                    <a:pt x="2738208" y="848023"/>
                  </a:lnTo>
                  <a:lnTo>
                    <a:pt x="2734427" y="901642"/>
                  </a:lnTo>
                  <a:lnTo>
                    <a:pt x="2733167" y="959103"/>
                  </a:lnTo>
                  <a:lnTo>
                    <a:pt x="2734828" y="1024541"/>
                  </a:lnTo>
                  <a:lnTo>
                    <a:pt x="2739813" y="1084965"/>
                  </a:lnTo>
                  <a:lnTo>
                    <a:pt x="2748121" y="1140380"/>
                  </a:lnTo>
                  <a:lnTo>
                    <a:pt x="2759752" y="1190789"/>
                  </a:lnTo>
                  <a:lnTo>
                    <a:pt x="2774706" y="1236196"/>
                  </a:lnTo>
                  <a:lnTo>
                    <a:pt x="2792983" y="1276603"/>
                  </a:lnTo>
                  <a:lnTo>
                    <a:pt x="2825799" y="1326370"/>
                  </a:lnTo>
                  <a:lnTo>
                    <a:pt x="2864437" y="1361932"/>
                  </a:lnTo>
                  <a:lnTo>
                    <a:pt x="2908909" y="1383278"/>
                  </a:lnTo>
                  <a:lnTo>
                    <a:pt x="2959227" y="1390396"/>
                  </a:lnTo>
                  <a:lnTo>
                    <a:pt x="2990965" y="1387945"/>
                  </a:lnTo>
                  <a:lnTo>
                    <a:pt x="3052202" y="1368375"/>
                  </a:lnTo>
                  <a:lnTo>
                    <a:pt x="3109872" y="1330273"/>
                  </a:lnTo>
                  <a:lnTo>
                    <a:pt x="3161307" y="1279878"/>
                  </a:lnTo>
                  <a:lnTo>
                    <a:pt x="3184525" y="1250442"/>
                  </a:lnTo>
                  <a:lnTo>
                    <a:pt x="3192145" y="1250442"/>
                  </a:lnTo>
                  <a:lnTo>
                    <a:pt x="3192145" y="1467485"/>
                  </a:lnTo>
                  <a:lnTo>
                    <a:pt x="3181790" y="1474583"/>
                  </a:lnTo>
                  <a:lnTo>
                    <a:pt x="3143250" y="1499997"/>
                  </a:lnTo>
                  <a:lnTo>
                    <a:pt x="3102280" y="1523053"/>
                  </a:lnTo>
                  <a:lnTo>
                    <a:pt x="3058223" y="1540986"/>
                  </a:lnTo>
                  <a:lnTo>
                    <a:pt x="3015551" y="1553769"/>
                  </a:lnTo>
                  <a:lnTo>
                    <a:pt x="2961258" y="1558163"/>
                  </a:lnTo>
                  <a:lnTo>
                    <a:pt x="2921875" y="1555877"/>
                  </a:lnTo>
                  <a:lnTo>
                    <a:pt x="2884122" y="1549019"/>
                  </a:lnTo>
                  <a:lnTo>
                    <a:pt x="2813557" y="1521587"/>
                  </a:lnTo>
                  <a:lnTo>
                    <a:pt x="2781196" y="1500963"/>
                  </a:lnTo>
                  <a:lnTo>
                    <a:pt x="2751169" y="1475660"/>
                  </a:lnTo>
                  <a:lnTo>
                    <a:pt x="2723475" y="1445666"/>
                  </a:lnTo>
                  <a:lnTo>
                    <a:pt x="2698115" y="1410970"/>
                  </a:lnTo>
                  <a:lnTo>
                    <a:pt x="2675354" y="1371510"/>
                  </a:lnTo>
                  <a:lnTo>
                    <a:pt x="2655284" y="1327229"/>
                  </a:lnTo>
                  <a:lnTo>
                    <a:pt x="2637928" y="1278114"/>
                  </a:lnTo>
                  <a:lnTo>
                    <a:pt x="2623312" y="1224152"/>
                  </a:lnTo>
                  <a:lnTo>
                    <a:pt x="2613710" y="1177470"/>
                  </a:lnTo>
                  <a:lnTo>
                    <a:pt x="2606243" y="1127637"/>
                  </a:lnTo>
                  <a:lnTo>
                    <a:pt x="2600909" y="1074639"/>
                  </a:lnTo>
                  <a:lnTo>
                    <a:pt x="2597708" y="1018465"/>
                  </a:lnTo>
                  <a:lnTo>
                    <a:pt x="2596642" y="959103"/>
                  </a:lnTo>
                  <a:lnTo>
                    <a:pt x="2597753" y="900247"/>
                  </a:lnTo>
                  <a:lnTo>
                    <a:pt x="2601083" y="844682"/>
                  </a:lnTo>
                  <a:lnTo>
                    <a:pt x="2606627" y="792408"/>
                  </a:lnTo>
                  <a:lnTo>
                    <a:pt x="2614377" y="743427"/>
                  </a:lnTo>
                  <a:lnTo>
                    <a:pt x="2624328" y="697738"/>
                  </a:lnTo>
                  <a:lnTo>
                    <a:pt x="2639304" y="644872"/>
                  </a:lnTo>
                  <a:lnTo>
                    <a:pt x="2656601" y="596376"/>
                  </a:lnTo>
                  <a:lnTo>
                    <a:pt x="2676209" y="552237"/>
                  </a:lnTo>
                  <a:lnTo>
                    <a:pt x="2698115" y="512445"/>
                  </a:lnTo>
                  <a:lnTo>
                    <a:pt x="2722667" y="477061"/>
                  </a:lnTo>
                  <a:lnTo>
                    <a:pt x="2750042" y="445976"/>
                  </a:lnTo>
                  <a:lnTo>
                    <a:pt x="2780250" y="419201"/>
                  </a:lnTo>
                  <a:lnTo>
                    <a:pt x="2813304" y="396748"/>
                  </a:lnTo>
                  <a:lnTo>
                    <a:pt x="2848352" y="378932"/>
                  </a:lnTo>
                  <a:lnTo>
                    <a:pt x="2884709" y="366236"/>
                  </a:lnTo>
                  <a:lnTo>
                    <a:pt x="2922353" y="358636"/>
                  </a:lnTo>
                  <a:lnTo>
                    <a:pt x="2961258" y="356108"/>
                  </a:lnTo>
                  <a:close/>
                </a:path>
                <a:path w="4566284" h="1956435">
                  <a:moveTo>
                    <a:pt x="3219450" y="382777"/>
                  </a:moveTo>
                  <a:lnTo>
                    <a:pt x="4565777" y="382777"/>
                  </a:lnTo>
                  <a:lnTo>
                    <a:pt x="4565777" y="552576"/>
                  </a:lnTo>
                  <a:lnTo>
                    <a:pt x="4026154" y="552576"/>
                  </a:lnTo>
                  <a:lnTo>
                    <a:pt x="4026154" y="1532381"/>
                  </a:lnTo>
                  <a:lnTo>
                    <a:pt x="3759072" y="1532381"/>
                  </a:lnTo>
                  <a:lnTo>
                    <a:pt x="3759072" y="552576"/>
                  </a:lnTo>
                  <a:lnTo>
                    <a:pt x="3219450" y="552576"/>
                  </a:lnTo>
                  <a:lnTo>
                    <a:pt x="3219450" y="382777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11358943" y="656145"/>
          <a:ext cx="727709" cy="11496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4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5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750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6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T w="9525">
                      <a:solidFill>
                        <a:srgbClr val="BEBEBE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BEBEBE"/>
                      </a:solidFill>
                      <a:prstDash val="solid"/>
                    </a:lnL>
                    <a:lnR w="9525">
                      <a:solidFill>
                        <a:srgbClr val="BEBEBE"/>
                      </a:solidFill>
                      <a:prstDash val="solid"/>
                    </a:lnR>
                    <a:lnB w="9525">
                      <a:solidFill>
                        <a:srgbClr val="BEBEBE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637776" y="269747"/>
            <a:ext cx="4583430" cy="1972818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5060167" y="621791"/>
            <a:ext cx="3115945" cy="1621155"/>
            <a:chOff x="15060167" y="621791"/>
            <a:chExt cx="3115945" cy="1621155"/>
          </a:xfrm>
        </p:grpSpPr>
        <p:sp>
          <p:nvSpPr>
            <p:cNvPr id="17" name="object 17"/>
            <p:cNvSpPr/>
            <p:nvPr/>
          </p:nvSpPr>
          <p:spPr>
            <a:xfrm>
              <a:off x="15067914" y="633221"/>
              <a:ext cx="3102610" cy="1601470"/>
            </a:xfrm>
            <a:custGeom>
              <a:avLst/>
              <a:gdLst/>
              <a:ahLst/>
              <a:cxnLst/>
              <a:rect l="l" t="t" r="r" b="b"/>
              <a:pathLst>
                <a:path w="3102609" h="1601470">
                  <a:moveTo>
                    <a:pt x="181355" y="27685"/>
                  </a:moveTo>
                  <a:lnTo>
                    <a:pt x="3048" y="27685"/>
                  </a:lnTo>
                  <a:lnTo>
                    <a:pt x="299465" y="607186"/>
                  </a:lnTo>
                  <a:lnTo>
                    <a:pt x="0" y="1177289"/>
                  </a:lnTo>
                  <a:lnTo>
                    <a:pt x="164338" y="1177289"/>
                  </a:lnTo>
                  <a:lnTo>
                    <a:pt x="379729" y="742950"/>
                  </a:lnTo>
                  <a:lnTo>
                    <a:pt x="545452" y="742950"/>
                  </a:lnTo>
                  <a:lnTo>
                    <a:pt x="469265" y="593725"/>
                  </a:lnTo>
                  <a:lnTo>
                    <a:pt x="540725" y="457961"/>
                  </a:lnTo>
                  <a:lnTo>
                    <a:pt x="389000" y="457961"/>
                  </a:lnTo>
                  <a:lnTo>
                    <a:pt x="181355" y="27685"/>
                  </a:lnTo>
                  <a:close/>
                </a:path>
                <a:path w="3102609" h="1601470">
                  <a:moveTo>
                    <a:pt x="545452" y="742950"/>
                  </a:moveTo>
                  <a:lnTo>
                    <a:pt x="379729" y="742950"/>
                  </a:lnTo>
                  <a:lnTo>
                    <a:pt x="588898" y="1177289"/>
                  </a:lnTo>
                  <a:lnTo>
                    <a:pt x="767206" y="1177289"/>
                  </a:lnTo>
                  <a:lnTo>
                    <a:pt x="545452" y="742950"/>
                  </a:lnTo>
                  <a:close/>
                </a:path>
                <a:path w="3102609" h="1601470">
                  <a:moveTo>
                    <a:pt x="767206" y="27685"/>
                  </a:moveTo>
                  <a:lnTo>
                    <a:pt x="601979" y="27685"/>
                  </a:lnTo>
                  <a:lnTo>
                    <a:pt x="389000" y="457961"/>
                  </a:lnTo>
                  <a:lnTo>
                    <a:pt x="540725" y="457961"/>
                  </a:lnTo>
                  <a:lnTo>
                    <a:pt x="767206" y="27685"/>
                  </a:lnTo>
                  <a:close/>
                </a:path>
                <a:path w="3102609" h="1601470">
                  <a:moveTo>
                    <a:pt x="1454388" y="170814"/>
                  </a:moveTo>
                  <a:lnTo>
                    <a:pt x="1141856" y="170814"/>
                  </a:lnTo>
                  <a:lnTo>
                    <a:pt x="1162669" y="171293"/>
                  </a:lnTo>
                  <a:lnTo>
                    <a:pt x="1183195" y="172735"/>
                  </a:lnTo>
                  <a:lnTo>
                    <a:pt x="1223390" y="178561"/>
                  </a:lnTo>
                  <a:lnTo>
                    <a:pt x="1259966" y="190198"/>
                  </a:lnTo>
                  <a:lnTo>
                    <a:pt x="1303399" y="222436"/>
                  </a:lnTo>
                  <a:lnTo>
                    <a:pt x="1324683" y="254543"/>
                  </a:lnTo>
                  <a:lnTo>
                    <a:pt x="1339659" y="296693"/>
                  </a:lnTo>
                  <a:lnTo>
                    <a:pt x="1347279" y="351506"/>
                  </a:lnTo>
                  <a:lnTo>
                    <a:pt x="1348231" y="383794"/>
                  </a:lnTo>
                  <a:lnTo>
                    <a:pt x="1348231" y="420877"/>
                  </a:lnTo>
                  <a:lnTo>
                    <a:pt x="1292869" y="425521"/>
                  </a:lnTo>
                  <a:lnTo>
                    <a:pt x="1239377" y="431260"/>
                  </a:lnTo>
                  <a:lnTo>
                    <a:pt x="1187765" y="438094"/>
                  </a:lnTo>
                  <a:lnTo>
                    <a:pt x="1138046" y="446024"/>
                  </a:lnTo>
                  <a:lnTo>
                    <a:pt x="1090971" y="456269"/>
                  </a:lnTo>
                  <a:lnTo>
                    <a:pt x="1047099" y="469884"/>
                  </a:lnTo>
                  <a:lnTo>
                    <a:pt x="1006441" y="486904"/>
                  </a:lnTo>
                  <a:lnTo>
                    <a:pt x="969009" y="507364"/>
                  </a:lnTo>
                  <a:lnTo>
                    <a:pt x="931358" y="534199"/>
                  </a:lnTo>
                  <a:lnTo>
                    <a:pt x="899159" y="565356"/>
                  </a:lnTo>
                  <a:lnTo>
                    <a:pt x="872390" y="600823"/>
                  </a:lnTo>
                  <a:lnTo>
                    <a:pt x="851026" y="640587"/>
                  </a:lnTo>
                  <a:lnTo>
                    <a:pt x="834691" y="684732"/>
                  </a:lnTo>
                  <a:lnTo>
                    <a:pt x="823023" y="733329"/>
                  </a:lnTo>
                  <a:lnTo>
                    <a:pt x="816022" y="786356"/>
                  </a:lnTo>
                  <a:lnTo>
                    <a:pt x="813688" y="843787"/>
                  </a:lnTo>
                  <a:lnTo>
                    <a:pt x="814974" y="881959"/>
                  </a:lnTo>
                  <a:lnTo>
                    <a:pt x="825261" y="955301"/>
                  </a:lnTo>
                  <a:lnTo>
                    <a:pt x="845405" y="1023838"/>
                  </a:lnTo>
                  <a:lnTo>
                    <a:pt x="872785" y="1082234"/>
                  </a:lnTo>
                  <a:lnTo>
                    <a:pt x="907621" y="1130151"/>
                  </a:lnTo>
                  <a:lnTo>
                    <a:pt x="949150" y="1167731"/>
                  </a:lnTo>
                  <a:lnTo>
                    <a:pt x="996013" y="1194165"/>
                  </a:lnTo>
                  <a:lnTo>
                    <a:pt x="1045924" y="1207500"/>
                  </a:lnTo>
                  <a:lnTo>
                    <a:pt x="1071879" y="1209167"/>
                  </a:lnTo>
                  <a:lnTo>
                    <a:pt x="1102024" y="1208264"/>
                  </a:lnTo>
                  <a:lnTo>
                    <a:pt x="1151693" y="1201076"/>
                  </a:lnTo>
                  <a:lnTo>
                    <a:pt x="1189077" y="1186815"/>
                  </a:lnTo>
                  <a:lnTo>
                    <a:pt x="1225843" y="1166241"/>
                  </a:lnTo>
                  <a:lnTo>
                    <a:pt x="1258562" y="1143547"/>
                  </a:lnTo>
                  <a:lnTo>
                    <a:pt x="1301496" y="1103756"/>
                  </a:lnTo>
                  <a:lnTo>
                    <a:pt x="1315406" y="1088919"/>
                  </a:lnTo>
                  <a:lnTo>
                    <a:pt x="1327816" y="1075832"/>
                  </a:lnTo>
                  <a:lnTo>
                    <a:pt x="1338750" y="1064484"/>
                  </a:lnTo>
                  <a:lnTo>
                    <a:pt x="1348231" y="1054861"/>
                  </a:lnTo>
                  <a:lnTo>
                    <a:pt x="1490725" y="1054861"/>
                  </a:lnTo>
                  <a:lnTo>
                    <a:pt x="1490725" y="1031112"/>
                  </a:lnTo>
                  <a:lnTo>
                    <a:pt x="1122806" y="1031112"/>
                  </a:lnTo>
                  <a:lnTo>
                    <a:pt x="1085637" y="1027967"/>
                  </a:lnTo>
                  <a:lnTo>
                    <a:pt x="1025491" y="1002770"/>
                  </a:lnTo>
                  <a:lnTo>
                    <a:pt x="984535" y="952501"/>
                  </a:lnTo>
                  <a:lnTo>
                    <a:pt x="963961" y="877877"/>
                  </a:lnTo>
                  <a:lnTo>
                    <a:pt x="961390" y="831469"/>
                  </a:lnTo>
                  <a:lnTo>
                    <a:pt x="963723" y="790156"/>
                  </a:lnTo>
                  <a:lnTo>
                    <a:pt x="982392" y="722008"/>
                  </a:lnTo>
                  <a:lnTo>
                    <a:pt x="1018635" y="672292"/>
                  </a:lnTo>
                  <a:lnTo>
                    <a:pt x="1065879" y="635958"/>
                  </a:lnTo>
                  <a:lnTo>
                    <a:pt x="1119026" y="613364"/>
                  </a:lnTo>
                  <a:lnTo>
                    <a:pt x="1182030" y="598175"/>
                  </a:lnTo>
                  <a:lnTo>
                    <a:pt x="1348231" y="575182"/>
                  </a:lnTo>
                  <a:lnTo>
                    <a:pt x="1490725" y="575182"/>
                  </a:lnTo>
                  <a:lnTo>
                    <a:pt x="1490725" y="391032"/>
                  </a:lnTo>
                  <a:lnTo>
                    <a:pt x="1489297" y="339074"/>
                  </a:lnTo>
                  <a:lnTo>
                    <a:pt x="1485010" y="291210"/>
                  </a:lnTo>
                  <a:lnTo>
                    <a:pt x="1477867" y="247443"/>
                  </a:lnTo>
                  <a:lnTo>
                    <a:pt x="1467865" y="207772"/>
                  </a:lnTo>
                  <a:lnTo>
                    <a:pt x="1454959" y="171979"/>
                  </a:lnTo>
                  <a:lnTo>
                    <a:pt x="1454388" y="170814"/>
                  </a:lnTo>
                  <a:close/>
                </a:path>
                <a:path w="3102609" h="1601470">
                  <a:moveTo>
                    <a:pt x="1490725" y="1054861"/>
                  </a:moveTo>
                  <a:lnTo>
                    <a:pt x="1348231" y="1054861"/>
                  </a:lnTo>
                  <a:lnTo>
                    <a:pt x="1348231" y="1177290"/>
                  </a:lnTo>
                  <a:lnTo>
                    <a:pt x="1490725" y="1177290"/>
                  </a:lnTo>
                  <a:lnTo>
                    <a:pt x="1490725" y="1054861"/>
                  </a:lnTo>
                  <a:close/>
                </a:path>
                <a:path w="3102609" h="1601470">
                  <a:moveTo>
                    <a:pt x="1490725" y="575182"/>
                  </a:moveTo>
                  <a:lnTo>
                    <a:pt x="1348231" y="575182"/>
                  </a:lnTo>
                  <a:lnTo>
                    <a:pt x="1348231" y="894333"/>
                  </a:lnTo>
                  <a:lnTo>
                    <a:pt x="1323873" y="921980"/>
                  </a:lnTo>
                  <a:lnTo>
                    <a:pt x="1272490" y="970557"/>
                  </a:lnTo>
                  <a:lnTo>
                    <a:pt x="1217247" y="1008824"/>
                  </a:lnTo>
                  <a:lnTo>
                    <a:pt x="1155906" y="1028636"/>
                  </a:lnTo>
                  <a:lnTo>
                    <a:pt x="1122806" y="1031112"/>
                  </a:lnTo>
                  <a:lnTo>
                    <a:pt x="1490725" y="1031112"/>
                  </a:lnTo>
                  <a:lnTo>
                    <a:pt x="1490725" y="575182"/>
                  </a:lnTo>
                  <a:close/>
                </a:path>
                <a:path w="3102609" h="1601470">
                  <a:moveTo>
                    <a:pt x="1142619" y="0"/>
                  </a:moveTo>
                  <a:lnTo>
                    <a:pt x="1069959" y="4587"/>
                  </a:lnTo>
                  <a:lnTo>
                    <a:pt x="996442" y="18414"/>
                  </a:lnTo>
                  <a:lnTo>
                    <a:pt x="931100" y="36242"/>
                  </a:lnTo>
                  <a:lnTo>
                    <a:pt x="882903" y="52450"/>
                  </a:lnTo>
                  <a:lnTo>
                    <a:pt x="882903" y="249047"/>
                  </a:lnTo>
                  <a:lnTo>
                    <a:pt x="891286" y="249047"/>
                  </a:lnTo>
                  <a:lnTo>
                    <a:pt x="924814" y="231118"/>
                  </a:lnTo>
                  <a:lnTo>
                    <a:pt x="958342" y="215439"/>
                  </a:lnTo>
                  <a:lnTo>
                    <a:pt x="1025398" y="190880"/>
                  </a:lnTo>
                  <a:lnTo>
                    <a:pt x="1088008" y="175799"/>
                  </a:lnTo>
                  <a:lnTo>
                    <a:pt x="1141856" y="170814"/>
                  </a:lnTo>
                  <a:lnTo>
                    <a:pt x="1454388" y="170814"/>
                  </a:lnTo>
                  <a:lnTo>
                    <a:pt x="1439100" y="139652"/>
                  </a:lnTo>
                  <a:lnTo>
                    <a:pt x="1398523" y="85344"/>
                  </a:lnTo>
                  <a:lnTo>
                    <a:pt x="1347485" y="44450"/>
                  </a:lnTo>
                  <a:lnTo>
                    <a:pt x="1290446" y="18414"/>
                  </a:lnTo>
                  <a:lnTo>
                    <a:pt x="1223391" y="4587"/>
                  </a:lnTo>
                  <a:lnTo>
                    <a:pt x="1184719" y="1144"/>
                  </a:lnTo>
                  <a:lnTo>
                    <a:pt x="1142619" y="0"/>
                  </a:lnTo>
                  <a:close/>
                </a:path>
                <a:path w="3102609" h="1601470">
                  <a:moveTo>
                    <a:pt x="1764029" y="27685"/>
                  </a:moveTo>
                  <a:lnTo>
                    <a:pt x="1588515" y="27685"/>
                  </a:lnTo>
                  <a:lnTo>
                    <a:pt x="1939417" y="1121663"/>
                  </a:lnTo>
                  <a:lnTo>
                    <a:pt x="1766569" y="1601343"/>
                  </a:lnTo>
                  <a:lnTo>
                    <a:pt x="1940305" y="1601343"/>
                  </a:lnTo>
                  <a:lnTo>
                    <a:pt x="2178846" y="878839"/>
                  </a:lnTo>
                  <a:lnTo>
                    <a:pt x="2027681" y="878839"/>
                  </a:lnTo>
                  <a:lnTo>
                    <a:pt x="1764029" y="27685"/>
                  </a:lnTo>
                  <a:close/>
                </a:path>
                <a:path w="3102609" h="1601470">
                  <a:moveTo>
                    <a:pt x="2459863" y="27685"/>
                  </a:moveTo>
                  <a:lnTo>
                    <a:pt x="2290444" y="27685"/>
                  </a:lnTo>
                  <a:lnTo>
                    <a:pt x="2027681" y="878839"/>
                  </a:lnTo>
                  <a:lnTo>
                    <a:pt x="2178846" y="878839"/>
                  </a:lnTo>
                  <a:lnTo>
                    <a:pt x="2459863" y="27685"/>
                  </a:lnTo>
                  <a:close/>
                </a:path>
                <a:path w="3102609" h="1601470">
                  <a:moveTo>
                    <a:pt x="2871596" y="1016"/>
                  </a:moveTo>
                  <a:lnTo>
                    <a:pt x="2832691" y="3544"/>
                  </a:lnTo>
                  <a:lnTo>
                    <a:pt x="2795047" y="11144"/>
                  </a:lnTo>
                  <a:lnTo>
                    <a:pt x="2758690" y="23840"/>
                  </a:lnTo>
                  <a:lnTo>
                    <a:pt x="2723642" y="41655"/>
                  </a:lnTo>
                  <a:lnTo>
                    <a:pt x="2690588" y="64109"/>
                  </a:lnTo>
                  <a:lnTo>
                    <a:pt x="2660380" y="90884"/>
                  </a:lnTo>
                  <a:lnTo>
                    <a:pt x="2633005" y="121969"/>
                  </a:lnTo>
                  <a:lnTo>
                    <a:pt x="2608452" y="157352"/>
                  </a:lnTo>
                  <a:lnTo>
                    <a:pt x="2586530" y="197183"/>
                  </a:lnTo>
                  <a:lnTo>
                    <a:pt x="2566939" y="241284"/>
                  </a:lnTo>
                  <a:lnTo>
                    <a:pt x="2549642" y="289780"/>
                  </a:lnTo>
                  <a:lnTo>
                    <a:pt x="2534665" y="342646"/>
                  </a:lnTo>
                  <a:lnTo>
                    <a:pt x="2524715" y="388335"/>
                  </a:lnTo>
                  <a:lnTo>
                    <a:pt x="2516965" y="437316"/>
                  </a:lnTo>
                  <a:lnTo>
                    <a:pt x="2511421" y="489590"/>
                  </a:lnTo>
                  <a:lnTo>
                    <a:pt x="2508091" y="545155"/>
                  </a:lnTo>
                  <a:lnTo>
                    <a:pt x="2506979" y="604011"/>
                  </a:lnTo>
                  <a:lnTo>
                    <a:pt x="2508046" y="663373"/>
                  </a:lnTo>
                  <a:lnTo>
                    <a:pt x="2511247" y="719547"/>
                  </a:lnTo>
                  <a:lnTo>
                    <a:pt x="2516581" y="772545"/>
                  </a:lnTo>
                  <a:lnTo>
                    <a:pt x="2524048" y="822378"/>
                  </a:lnTo>
                  <a:lnTo>
                    <a:pt x="2533650" y="869060"/>
                  </a:lnTo>
                  <a:lnTo>
                    <a:pt x="2548266" y="923022"/>
                  </a:lnTo>
                  <a:lnTo>
                    <a:pt x="2565622" y="972137"/>
                  </a:lnTo>
                  <a:lnTo>
                    <a:pt x="2585692" y="1016418"/>
                  </a:lnTo>
                  <a:lnTo>
                    <a:pt x="2608452" y="1055877"/>
                  </a:lnTo>
                  <a:lnTo>
                    <a:pt x="2633813" y="1090574"/>
                  </a:lnTo>
                  <a:lnTo>
                    <a:pt x="2661507" y="1120568"/>
                  </a:lnTo>
                  <a:lnTo>
                    <a:pt x="2691534" y="1145871"/>
                  </a:lnTo>
                  <a:lnTo>
                    <a:pt x="2723896" y="1166495"/>
                  </a:lnTo>
                  <a:lnTo>
                    <a:pt x="2794460" y="1193927"/>
                  </a:lnTo>
                  <a:lnTo>
                    <a:pt x="2832213" y="1200785"/>
                  </a:lnTo>
                  <a:lnTo>
                    <a:pt x="2871596" y="1203071"/>
                  </a:lnTo>
                  <a:lnTo>
                    <a:pt x="2891599" y="1202574"/>
                  </a:lnTo>
                  <a:lnTo>
                    <a:pt x="2940177" y="1195324"/>
                  </a:lnTo>
                  <a:lnTo>
                    <a:pt x="2984039" y="1179964"/>
                  </a:lnTo>
                  <a:lnTo>
                    <a:pt x="3025552" y="1161494"/>
                  </a:lnTo>
                  <a:lnTo>
                    <a:pt x="3080512" y="1127267"/>
                  </a:lnTo>
                  <a:lnTo>
                    <a:pt x="3102482" y="1112393"/>
                  </a:lnTo>
                  <a:lnTo>
                    <a:pt x="3102482" y="1035303"/>
                  </a:lnTo>
                  <a:lnTo>
                    <a:pt x="2869565" y="1035303"/>
                  </a:lnTo>
                  <a:lnTo>
                    <a:pt x="2819247" y="1028186"/>
                  </a:lnTo>
                  <a:lnTo>
                    <a:pt x="2774775" y="1006840"/>
                  </a:lnTo>
                  <a:lnTo>
                    <a:pt x="2736137" y="971278"/>
                  </a:lnTo>
                  <a:lnTo>
                    <a:pt x="2703321" y="921511"/>
                  </a:lnTo>
                  <a:lnTo>
                    <a:pt x="2685044" y="881104"/>
                  </a:lnTo>
                  <a:lnTo>
                    <a:pt x="2670090" y="835697"/>
                  </a:lnTo>
                  <a:lnTo>
                    <a:pt x="2658459" y="785288"/>
                  </a:lnTo>
                  <a:lnTo>
                    <a:pt x="2650151" y="729873"/>
                  </a:lnTo>
                  <a:lnTo>
                    <a:pt x="2645166" y="669449"/>
                  </a:lnTo>
                  <a:lnTo>
                    <a:pt x="2643504" y="604011"/>
                  </a:lnTo>
                  <a:lnTo>
                    <a:pt x="2644765" y="546550"/>
                  </a:lnTo>
                  <a:lnTo>
                    <a:pt x="2648546" y="492931"/>
                  </a:lnTo>
                  <a:lnTo>
                    <a:pt x="2654851" y="443152"/>
                  </a:lnTo>
                  <a:lnTo>
                    <a:pt x="2663682" y="397214"/>
                  </a:lnTo>
                  <a:lnTo>
                    <a:pt x="2675042" y="355117"/>
                  </a:lnTo>
                  <a:lnTo>
                    <a:pt x="2688931" y="316862"/>
                  </a:lnTo>
                  <a:lnTo>
                    <a:pt x="2705354" y="282448"/>
                  </a:lnTo>
                  <a:lnTo>
                    <a:pt x="2738834" y="232701"/>
                  </a:lnTo>
                  <a:lnTo>
                    <a:pt x="2777362" y="197183"/>
                  </a:lnTo>
                  <a:lnTo>
                    <a:pt x="2820939" y="175881"/>
                  </a:lnTo>
                  <a:lnTo>
                    <a:pt x="2869565" y="168782"/>
                  </a:lnTo>
                  <a:lnTo>
                    <a:pt x="3102482" y="168782"/>
                  </a:lnTo>
                  <a:lnTo>
                    <a:pt x="3102482" y="89534"/>
                  </a:lnTo>
                  <a:lnTo>
                    <a:pt x="3052381" y="56562"/>
                  </a:lnTo>
                  <a:lnTo>
                    <a:pt x="2995802" y="27685"/>
                  </a:lnTo>
                  <a:lnTo>
                    <a:pt x="2934842" y="7683"/>
                  </a:lnTo>
                  <a:lnTo>
                    <a:pt x="2903505" y="2682"/>
                  </a:lnTo>
                  <a:lnTo>
                    <a:pt x="2871596" y="1016"/>
                  </a:lnTo>
                  <a:close/>
                </a:path>
                <a:path w="3102609" h="1601470">
                  <a:moveTo>
                    <a:pt x="3102482" y="895350"/>
                  </a:moveTo>
                  <a:lnTo>
                    <a:pt x="3094863" y="895350"/>
                  </a:lnTo>
                  <a:lnTo>
                    <a:pt x="3071645" y="924786"/>
                  </a:lnTo>
                  <a:lnTo>
                    <a:pt x="3046761" y="951388"/>
                  </a:lnTo>
                  <a:lnTo>
                    <a:pt x="2991992" y="996187"/>
                  </a:lnTo>
                  <a:lnTo>
                    <a:pt x="2932303" y="1025509"/>
                  </a:lnTo>
                  <a:lnTo>
                    <a:pt x="2869565" y="1035303"/>
                  </a:lnTo>
                  <a:lnTo>
                    <a:pt x="3102482" y="1035303"/>
                  </a:lnTo>
                  <a:lnTo>
                    <a:pt x="3102482" y="895350"/>
                  </a:lnTo>
                  <a:close/>
                </a:path>
                <a:path w="3102609" h="1601470">
                  <a:moveTo>
                    <a:pt x="3102482" y="168782"/>
                  </a:moveTo>
                  <a:lnTo>
                    <a:pt x="2869565" y="168782"/>
                  </a:lnTo>
                  <a:lnTo>
                    <a:pt x="2886878" y="169737"/>
                  </a:lnTo>
                  <a:lnTo>
                    <a:pt x="2904537" y="172608"/>
                  </a:lnTo>
                  <a:lnTo>
                    <a:pt x="2940938" y="184150"/>
                  </a:lnTo>
                  <a:lnTo>
                    <a:pt x="2975514" y="200898"/>
                  </a:lnTo>
                  <a:lnTo>
                    <a:pt x="3020450" y="231977"/>
                  </a:lnTo>
                  <a:lnTo>
                    <a:pt x="3058794" y="266446"/>
                  </a:lnTo>
                  <a:lnTo>
                    <a:pt x="3087334" y="297557"/>
                  </a:lnTo>
                  <a:lnTo>
                    <a:pt x="3094863" y="306577"/>
                  </a:lnTo>
                  <a:lnTo>
                    <a:pt x="3102482" y="306577"/>
                  </a:lnTo>
                  <a:lnTo>
                    <a:pt x="3102482" y="16878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5067914" y="633221"/>
              <a:ext cx="3102610" cy="1601470"/>
            </a:xfrm>
            <a:custGeom>
              <a:avLst/>
              <a:gdLst/>
              <a:ahLst/>
              <a:cxnLst/>
              <a:rect l="l" t="t" r="r" b="b"/>
              <a:pathLst>
                <a:path w="3102609" h="1601470">
                  <a:moveTo>
                    <a:pt x="3048" y="27685"/>
                  </a:moveTo>
                  <a:lnTo>
                    <a:pt x="181355" y="27685"/>
                  </a:lnTo>
                  <a:lnTo>
                    <a:pt x="389000" y="457961"/>
                  </a:lnTo>
                  <a:lnTo>
                    <a:pt x="601979" y="27685"/>
                  </a:lnTo>
                  <a:lnTo>
                    <a:pt x="767206" y="27685"/>
                  </a:lnTo>
                  <a:lnTo>
                    <a:pt x="469265" y="593725"/>
                  </a:lnTo>
                  <a:lnTo>
                    <a:pt x="767206" y="1177289"/>
                  </a:lnTo>
                  <a:lnTo>
                    <a:pt x="588898" y="1177289"/>
                  </a:lnTo>
                  <a:lnTo>
                    <a:pt x="379729" y="742950"/>
                  </a:lnTo>
                  <a:lnTo>
                    <a:pt x="164338" y="1177289"/>
                  </a:lnTo>
                  <a:lnTo>
                    <a:pt x="0" y="1177289"/>
                  </a:lnTo>
                  <a:lnTo>
                    <a:pt x="299465" y="607186"/>
                  </a:lnTo>
                  <a:lnTo>
                    <a:pt x="3048" y="27685"/>
                  </a:lnTo>
                  <a:close/>
                </a:path>
                <a:path w="3102609" h="1601470">
                  <a:moveTo>
                    <a:pt x="1348231" y="575182"/>
                  </a:moveTo>
                  <a:lnTo>
                    <a:pt x="1290526" y="582549"/>
                  </a:lnTo>
                  <a:lnTo>
                    <a:pt x="1219200" y="592201"/>
                  </a:lnTo>
                  <a:lnTo>
                    <a:pt x="1148635" y="605234"/>
                  </a:lnTo>
                  <a:lnTo>
                    <a:pt x="1093215" y="622553"/>
                  </a:lnTo>
                  <a:lnTo>
                    <a:pt x="1041019" y="652541"/>
                  </a:lnTo>
                  <a:lnTo>
                    <a:pt x="998727" y="695198"/>
                  </a:lnTo>
                  <a:lnTo>
                    <a:pt x="970724" y="753665"/>
                  </a:lnTo>
                  <a:lnTo>
                    <a:pt x="961390" y="831469"/>
                  </a:lnTo>
                  <a:lnTo>
                    <a:pt x="963961" y="877877"/>
                  </a:lnTo>
                  <a:lnTo>
                    <a:pt x="971677" y="918225"/>
                  </a:lnTo>
                  <a:lnTo>
                    <a:pt x="1002538" y="980694"/>
                  </a:lnTo>
                  <a:lnTo>
                    <a:pt x="1053195" y="1018524"/>
                  </a:lnTo>
                  <a:lnTo>
                    <a:pt x="1122806" y="1031112"/>
                  </a:lnTo>
                  <a:lnTo>
                    <a:pt x="1155906" y="1028636"/>
                  </a:lnTo>
                  <a:lnTo>
                    <a:pt x="1217247" y="1008824"/>
                  </a:lnTo>
                  <a:lnTo>
                    <a:pt x="1272490" y="970557"/>
                  </a:lnTo>
                  <a:lnTo>
                    <a:pt x="1323873" y="921980"/>
                  </a:lnTo>
                  <a:lnTo>
                    <a:pt x="1348231" y="894333"/>
                  </a:lnTo>
                  <a:lnTo>
                    <a:pt x="1348231" y="575182"/>
                  </a:lnTo>
                  <a:close/>
                </a:path>
                <a:path w="3102609" h="1601470">
                  <a:moveTo>
                    <a:pt x="1142619" y="0"/>
                  </a:moveTo>
                  <a:lnTo>
                    <a:pt x="1184719" y="1144"/>
                  </a:lnTo>
                  <a:lnTo>
                    <a:pt x="1223391" y="4587"/>
                  </a:lnTo>
                  <a:lnTo>
                    <a:pt x="1290446" y="18414"/>
                  </a:lnTo>
                  <a:lnTo>
                    <a:pt x="1347485" y="44450"/>
                  </a:lnTo>
                  <a:lnTo>
                    <a:pt x="1398523" y="85344"/>
                  </a:lnTo>
                  <a:lnTo>
                    <a:pt x="1439100" y="139652"/>
                  </a:lnTo>
                  <a:lnTo>
                    <a:pt x="1467865" y="207772"/>
                  </a:lnTo>
                  <a:lnTo>
                    <a:pt x="1477867" y="247443"/>
                  </a:lnTo>
                  <a:lnTo>
                    <a:pt x="1485010" y="291210"/>
                  </a:lnTo>
                  <a:lnTo>
                    <a:pt x="1489297" y="339074"/>
                  </a:lnTo>
                  <a:lnTo>
                    <a:pt x="1490725" y="391032"/>
                  </a:lnTo>
                  <a:lnTo>
                    <a:pt x="1490725" y="1177289"/>
                  </a:lnTo>
                  <a:lnTo>
                    <a:pt x="1348231" y="1177289"/>
                  </a:lnTo>
                  <a:lnTo>
                    <a:pt x="1348231" y="1054861"/>
                  </a:lnTo>
                  <a:lnTo>
                    <a:pt x="1338750" y="1064484"/>
                  </a:lnTo>
                  <a:lnTo>
                    <a:pt x="1327816" y="1075832"/>
                  </a:lnTo>
                  <a:lnTo>
                    <a:pt x="1315406" y="1088919"/>
                  </a:lnTo>
                  <a:lnTo>
                    <a:pt x="1301496" y="1103756"/>
                  </a:lnTo>
                  <a:lnTo>
                    <a:pt x="1286946" y="1118592"/>
                  </a:lnTo>
                  <a:lnTo>
                    <a:pt x="1244727" y="1153668"/>
                  </a:lnTo>
                  <a:lnTo>
                    <a:pt x="1207293" y="1177290"/>
                  </a:lnTo>
                  <a:lnTo>
                    <a:pt x="1171194" y="1194816"/>
                  </a:lnTo>
                  <a:lnTo>
                    <a:pt x="1128633" y="1205563"/>
                  </a:lnTo>
                  <a:lnTo>
                    <a:pt x="1071879" y="1209167"/>
                  </a:lnTo>
                  <a:lnTo>
                    <a:pt x="1045924" y="1207500"/>
                  </a:lnTo>
                  <a:lnTo>
                    <a:pt x="996013" y="1194165"/>
                  </a:lnTo>
                  <a:lnTo>
                    <a:pt x="949150" y="1167731"/>
                  </a:lnTo>
                  <a:lnTo>
                    <a:pt x="907621" y="1130151"/>
                  </a:lnTo>
                  <a:lnTo>
                    <a:pt x="872785" y="1082234"/>
                  </a:lnTo>
                  <a:lnTo>
                    <a:pt x="845405" y="1023838"/>
                  </a:lnTo>
                  <a:lnTo>
                    <a:pt x="825261" y="955301"/>
                  </a:lnTo>
                  <a:lnTo>
                    <a:pt x="814974" y="881959"/>
                  </a:lnTo>
                  <a:lnTo>
                    <a:pt x="813688" y="843787"/>
                  </a:lnTo>
                  <a:lnTo>
                    <a:pt x="816022" y="786356"/>
                  </a:lnTo>
                  <a:lnTo>
                    <a:pt x="823023" y="733329"/>
                  </a:lnTo>
                  <a:lnTo>
                    <a:pt x="834691" y="684732"/>
                  </a:lnTo>
                  <a:lnTo>
                    <a:pt x="851026" y="640587"/>
                  </a:lnTo>
                  <a:lnTo>
                    <a:pt x="872390" y="600823"/>
                  </a:lnTo>
                  <a:lnTo>
                    <a:pt x="899159" y="565356"/>
                  </a:lnTo>
                  <a:lnTo>
                    <a:pt x="931358" y="534199"/>
                  </a:lnTo>
                  <a:lnTo>
                    <a:pt x="969009" y="507364"/>
                  </a:lnTo>
                  <a:lnTo>
                    <a:pt x="1006441" y="486904"/>
                  </a:lnTo>
                  <a:lnTo>
                    <a:pt x="1047099" y="469884"/>
                  </a:lnTo>
                  <a:lnTo>
                    <a:pt x="1090971" y="456269"/>
                  </a:lnTo>
                  <a:lnTo>
                    <a:pt x="1138046" y="446024"/>
                  </a:lnTo>
                  <a:lnTo>
                    <a:pt x="1187765" y="438094"/>
                  </a:lnTo>
                  <a:lnTo>
                    <a:pt x="1239377" y="431260"/>
                  </a:lnTo>
                  <a:lnTo>
                    <a:pt x="1292869" y="425521"/>
                  </a:lnTo>
                  <a:lnTo>
                    <a:pt x="1348231" y="420877"/>
                  </a:lnTo>
                  <a:lnTo>
                    <a:pt x="1348231" y="383794"/>
                  </a:lnTo>
                  <a:lnTo>
                    <a:pt x="1344421" y="322468"/>
                  </a:lnTo>
                  <a:lnTo>
                    <a:pt x="1332992" y="274193"/>
                  </a:lnTo>
                  <a:lnTo>
                    <a:pt x="1314815" y="237299"/>
                  </a:lnTo>
                  <a:lnTo>
                    <a:pt x="1275968" y="199046"/>
                  </a:lnTo>
                  <a:lnTo>
                    <a:pt x="1223390" y="178561"/>
                  </a:lnTo>
                  <a:lnTo>
                    <a:pt x="1183195" y="172735"/>
                  </a:lnTo>
                  <a:lnTo>
                    <a:pt x="1141856" y="170814"/>
                  </a:lnTo>
                  <a:lnTo>
                    <a:pt x="1116016" y="172057"/>
                  </a:lnTo>
                  <a:lnTo>
                    <a:pt x="1057810" y="182066"/>
                  </a:lnTo>
                  <a:lnTo>
                    <a:pt x="991870" y="202023"/>
                  </a:lnTo>
                  <a:lnTo>
                    <a:pt x="924814" y="231118"/>
                  </a:lnTo>
                  <a:lnTo>
                    <a:pt x="891286" y="249047"/>
                  </a:lnTo>
                  <a:lnTo>
                    <a:pt x="882903" y="249047"/>
                  </a:lnTo>
                  <a:lnTo>
                    <a:pt x="882903" y="52450"/>
                  </a:lnTo>
                  <a:lnTo>
                    <a:pt x="904859" y="44543"/>
                  </a:lnTo>
                  <a:lnTo>
                    <a:pt x="961628" y="27537"/>
                  </a:lnTo>
                  <a:lnTo>
                    <a:pt x="1033301" y="10340"/>
                  </a:lnTo>
                  <a:lnTo>
                    <a:pt x="1106402" y="1144"/>
                  </a:lnTo>
                  <a:lnTo>
                    <a:pt x="1142619" y="0"/>
                  </a:lnTo>
                  <a:close/>
                </a:path>
                <a:path w="3102609" h="1601470">
                  <a:moveTo>
                    <a:pt x="1588515" y="27685"/>
                  </a:moveTo>
                  <a:lnTo>
                    <a:pt x="1764029" y="27685"/>
                  </a:lnTo>
                  <a:lnTo>
                    <a:pt x="2027681" y="878839"/>
                  </a:lnTo>
                  <a:lnTo>
                    <a:pt x="2290444" y="27685"/>
                  </a:lnTo>
                  <a:lnTo>
                    <a:pt x="2459863" y="27685"/>
                  </a:lnTo>
                  <a:lnTo>
                    <a:pt x="1940305" y="1601343"/>
                  </a:lnTo>
                  <a:lnTo>
                    <a:pt x="1766569" y="1601343"/>
                  </a:lnTo>
                  <a:lnTo>
                    <a:pt x="1939417" y="1121663"/>
                  </a:lnTo>
                  <a:lnTo>
                    <a:pt x="1588515" y="27685"/>
                  </a:lnTo>
                  <a:close/>
                </a:path>
                <a:path w="3102609" h="1601470">
                  <a:moveTo>
                    <a:pt x="2871596" y="1016"/>
                  </a:moveTo>
                  <a:lnTo>
                    <a:pt x="2934842" y="7683"/>
                  </a:lnTo>
                  <a:lnTo>
                    <a:pt x="2995802" y="27685"/>
                  </a:lnTo>
                  <a:lnTo>
                    <a:pt x="3052381" y="56562"/>
                  </a:lnTo>
                  <a:lnTo>
                    <a:pt x="3102482" y="89534"/>
                  </a:lnTo>
                  <a:lnTo>
                    <a:pt x="3102482" y="306577"/>
                  </a:lnTo>
                  <a:lnTo>
                    <a:pt x="3094863" y="306577"/>
                  </a:lnTo>
                  <a:lnTo>
                    <a:pt x="3087334" y="297557"/>
                  </a:lnTo>
                  <a:lnTo>
                    <a:pt x="3078829" y="287845"/>
                  </a:lnTo>
                  <a:lnTo>
                    <a:pt x="3047172" y="255115"/>
                  </a:lnTo>
                  <a:lnTo>
                    <a:pt x="3005327" y="220218"/>
                  </a:lnTo>
                  <a:lnTo>
                    <a:pt x="2958822" y="192196"/>
                  </a:lnTo>
                  <a:lnTo>
                    <a:pt x="2922553" y="177409"/>
                  </a:lnTo>
                  <a:lnTo>
                    <a:pt x="2869565" y="168782"/>
                  </a:lnTo>
                  <a:lnTo>
                    <a:pt x="2820939" y="175881"/>
                  </a:lnTo>
                  <a:lnTo>
                    <a:pt x="2777362" y="197183"/>
                  </a:lnTo>
                  <a:lnTo>
                    <a:pt x="2738834" y="232701"/>
                  </a:lnTo>
                  <a:lnTo>
                    <a:pt x="2705354" y="282448"/>
                  </a:lnTo>
                  <a:lnTo>
                    <a:pt x="2688931" y="316862"/>
                  </a:lnTo>
                  <a:lnTo>
                    <a:pt x="2675042" y="355117"/>
                  </a:lnTo>
                  <a:lnTo>
                    <a:pt x="2663682" y="397214"/>
                  </a:lnTo>
                  <a:lnTo>
                    <a:pt x="2654851" y="443152"/>
                  </a:lnTo>
                  <a:lnTo>
                    <a:pt x="2648546" y="492931"/>
                  </a:lnTo>
                  <a:lnTo>
                    <a:pt x="2644765" y="546550"/>
                  </a:lnTo>
                  <a:lnTo>
                    <a:pt x="2643504" y="604011"/>
                  </a:lnTo>
                  <a:lnTo>
                    <a:pt x="2645166" y="669449"/>
                  </a:lnTo>
                  <a:lnTo>
                    <a:pt x="2650151" y="729873"/>
                  </a:lnTo>
                  <a:lnTo>
                    <a:pt x="2658459" y="785288"/>
                  </a:lnTo>
                  <a:lnTo>
                    <a:pt x="2670090" y="835697"/>
                  </a:lnTo>
                  <a:lnTo>
                    <a:pt x="2685044" y="881104"/>
                  </a:lnTo>
                  <a:lnTo>
                    <a:pt x="2703321" y="921511"/>
                  </a:lnTo>
                  <a:lnTo>
                    <a:pt x="2736137" y="971278"/>
                  </a:lnTo>
                  <a:lnTo>
                    <a:pt x="2774775" y="1006840"/>
                  </a:lnTo>
                  <a:lnTo>
                    <a:pt x="2819247" y="1028186"/>
                  </a:lnTo>
                  <a:lnTo>
                    <a:pt x="2869565" y="1035303"/>
                  </a:lnTo>
                  <a:lnTo>
                    <a:pt x="2901303" y="1032853"/>
                  </a:lnTo>
                  <a:lnTo>
                    <a:pt x="2962540" y="1013283"/>
                  </a:lnTo>
                  <a:lnTo>
                    <a:pt x="3020210" y="975181"/>
                  </a:lnTo>
                  <a:lnTo>
                    <a:pt x="3071645" y="924786"/>
                  </a:lnTo>
                  <a:lnTo>
                    <a:pt x="3094863" y="895350"/>
                  </a:lnTo>
                  <a:lnTo>
                    <a:pt x="3102482" y="895350"/>
                  </a:lnTo>
                  <a:lnTo>
                    <a:pt x="3102482" y="1112393"/>
                  </a:lnTo>
                  <a:lnTo>
                    <a:pt x="3092128" y="1119491"/>
                  </a:lnTo>
                  <a:lnTo>
                    <a:pt x="3053588" y="1144904"/>
                  </a:lnTo>
                  <a:lnTo>
                    <a:pt x="3012618" y="1167961"/>
                  </a:lnTo>
                  <a:lnTo>
                    <a:pt x="2968561" y="1185894"/>
                  </a:lnTo>
                  <a:lnTo>
                    <a:pt x="2925889" y="1198677"/>
                  </a:lnTo>
                  <a:lnTo>
                    <a:pt x="2871596" y="1203071"/>
                  </a:lnTo>
                  <a:lnTo>
                    <a:pt x="2832213" y="1200785"/>
                  </a:lnTo>
                  <a:lnTo>
                    <a:pt x="2794460" y="1193927"/>
                  </a:lnTo>
                  <a:lnTo>
                    <a:pt x="2723896" y="1166495"/>
                  </a:lnTo>
                  <a:lnTo>
                    <a:pt x="2691534" y="1145871"/>
                  </a:lnTo>
                  <a:lnTo>
                    <a:pt x="2661507" y="1120568"/>
                  </a:lnTo>
                  <a:lnTo>
                    <a:pt x="2633813" y="1090574"/>
                  </a:lnTo>
                  <a:lnTo>
                    <a:pt x="2608452" y="1055877"/>
                  </a:lnTo>
                  <a:lnTo>
                    <a:pt x="2585692" y="1016418"/>
                  </a:lnTo>
                  <a:lnTo>
                    <a:pt x="2565622" y="972137"/>
                  </a:lnTo>
                  <a:lnTo>
                    <a:pt x="2548266" y="923022"/>
                  </a:lnTo>
                  <a:lnTo>
                    <a:pt x="2533650" y="869060"/>
                  </a:lnTo>
                  <a:lnTo>
                    <a:pt x="2524048" y="822378"/>
                  </a:lnTo>
                  <a:lnTo>
                    <a:pt x="2516581" y="772545"/>
                  </a:lnTo>
                  <a:lnTo>
                    <a:pt x="2511247" y="719547"/>
                  </a:lnTo>
                  <a:lnTo>
                    <a:pt x="2508046" y="663373"/>
                  </a:lnTo>
                  <a:lnTo>
                    <a:pt x="2506979" y="604011"/>
                  </a:lnTo>
                  <a:lnTo>
                    <a:pt x="2508091" y="545155"/>
                  </a:lnTo>
                  <a:lnTo>
                    <a:pt x="2511421" y="489590"/>
                  </a:lnTo>
                  <a:lnTo>
                    <a:pt x="2516965" y="437316"/>
                  </a:lnTo>
                  <a:lnTo>
                    <a:pt x="2524715" y="388335"/>
                  </a:lnTo>
                  <a:lnTo>
                    <a:pt x="2534665" y="342646"/>
                  </a:lnTo>
                  <a:lnTo>
                    <a:pt x="2549642" y="289780"/>
                  </a:lnTo>
                  <a:lnTo>
                    <a:pt x="2566939" y="241284"/>
                  </a:lnTo>
                  <a:lnTo>
                    <a:pt x="2586547" y="197145"/>
                  </a:lnTo>
                  <a:lnTo>
                    <a:pt x="2608452" y="157352"/>
                  </a:lnTo>
                  <a:lnTo>
                    <a:pt x="2633005" y="121969"/>
                  </a:lnTo>
                  <a:lnTo>
                    <a:pt x="2660380" y="90884"/>
                  </a:lnTo>
                  <a:lnTo>
                    <a:pt x="2690588" y="64109"/>
                  </a:lnTo>
                  <a:lnTo>
                    <a:pt x="2723642" y="41655"/>
                  </a:lnTo>
                  <a:lnTo>
                    <a:pt x="2758690" y="23840"/>
                  </a:lnTo>
                  <a:lnTo>
                    <a:pt x="2795047" y="11144"/>
                  </a:lnTo>
                  <a:lnTo>
                    <a:pt x="2832691" y="3544"/>
                  </a:lnTo>
                  <a:lnTo>
                    <a:pt x="2871596" y="1016"/>
                  </a:lnTo>
                  <a:close/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060167" y="621791"/>
              <a:ext cx="3115817" cy="1620774"/>
            </a:xfrm>
            <a:prstGeom prst="rect">
              <a:avLst/>
            </a:prstGeom>
          </p:spPr>
        </p:pic>
      </p:grp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-12700" y="2104299"/>
            <a:ext cx="17170400" cy="2788285"/>
          </a:xfrm>
          <a:prstGeom prst="rect">
            <a:avLst/>
          </a:prstGeom>
        </p:spPr>
        <p:txBody>
          <a:bodyPr vert="horz" wrap="square" lIns="0" tIns="1460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5150" b="1" spc="-795" dirty="0">
                <a:solidFill>
                  <a:srgbClr val="000000"/>
                </a:solidFill>
                <a:latin typeface="Trebuchet MS"/>
                <a:cs typeface="Trebuchet MS"/>
              </a:rPr>
              <a:t>Цей</a:t>
            </a:r>
            <a:r>
              <a:rPr sz="5150" b="1" spc="-254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95" dirty="0">
                <a:solidFill>
                  <a:srgbClr val="000000"/>
                </a:solidFill>
                <a:latin typeface="Trebuchet MS"/>
                <a:cs typeface="Trebuchet MS"/>
              </a:rPr>
              <a:t>музей-галерея</a:t>
            </a:r>
            <a:r>
              <a:rPr sz="5150" b="1" spc="-27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80" dirty="0">
                <a:solidFill>
                  <a:srgbClr val="000000"/>
                </a:solidFill>
                <a:latin typeface="Trebuchet MS"/>
                <a:cs typeface="Trebuchet MS"/>
              </a:rPr>
              <a:t>сучасного</a:t>
            </a:r>
            <a:r>
              <a:rPr sz="5150" b="1" spc="-26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15" dirty="0">
                <a:solidFill>
                  <a:srgbClr val="000000"/>
                </a:solidFill>
                <a:latin typeface="Trebuchet MS"/>
                <a:cs typeface="Trebuchet MS"/>
              </a:rPr>
              <a:t>мистецтва</a:t>
            </a:r>
            <a:r>
              <a:rPr sz="5150" b="1" spc="-22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20" dirty="0">
                <a:solidFill>
                  <a:srgbClr val="000000"/>
                </a:solidFill>
                <a:latin typeface="Trebuchet MS"/>
                <a:cs typeface="Trebuchet MS"/>
              </a:rPr>
              <a:t>було</a:t>
            </a:r>
            <a:r>
              <a:rPr sz="5150" b="1" spc="-27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70" dirty="0">
                <a:solidFill>
                  <a:srgbClr val="000000"/>
                </a:solidFill>
                <a:latin typeface="Trebuchet MS"/>
                <a:cs typeface="Trebuchet MS"/>
              </a:rPr>
              <a:t>відкрито</a:t>
            </a:r>
            <a:r>
              <a:rPr sz="5150" b="1" spc="-22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85" dirty="0">
                <a:solidFill>
                  <a:srgbClr val="000000"/>
                </a:solidFill>
                <a:latin typeface="Trebuchet MS"/>
                <a:cs typeface="Trebuchet MS"/>
              </a:rPr>
              <a:t>у</a:t>
            </a:r>
            <a:r>
              <a:rPr sz="5150" b="1" spc="-27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30" dirty="0">
                <a:solidFill>
                  <a:srgbClr val="000000"/>
                </a:solidFill>
                <a:latin typeface="Trebuchet MS"/>
                <a:cs typeface="Trebuchet MS"/>
              </a:rPr>
              <a:t>рамках</a:t>
            </a:r>
            <a:endParaRPr sz="5150">
              <a:latin typeface="Trebuchet MS"/>
              <a:cs typeface="Trebuchet MS"/>
            </a:endParaRPr>
          </a:p>
          <a:p>
            <a:pPr marL="12700" marR="5080">
              <a:lnSpc>
                <a:spcPts val="7280"/>
              </a:lnSpc>
              <a:spcBef>
                <a:spcPts val="185"/>
              </a:spcBef>
            </a:pPr>
            <a:r>
              <a:rPr sz="5150" b="1" spc="-735" dirty="0">
                <a:solidFill>
                  <a:srgbClr val="000000"/>
                </a:solidFill>
                <a:latin typeface="Trebuchet MS"/>
                <a:cs typeface="Trebuchet MS"/>
              </a:rPr>
              <a:t>програми</a:t>
            </a:r>
            <a:r>
              <a:rPr sz="5150" b="1" spc="-7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10" dirty="0">
                <a:solidFill>
                  <a:srgbClr val="000000"/>
                </a:solidFill>
                <a:latin typeface="Trebuchet MS"/>
                <a:cs typeface="Trebuchet MS"/>
              </a:rPr>
              <a:t>«Культурна</a:t>
            </a:r>
            <a:r>
              <a:rPr sz="5150" b="1" spc="8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10" dirty="0">
                <a:solidFill>
                  <a:srgbClr val="000000"/>
                </a:solidFill>
                <a:latin typeface="Trebuchet MS"/>
                <a:cs typeface="Trebuchet MS"/>
              </a:rPr>
              <a:t>столиця</a:t>
            </a:r>
            <a:r>
              <a:rPr sz="5150" b="1" spc="7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30" dirty="0">
                <a:solidFill>
                  <a:srgbClr val="000000"/>
                </a:solidFill>
                <a:latin typeface="Trebuchet MS"/>
                <a:cs typeface="Trebuchet MS"/>
              </a:rPr>
              <a:t>Європи»</a:t>
            </a:r>
            <a:r>
              <a:rPr sz="5150" b="1" spc="-70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85" dirty="0">
                <a:solidFill>
                  <a:srgbClr val="000000"/>
                </a:solidFill>
                <a:latin typeface="Trebuchet MS"/>
                <a:cs typeface="Trebuchet MS"/>
              </a:rPr>
              <a:t>у</a:t>
            </a:r>
            <a:r>
              <a:rPr sz="5150" b="1" spc="6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45" dirty="0">
                <a:solidFill>
                  <a:srgbClr val="000000"/>
                </a:solidFill>
                <a:latin typeface="Trebuchet MS"/>
                <a:cs typeface="Trebuchet MS"/>
              </a:rPr>
              <a:t>2003</a:t>
            </a:r>
            <a:r>
              <a:rPr sz="5150" b="1" spc="-6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10" dirty="0">
                <a:solidFill>
                  <a:srgbClr val="000000"/>
                </a:solidFill>
                <a:latin typeface="Trebuchet MS"/>
                <a:cs typeface="Trebuchet MS"/>
              </a:rPr>
              <a:t>році.</a:t>
            </a:r>
            <a:r>
              <a:rPr sz="5150" b="1" spc="-37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30" dirty="0">
                <a:solidFill>
                  <a:srgbClr val="000000"/>
                </a:solidFill>
                <a:latin typeface="Trebuchet MS"/>
                <a:cs typeface="Trebuchet MS"/>
              </a:rPr>
              <a:t>Концепт</a:t>
            </a:r>
            <a:r>
              <a:rPr sz="5150" b="1" spc="-72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30" dirty="0">
                <a:solidFill>
                  <a:srgbClr val="000000"/>
                </a:solidFill>
                <a:latin typeface="Trebuchet MS"/>
                <a:cs typeface="Trebuchet MS"/>
              </a:rPr>
              <a:t>будівлі </a:t>
            </a:r>
            <a:r>
              <a:rPr sz="5150" b="1" spc="-154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30" dirty="0">
                <a:solidFill>
                  <a:srgbClr val="000000"/>
                </a:solidFill>
                <a:latin typeface="Trebuchet MS"/>
                <a:cs typeface="Trebuchet MS"/>
              </a:rPr>
              <a:t>розробили</a:t>
            </a:r>
            <a:r>
              <a:rPr sz="5150" b="1" spc="-5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90" dirty="0">
                <a:solidFill>
                  <a:srgbClr val="000000"/>
                </a:solidFill>
                <a:latin typeface="Trebuchet MS"/>
                <a:cs typeface="Trebuchet MS"/>
              </a:rPr>
              <a:t>лондонські</a:t>
            </a:r>
            <a:r>
              <a:rPr sz="5150" b="1" spc="-8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70" dirty="0">
                <a:solidFill>
                  <a:srgbClr val="000000"/>
                </a:solidFill>
                <a:latin typeface="Trebuchet MS"/>
                <a:cs typeface="Trebuchet MS"/>
              </a:rPr>
              <a:t>архітектори</a:t>
            </a:r>
            <a:r>
              <a:rPr sz="5150" b="1" spc="-6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60" dirty="0">
                <a:solidFill>
                  <a:srgbClr val="000000"/>
                </a:solidFill>
                <a:latin typeface="Trebuchet MS"/>
                <a:cs typeface="Trebuchet MS"/>
              </a:rPr>
              <a:t>Пітер</a:t>
            </a:r>
            <a:r>
              <a:rPr sz="5150" b="1" spc="-4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25" dirty="0">
                <a:solidFill>
                  <a:srgbClr val="000000"/>
                </a:solidFill>
                <a:latin typeface="Trebuchet MS"/>
                <a:cs typeface="Trebuchet MS"/>
              </a:rPr>
              <a:t>Кук</a:t>
            </a:r>
            <a:r>
              <a:rPr sz="5150" b="1" spc="-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60" dirty="0">
                <a:solidFill>
                  <a:srgbClr val="000000"/>
                </a:solidFill>
                <a:latin typeface="Trebuchet MS"/>
                <a:cs typeface="Trebuchet MS"/>
              </a:rPr>
              <a:t>та</a:t>
            </a:r>
            <a:r>
              <a:rPr sz="5150" b="1" spc="-6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680" dirty="0">
                <a:solidFill>
                  <a:srgbClr val="000000"/>
                </a:solidFill>
                <a:latin typeface="Trebuchet MS"/>
                <a:cs typeface="Trebuchet MS"/>
              </a:rPr>
              <a:t>Колін</a:t>
            </a:r>
            <a:r>
              <a:rPr sz="5150" b="1" spc="-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5150" b="1" spc="-715" dirty="0">
                <a:solidFill>
                  <a:srgbClr val="000000"/>
                </a:solidFill>
                <a:latin typeface="Trebuchet MS"/>
                <a:cs typeface="Trebuchet MS"/>
              </a:rPr>
              <a:t>Фурньє.</a:t>
            </a:r>
            <a:endParaRPr sz="5150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60309" y="4929896"/>
            <a:ext cx="10320020" cy="5125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97000">
              <a:lnSpc>
                <a:spcPct val="116300"/>
              </a:lnSpc>
              <a:spcBef>
                <a:spcPts val="100"/>
              </a:spcBef>
            </a:pPr>
            <a:r>
              <a:rPr sz="4800" b="1" spc="-910" dirty="0">
                <a:latin typeface="Trebuchet MS"/>
                <a:cs typeface="Trebuchet MS"/>
              </a:rPr>
              <a:t>Д</a:t>
            </a:r>
            <a:r>
              <a:rPr sz="4800" b="1" spc="-700" dirty="0">
                <a:latin typeface="Trebuchet MS"/>
                <a:cs typeface="Trebuchet MS"/>
              </a:rPr>
              <a:t>о</a:t>
            </a:r>
            <a:r>
              <a:rPr sz="4800" b="1" spc="-100" dirty="0">
                <a:latin typeface="Trebuchet MS"/>
                <a:cs typeface="Trebuchet MS"/>
              </a:rPr>
              <a:t> </a:t>
            </a:r>
            <a:r>
              <a:rPr sz="4800" b="1" spc="-615" dirty="0">
                <a:latin typeface="Trebuchet MS"/>
                <a:cs typeface="Trebuchet MS"/>
              </a:rPr>
              <a:t>т</a:t>
            </a:r>
            <a:r>
              <a:rPr sz="4800" b="1" spc="-690" dirty="0">
                <a:latin typeface="Trebuchet MS"/>
                <a:cs typeface="Trebuchet MS"/>
              </a:rPr>
              <a:t>о</a:t>
            </a:r>
            <a:r>
              <a:rPr sz="4800" b="1" spc="-635" dirty="0">
                <a:latin typeface="Trebuchet MS"/>
                <a:cs typeface="Trebuchet MS"/>
              </a:rPr>
              <a:t>го</a:t>
            </a:r>
            <a:r>
              <a:rPr sz="4800" b="1" spc="-90" dirty="0">
                <a:latin typeface="Trebuchet MS"/>
                <a:cs typeface="Trebuchet MS"/>
              </a:rPr>
              <a:t> </a:t>
            </a:r>
            <a:r>
              <a:rPr sz="4800" b="1" spc="-955" dirty="0">
                <a:latin typeface="Trebuchet MS"/>
                <a:cs typeface="Trebuchet MS"/>
              </a:rPr>
              <a:t>ж</a:t>
            </a:r>
            <a:r>
              <a:rPr sz="4800" b="1" spc="-130" dirty="0">
                <a:latin typeface="Trebuchet MS"/>
                <a:cs typeface="Trebuchet MS"/>
              </a:rPr>
              <a:t> </a:t>
            </a:r>
            <a:r>
              <a:rPr sz="4800" b="1" spc="-980" dirty="0">
                <a:latin typeface="Trebuchet MS"/>
                <a:cs typeface="Trebuchet MS"/>
              </a:rPr>
              <a:t>ф</a:t>
            </a:r>
            <a:r>
              <a:rPr sz="4800" b="1" spc="-630" dirty="0">
                <a:latin typeface="Trebuchet MS"/>
                <a:cs typeface="Trebuchet MS"/>
              </a:rPr>
              <a:t>а</a:t>
            </a:r>
            <a:r>
              <a:rPr sz="4800" b="1" spc="-650" dirty="0">
                <a:latin typeface="Trebuchet MS"/>
                <a:cs typeface="Trebuchet MS"/>
              </a:rPr>
              <a:t>са</a:t>
            </a:r>
            <a:r>
              <a:rPr sz="4800" b="1" spc="-750" dirty="0">
                <a:latin typeface="Trebuchet MS"/>
                <a:cs typeface="Trebuchet MS"/>
              </a:rPr>
              <a:t>д</a:t>
            </a:r>
            <a:r>
              <a:rPr sz="4800" b="1" spc="-455" dirty="0">
                <a:latin typeface="Trebuchet MS"/>
                <a:cs typeface="Trebuchet MS"/>
              </a:rPr>
              <a:t>,</a:t>
            </a:r>
            <a:r>
              <a:rPr sz="4800" b="1" spc="-160" dirty="0">
                <a:latin typeface="Trebuchet MS"/>
                <a:cs typeface="Trebuchet MS"/>
              </a:rPr>
              <a:t> </a:t>
            </a:r>
            <a:r>
              <a:rPr sz="4800" b="1" spc="-680" dirty="0">
                <a:latin typeface="Trebuchet MS"/>
                <a:cs typeface="Trebuchet MS"/>
              </a:rPr>
              <a:t>б</a:t>
            </a:r>
            <a:r>
              <a:rPr sz="4800" b="1" spc="-695" dirty="0">
                <a:latin typeface="Trebuchet MS"/>
                <a:cs typeface="Trebuchet MS"/>
              </a:rPr>
              <a:t>е</a:t>
            </a:r>
            <a:r>
              <a:rPr sz="4800" b="1" spc="-655" dirty="0">
                <a:latin typeface="Trebuchet MS"/>
                <a:cs typeface="Trebuchet MS"/>
              </a:rPr>
              <a:t>зп</a:t>
            </a:r>
            <a:r>
              <a:rPr sz="4800" b="1" spc="-690" dirty="0">
                <a:latin typeface="Trebuchet MS"/>
                <a:cs typeface="Trebuchet MS"/>
              </a:rPr>
              <a:t>е</a:t>
            </a:r>
            <a:r>
              <a:rPr sz="4800" b="1" spc="-720" dirty="0">
                <a:latin typeface="Trebuchet MS"/>
                <a:cs typeface="Trebuchet MS"/>
              </a:rPr>
              <a:t>р</a:t>
            </a:r>
            <a:r>
              <a:rPr sz="4800" b="1" spc="-695" dirty="0">
                <a:latin typeface="Trebuchet MS"/>
                <a:cs typeface="Trebuchet MS"/>
              </a:rPr>
              <a:t>е</a:t>
            </a:r>
            <a:r>
              <a:rPr sz="4800" b="1" spc="-715" dirty="0">
                <a:latin typeface="Trebuchet MS"/>
                <a:cs typeface="Trebuchet MS"/>
              </a:rPr>
              <a:t>чн</a:t>
            </a:r>
            <a:r>
              <a:rPr sz="4800" b="1" spc="-660" dirty="0">
                <a:latin typeface="Trebuchet MS"/>
                <a:cs typeface="Trebuchet MS"/>
              </a:rPr>
              <a:t>о</a:t>
            </a:r>
            <a:r>
              <a:rPr sz="4800" b="1" spc="-455" dirty="0">
                <a:latin typeface="Trebuchet MS"/>
                <a:cs typeface="Trebuchet MS"/>
              </a:rPr>
              <a:t>,</a:t>
            </a:r>
            <a:r>
              <a:rPr sz="4800" b="1" spc="-110" dirty="0">
                <a:latin typeface="Trebuchet MS"/>
                <a:cs typeface="Trebuchet MS"/>
              </a:rPr>
              <a:t> </a:t>
            </a:r>
            <a:r>
              <a:rPr sz="4800" b="1" spc="-615" dirty="0">
                <a:latin typeface="Trebuchet MS"/>
                <a:cs typeface="Trebuchet MS"/>
              </a:rPr>
              <a:t>ст</a:t>
            </a:r>
            <a:r>
              <a:rPr sz="4800" b="1" spc="-660" dirty="0">
                <a:latin typeface="Trebuchet MS"/>
                <a:cs typeface="Trebuchet MS"/>
              </a:rPr>
              <a:t>а</a:t>
            </a:r>
            <a:r>
              <a:rPr sz="4800" b="1" spc="-645" dirty="0">
                <a:latin typeface="Trebuchet MS"/>
                <a:cs typeface="Trebuchet MS"/>
              </a:rPr>
              <a:t>в</a:t>
            </a:r>
            <a:r>
              <a:rPr sz="4800" b="1" spc="-525" dirty="0">
                <a:latin typeface="Trebuchet MS"/>
                <a:cs typeface="Trebuchet MS"/>
              </a:rPr>
              <a:t>ав  </a:t>
            </a:r>
            <a:r>
              <a:rPr sz="4800" b="1" spc="-730" dirty="0">
                <a:latin typeface="Trebuchet MS"/>
                <a:cs typeface="Trebuchet MS"/>
              </a:rPr>
              <a:t>домінуючим</a:t>
            </a:r>
            <a:r>
              <a:rPr sz="4800" b="1" spc="-170" dirty="0">
                <a:latin typeface="Trebuchet MS"/>
                <a:cs typeface="Trebuchet MS"/>
              </a:rPr>
              <a:t> </a:t>
            </a:r>
            <a:r>
              <a:rPr sz="4800" b="1" spc="-735" dirty="0">
                <a:latin typeface="Trebuchet MS"/>
                <a:cs typeface="Trebuchet MS"/>
              </a:rPr>
              <a:t>елементом</a:t>
            </a:r>
            <a:r>
              <a:rPr sz="4800" b="1" spc="-200" dirty="0">
                <a:latin typeface="Trebuchet MS"/>
                <a:cs typeface="Trebuchet MS"/>
              </a:rPr>
              <a:t> </a:t>
            </a:r>
            <a:r>
              <a:rPr sz="4800" b="1" spc="-645" dirty="0">
                <a:latin typeface="Trebuchet MS"/>
                <a:cs typeface="Trebuchet MS"/>
              </a:rPr>
              <a:t>архітектурного</a:t>
            </a:r>
            <a:endParaRPr sz="4800">
              <a:latin typeface="Trebuchet MS"/>
              <a:cs typeface="Trebuchet MS"/>
            </a:endParaRPr>
          </a:p>
          <a:p>
            <a:pPr marL="12700" marR="5080">
              <a:lnSpc>
                <a:spcPct val="116300"/>
              </a:lnSpc>
            </a:pPr>
            <a:r>
              <a:rPr sz="4800" b="1" spc="-635" dirty="0">
                <a:latin typeface="Trebuchet MS"/>
                <a:cs typeface="Trebuchet MS"/>
              </a:rPr>
              <a:t>образу.</a:t>
            </a:r>
            <a:r>
              <a:rPr sz="4800" b="1" spc="135" dirty="0">
                <a:latin typeface="Trebuchet MS"/>
                <a:cs typeface="Trebuchet MS"/>
              </a:rPr>
              <a:t> </a:t>
            </a:r>
            <a:r>
              <a:rPr sz="4800" b="1" spc="-650" dirty="0">
                <a:latin typeface="Trebuchet MS"/>
                <a:cs typeface="Trebuchet MS"/>
              </a:rPr>
              <a:t>Архітектори-автори</a:t>
            </a:r>
            <a:r>
              <a:rPr sz="4800" b="1" spc="-85" dirty="0">
                <a:latin typeface="Trebuchet MS"/>
                <a:cs typeface="Trebuchet MS"/>
              </a:rPr>
              <a:t> </a:t>
            </a:r>
            <a:r>
              <a:rPr sz="4800" b="1" spc="-720" dirty="0">
                <a:latin typeface="Trebuchet MS"/>
                <a:cs typeface="Trebuchet MS"/>
              </a:rPr>
              <a:t>прийняли</a:t>
            </a:r>
            <a:r>
              <a:rPr sz="4800" b="1" spc="-45" dirty="0">
                <a:latin typeface="Trebuchet MS"/>
                <a:cs typeface="Trebuchet MS"/>
              </a:rPr>
              <a:t> </a:t>
            </a:r>
            <a:r>
              <a:rPr sz="4800" b="1" spc="-680" dirty="0">
                <a:latin typeface="Trebuchet MS"/>
                <a:cs typeface="Trebuchet MS"/>
              </a:rPr>
              <a:t>проект </a:t>
            </a:r>
            <a:r>
              <a:rPr sz="4800" b="1" spc="-1435" dirty="0">
                <a:latin typeface="Trebuchet MS"/>
                <a:cs typeface="Trebuchet MS"/>
              </a:rPr>
              <a:t> </a:t>
            </a:r>
            <a:r>
              <a:rPr sz="4800" b="1" spc="-980" dirty="0">
                <a:latin typeface="Trebuchet MS"/>
                <a:cs typeface="Trebuchet MS"/>
              </a:rPr>
              <a:t>ф</a:t>
            </a:r>
            <a:r>
              <a:rPr sz="4800" b="1" spc="-630" dirty="0">
                <a:latin typeface="Trebuchet MS"/>
                <a:cs typeface="Trebuchet MS"/>
              </a:rPr>
              <a:t>а</a:t>
            </a:r>
            <a:r>
              <a:rPr sz="4800" b="1" spc="-690" dirty="0">
                <a:latin typeface="Trebuchet MS"/>
                <a:cs typeface="Trebuchet MS"/>
              </a:rPr>
              <a:t>сад</a:t>
            </a:r>
            <a:r>
              <a:rPr sz="4800" b="1" spc="-635" dirty="0">
                <a:latin typeface="Trebuchet MS"/>
                <a:cs typeface="Trebuchet MS"/>
              </a:rPr>
              <a:t>у</a:t>
            </a:r>
            <a:r>
              <a:rPr sz="4800" b="1" spc="-455" dirty="0">
                <a:latin typeface="Trebuchet MS"/>
                <a:cs typeface="Trebuchet MS"/>
              </a:rPr>
              <a:t>,</a:t>
            </a:r>
            <a:r>
              <a:rPr sz="4800" b="1" spc="-300" dirty="0">
                <a:latin typeface="Trebuchet MS"/>
                <a:cs typeface="Trebuchet MS"/>
              </a:rPr>
              <a:t> </a:t>
            </a:r>
            <a:r>
              <a:rPr sz="4800" b="1" spc="-615" dirty="0">
                <a:latin typeface="Trebuchet MS"/>
                <a:cs typeface="Trebuchet MS"/>
              </a:rPr>
              <a:t>т</a:t>
            </a:r>
            <a:r>
              <a:rPr sz="4800" b="1" spc="-655" dirty="0">
                <a:latin typeface="Trebuchet MS"/>
                <a:cs typeface="Trebuchet MS"/>
              </a:rPr>
              <a:t>о</a:t>
            </a:r>
            <a:r>
              <a:rPr sz="4800" b="1" spc="-905" dirty="0">
                <a:latin typeface="Trebuchet MS"/>
                <a:cs typeface="Trebuchet MS"/>
              </a:rPr>
              <a:t>м</a:t>
            </a:r>
            <a:r>
              <a:rPr sz="4800" b="1" spc="-665" dirty="0">
                <a:latin typeface="Trebuchet MS"/>
                <a:cs typeface="Trebuchet MS"/>
              </a:rPr>
              <a:t>у</a:t>
            </a:r>
            <a:r>
              <a:rPr sz="4800" b="1" spc="-315" dirty="0">
                <a:latin typeface="Trebuchet MS"/>
                <a:cs typeface="Trebuchet MS"/>
              </a:rPr>
              <a:t> </a:t>
            </a:r>
            <a:r>
              <a:rPr sz="4800" b="1" spc="-994" dirty="0">
                <a:latin typeface="Trebuchet MS"/>
                <a:cs typeface="Trebuchet MS"/>
              </a:rPr>
              <a:t>щ</a:t>
            </a:r>
            <a:r>
              <a:rPr sz="4800" b="1" spc="-700" dirty="0">
                <a:latin typeface="Trebuchet MS"/>
                <a:cs typeface="Trebuchet MS"/>
              </a:rPr>
              <a:t>о</a:t>
            </a:r>
            <a:r>
              <a:rPr sz="4800" b="1" spc="-280" dirty="0">
                <a:latin typeface="Trebuchet MS"/>
                <a:cs typeface="Trebuchet MS"/>
              </a:rPr>
              <a:t> </a:t>
            </a:r>
            <a:r>
              <a:rPr sz="4800" b="1" spc="-590" dirty="0">
                <a:latin typeface="Trebuchet MS"/>
                <a:cs typeface="Trebuchet MS"/>
              </a:rPr>
              <a:t>він</a:t>
            </a:r>
            <a:r>
              <a:rPr sz="4800" b="1" spc="-290" dirty="0">
                <a:latin typeface="Trebuchet MS"/>
                <a:cs typeface="Trebuchet MS"/>
              </a:rPr>
              <a:t> </a:t>
            </a:r>
            <a:r>
              <a:rPr sz="4800" b="1" spc="-645" dirty="0">
                <a:latin typeface="Trebuchet MS"/>
                <a:cs typeface="Trebuchet MS"/>
              </a:rPr>
              <a:t>гр</a:t>
            </a:r>
            <a:r>
              <a:rPr sz="4800" b="1" spc="-655" dirty="0">
                <a:latin typeface="Trebuchet MS"/>
                <a:cs typeface="Trebuchet MS"/>
              </a:rPr>
              <a:t>у</a:t>
            </a:r>
            <a:r>
              <a:rPr sz="4800" b="1" spc="-695" dirty="0">
                <a:latin typeface="Trebuchet MS"/>
                <a:cs typeface="Trebuchet MS"/>
              </a:rPr>
              <a:t>н</a:t>
            </a:r>
            <a:r>
              <a:rPr sz="4800" b="1" spc="-615" dirty="0">
                <a:latin typeface="Trebuchet MS"/>
                <a:cs typeface="Trebuchet MS"/>
              </a:rPr>
              <a:t>т</a:t>
            </a:r>
            <a:r>
              <a:rPr sz="4800" b="1" spc="-670" dirty="0">
                <a:latin typeface="Trebuchet MS"/>
                <a:cs typeface="Trebuchet MS"/>
              </a:rPr>
              <a:t>у</a:t>
            </a:r>
            <a:r>
              <a:rPr sz="4800" b="1" spc="-635" dirty="0">
                <a:latin typeface="Trebuchet MS"/>
                <a:cs typeface="Trebuchet MS"/>
              </a:rPr>
              <a:t>в</a:t>
            </a:r>
            <a:r>
              <a:rPr sz="4800" b="1" spc="-660" dirty="0">
                <a:latin typeface="Trebuchet MS"/>
                <a:cs typeface="Trebuchet MS"/>
              </a:rPr>
              <a:t>а</a:t>
            </a:r>
            <a:r>
              <a:rPr sz="4800" b="1" spc="-645" dirty="0">
                <a:latin typeface="Trebuchet MS"/>
                <a:cs typeface="Trebuchet MS"/>
              </a:rPr>
              <a:t>в</a:t>
            </a:r>
            <a:r>
              <a:rPr sz="4800" b="1" spc="-640" dirty="0">
                <a:latin typeface="Trebuchet MS"/>
                <a:cs typeface="Trebuchet MS"/>
              </a:rPr>
              <a:t>с</a:t>
            </a:r>
            <a:r>
              <a:rPr sz="4800" b="1" spc="-690" dirty="0">
                <a:latin typeface="Trebuchet MS"/>
                <a:cs typeface="Trebuchet MS"/>
              </a:rPr>
              <a:t>я</a:t>
            </a:r>
            <a:r>
              <a:rPr sz="4800" b="1" spc="-310" dirty="0">
                <a:latin typeface="Trebuchet MS"/>
                <a:cs typeface="Trebuchet MS"/>
              </a:rPr>
              <a:t> </a:t>
            </a:r>
            <a:r>
              <a:rPr sz="4800" b="1" spc="-690" dirty="0">
                <a:latin typeface="Trebuchet MS"/>
                <a:cs typeface="Trebuchet MS"/>
              </a:rPr>
              <a:t>н</a:t>
            </a:r>
            <a:r>
              <a:rPr sz="4800" b="1" spc="-655" dirty="0">
                <a:latin typeface="Trebuchet MS"/>
                <a:cs typeface="Trebuchet MS"/>
              </a:rPr>
              <a:t>а</a:t>
            </a:r>
            <a:r>
              <a:rPr sz="4800" b="1" spc="-330" dirty="0">
                <a:latin typeface="Trebuchet MS"/>
                <a:cs typeface="Trebuchet MS"/>
              </a:rPr>
              <a:t> </a:t>
            </a:r>
            <a:r>
              <a:rPr sz="4800" b="1" spc="-370" dirty="0">
                <a:latin typeface="Trebuchet MS"/>
                <a:cs typeface="Trebuchet MS"/>
              </a:rPr>
              <a:t>ї</a:t>
            </a:r>
            <a:r>
              <a:rPr sz="4800" b="1" spc="-675" dirty="0">
                <a:latin typeface="Trebuchet MS"/>
                <a:cs typeface="Trebuchet MS"/>
              </a:rPr>
              <a:t>х</a:t>
            </a:r>
            <a:r>
              <a:rPr sz="4800" b="1" spc="-730" dirty="0">
                <a:latin typeface="Trebuchet MS"/>
                <a:cs typeface="Trebuchet MS"/>
              </a:rPr>
              <a:t>н</a:t>
            </a:r>
            <a:r>
              <a:rPr sz="4800" b="1" spc="-330" dirty="0">
                <a:latin typeface="Trebuchet MS"/>
                <a:cs typeface="Trebuchet MS"/>
              </a:rPr>
              <a:t>і</a:t>
            </a:r>
            <a:r>
              <a:rPr sz="4800" b="1" spc="-690" dirty="0">
                <a:latin typeface="Trebuchet MS"/>
                <a:cs typeface="Trebuchet MS"/>
              </a:rPr>
              <a:t>х</a:t>
            </a:r>
            <a:endParaRPr sz="4800">
              <a:latin typeface="Trebuchet MS"/>
              <a:cs typeface="Trebuchet MS"/>
            </a:endParaRPr>
          </a:p>
          <a:p>
            <a:pPr marL="12700" marR="27940">
              <a:lnSpc>
                <a:spcPts val="6700"/>
              </a:lnSpc>
              <a:spcBef>
                <a:spcPts val="140"/>
              </a:spcBef>
            </a:pPr>
            <a:r>
              <a:rPr sz="4800" b="1" spc="-665" dirty="0">
                <a:latin typeface="Trebuchet MS"/>
                <a:cs typeface="Trebuchet MS"/>
              </a:rPr>
              <a:t>оригінальних</a:t>
            </a:r>
            <a:r>
              <a:rPr sz="4800" b="1" spc="-220" dirty="0">
                <a:latin typeface="Trebuchet MS"/>
                <a:cs typeface="Trebuchet MS"/>
              </a:rPr>
              <a:t> </a:t>
            </a:r>
            <a:r>
              <a:rPr sz="4800" b="1" spc="-640" dirty="0">
                <a:latin typeface="Trebuchet MS"/>
                <a:cs typeface="Trebuchet MS"/>
              </a:rPr>
              <a:t>ідеях</a:t>
            </a:r>
            <a:r>
              <a:rPr sz="4800" b="1" spc="-200" dirty="0">
                <a:latin typeface="Trebuchet MS"/>
                <a:cs typeface="Trebuchet MS"/>
              </a:rPr>
              <a:t> </a:t>
            </a:r>
            <a:r>
              <a:rPr sz="4800" b="1" spc="-715" dirty="0">
                <a:latin typeface="Trebuchet MS"/>
                <a:cs typeface="Trebuchet MS"/>
              </a:rPr>
              <a:t>про</a:t>
            </a:r>
            <a:r>
              <a:rPr sz="4800" b="1" spc="-240" dirty="0">
                <a:latin typeface="Trebuchet MS"/>
                <a:cs typeface="Trebuchet MS"/>
              </a:rPr>
              <a:t> </a:t>
            </a:r>
            <a:r>
              <a:rPr sz="4800" b="1" spc="-695" dirty="0">
                <a:latin typeface="Trebuchet MS"/>
                <a:cs typeface="Trebuchet MS"/>
              </a:rPr>
              <a:t>велику</a:t>
            </a:r>
            <a:r>
              <a:rPr sz="4800" b="1" spc="-240" dirty="0">
                <a:latin typeface="Trebuchet MS"/>
                <a:cs typeface="Trebuchet MS"/>
              </a:rPr>
              <a:t> </a:t>
            </a:r>
            <a:r>
              <a:rPr sz="4800" b="1" spc="-695" dirty="0">
                <a:latin typeface="Trebuchet MS"/>
                <a:cs typeface="Trebuchet MS"/>
              </a:rPr>
              <a:t>поверхню,</a:t>
            </a:r>
            <a:r>
              <a:rPr sz="4800" b="1" spc="-250" dirty="0">
                <a:latin typeface="Trebuchet MS"/>
                <a:cs typeface="Trebuchet MS"/>
              </a:rPr>
              <a:t> </a:t>
            </a:r>
            <a:r>
              <a:rPr sz="4800" b="1" spc="-840" dirty="0">
                <a:latin typeface="Trebuchet MS"/>
                <a:cs typeface="Trebuchet MS"/>
              </a:rPr>
              <a:t>що </a:t>
            </a:r>
            <a:r>
              <a:rPr sz="4800" b="1" spc="-1430" dirty="0">
                <a:latin typeface="Trebuchet MS"/>
                <a:cs typeface="Trebuchet MS"/>
              </a:rPr>
              <a:t> </a:t>
            </a:r>
            <a:r>
              <a:rPr sz="4800" b="1" spc="-370" dirty="0">
                <a:latin typeface="Trebuchet MS"/>
                <a:cs typeface="Trebuchet MS"/>
              </a:rPr>
              <a:t>світиться.</a:t>
            </a:r>
            <a:endParaRPr sz="4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7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6962775" cy="429577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462519" y="2578735"/>
              <a:ext cx="8844280" cy="0"/>
            </a:xfrm>
            <a:custGeom>
              <a:avLst/>
              <a:gdLst/>
              <a:ahLst/>
              <a:cxnLst/>
              <a:rect l="l" t="t" r="r" b="b"/>
              <a:pathLst>
                <a:path w="8844280">
                  <a:moveTo>
                    <a:pt x="0" y="0"/>
                  </a:moveTo>
                  <a:lnTo>
                    <a:pt x="8844280" y="0"/>
                  </a:lnTo>
                </a:path>
              </a:pathLst>
            </a:custGeom>
            <a:ln w="8572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6349344" y="2449829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0" y="257175"/>
                  </a:lnTo>
                  <a:lnTo>
                    <a:pt x="171450" y="1289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81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349344" y="2449829"/>
              <a:ext cx="171450" cy="257175"/>
            </a:xfrm>
            <a:custGeom>
              <a:avLst/>
              <a:gdLst/>
              <a:ahLst/>
              <a:cxnLst/>
              <a:rect l="l" t="t" r="r" b="b"/>
              <a:pathLst>
                <a:path w="171450" h="257175">
                  <a:moveTo>
                    <a:pt x="0" y="0"/>
                  </a:moveTo>
                  <a:lnTo>
                    <a:pt x="171450" y="128904"/>
                  </a:lnTo>
                  <a:lnTo>
                    <a:pt x="0" y="257175"/>
                  </a:lnTo>
                  <a:lnTo>
                    <a:pt x="0" y="0"/>
                  </a:lnTo>
                  <a:close/>
                </a:path>
              </a:pathLst>
            </a:custGeom>
            <a:ln w="85716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4297679"/>
              <a:ext cx="18288000" cy="5934075"/>
            </a:xfrm>
            <a:custGeom>
              <a:avLst/>
              <a:gdLst/>
              <a:ahLst/>
              <a:cxnLst/>
              <a:rect l="l" t="t" r="r" b="b"/>
              <a:pathLst>
                <a:path w="18288000" h="5934075">
                  <a:moveTo>
                    <a:pt x="18288000" y="0"/>
                  </a:moveTo>
                  <a:lnTo>
                    <a:pt x="0" y="0"/>
                  </a:lnTo>
                  <a:lnTo>
                    <a:pt x="0" y="5934075"/>
                  </a:lnTo>
                  <a:lnTo>
                    <a:pt x="18288000" y="5934075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66464" y="5561328"/>
              <a:ext cx="2121533" cy="467169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1175" y="4706620"/>
              <a:ext cx="4730115" cy="482346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40040" y="4536440"/>
              <a:ext cx="5817234" cy="400875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77584" y="0"/>
              <a:ext cx="10789920" cy="4157979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833424" y="4464339"/>
            <a:ext cx="15159355" cy="55372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17475" marR="108585" indent="146050" algn="just">
              <a:lnSpc>
                <a:spcPct val="116199"/>
              </a:lnSpc>
              <a:spcBef>
                <a:spcPts val="85"/>
              </a:spcBef>
            </a:pPr>
            <a:r>
              <a:rPr sz="4450" b="1" spc="-655" dirty="0">
                <a:latin typeface="Trebuchet MS"/>
                <a:cs typeface="Trebuchet MS"/>
              </a:rPr>
              <a:t>Гуанчжоу-Юань </a:t>
            </a:r>
            <a:r>
              <a:rPr sz="4450" b="1" spc="-415" dirty="0">
                <a:latin typeface="Trebuchet MS"/>
                <a:cs typeface="Trebuchet MS"/>
              </a:rPr>
              <a:t>– </a:t>
            </a:r>
            <a:r>
              <a:rPr sz="4450" b="1" spc="-680" dirty="0">
                <a:latin typeface="Trebuchet MS"/>
                <a:cs typeface="Trebuchet MS"/>
              </a:rPr>
              <a:t>найвища</a:t>
            </a:r>
            <a:r>
              <a:rPr sz="4450" b="1" spc="-20" dirty="0">
                <a:latin typeface="Trebuchet MS"/>
                <a:cs typeface="Trebuchet MS"/>
              </a:rPr>
              <a:t> </a:t>
            </a:r>
            <a:r>
              <a:rPr sz="4450" b="1" spc="-615" dirty="0">
                <a:latin typeface="Trebuchet MS"/>
                <a:cs typeface="Trebuchet MS"/>
              </a:rPr>
              <a:t>кругла </a:t>
            </a:r>
            <a:r>
              <a:rPr sz="4450" b="1" spc="-600" dirty="0">
                <a:latin typeface="Trebuchet MS"/>
                <a:cs typeface="Trebuchet MS"/>
              </a:rPr>
              <a:t>будівля </a:t>
            </a:r>
            <a:r>
              <a:rPr sz="4450" b="1" spc="-610" dirty="0">
                <a:latin typeface="Trebuchet MS"/>
                <a:cs typeface="Trebuchet MS"/>
              </a:rPr>
              <a:t>у </a:t>
            </a:r>
            <a:r>
              <a:rPr sz="4450" b="1" spc="-470" dirty="0">
                <a:latin typeface="Trebuchet MS"/>
                <a:cs typeface="Trebuchet MS"/>
              </a:rPr>
              <a:t>світі, </a:t>
            </a:r>
            <a:r>
              <a:rPr sz="4450" b="1" spc="-335" dirty="0">
                <a:latin typeface="Trebuchet MS"/>
                <a:cs typeface="Trebuchet MS"/>
              </a:rPr>
              <a:t>її </a:t>
            </a:r>
            <a:r>
              <a:rPr sz="4450" b="1" spc="-610" dirty="0">
                <a:latin typeface="Trebuchet MS"/>
                <a:cs typeface="Trebuchet MS"/>
              </a:rPr>
              <a:t>висота </a:t>
            </a:r>
            <a:r>
              <a:rPr sz="4450" b="1" spc="-605" dirty="0">
                <a:latin typeface="Trebuchet MS"/>
                <a:cs typeface="Trebuchet MS"/>
              </a:rPr>
              <a:t>становить </a:t>
            </a:r>
            <a:r>
              <a:rPr sz="4450" b="1" spc="-600" dirty="0">
                <a:latin typeface="Trebuchet MS"/>
                <a:cs typeface="Trebuchet MS"/>
              </a:rPr>
              <a:t> </a:t>
            </a:r>
            <a:r>
              <a:rPr sz="4450" b="1" spc="-665" dirty="0">
                <a:latin typeface="Trebuchet MS"/>
                <a:cs typeface="Trebuchet MS"/>
              </a:rPr>
              <a:t>138 </a:t>
            </a:r>
            <a:r>
              <a:rPr sz="4450" b="1" spc="-570" dirty="0">
                <a:latin typeface="Trebuchet MS"/>
                <a:cs typeface="Trebuchet MS"/>
              </a:rPr>
              <a:t>метрів. </a:t>
            </a:r>
            <a:r>
              <a:rPr sz="4450" b="1" spc="-595" dirty="0">
                <a:latin typeface="Trebuchet MS"/>
                <a:cs typeface="Trebuchet MS"/>
              </a:rPr>
              <a:t>Після </a:t>
            </a:r>
            <a:r>
              <a:rPr sz="4450" b="1" spc="-600" dirty="0">
                <a:latin typeface="Trebuchet MS"/>
                <a:cs typeface="Trebuchet MS"/>
              </a:rPr>
              <a:t>закінчення </a:t>
            </a:r>
            <a:r>
              <a:rPr sz="4450" b="1" spc="-615" dirty="0">
                <a:latin typeface="Trebuchet MS"/>
                <a:cs typeface="Trebuchet MS"/>
              </a:rPr>
              <a:t>його будівництва </a:t>
            </a:r>
            <a:r>
              <a:rPr sz="4450" b="1" spc="-610" dirty="0">
                <a:latin typeface="Trebuchet MS"/>
                <a:cs typeface="Trebuchet MS"/>
              </a:rPr>
              <a:t>в </a:t>
            </a:r>
            <a:r>
              <a:rPr sz="4450" b="1" spc="-665" dirty="0">
                <a:latin typeface="Trebuchet MS"/>
                <a:cs typeface="Trebuchet MS"/>
              </a:rPr>
              <a:t>2013 </a:t>
            </a:r>
            <a:r>
              <a:rPr sz="4450" b="1" spc="-575" dirty="0">
                <a:latin typeface="Trebuchet MS"/>
                <a:cs typeface="Trebuchet MS"/>
              </a:rPr>
              <a:t>році </a:t>
            </a:r>
            <a:r>
              <a:rPr sz="4450" b="1" spc="-630" dirty="0">
                <a:latin typeface="Trebuchet MS"/>
                <a:cs typeface="Trebuchet MS"/>
              </a:rPr>
              <a:t>міжнародні </a:t>
            </a:r>
            <a:r>
              <a:rPr sz="4450" b="1" spc="-625" dirty="0">
                <a:latin typeface="Trebuchet MS"/>
                <a:cs typeface="Trebuchet MS"/>
              </a:rPr>
              <a:t> </a:t>
            </a:r>
            <a:r>
              <a:rPr sz="4450" b="1" spc="-600" dirty="0">
                <a:latin typeface="Trebuchet MS"/>
                <a:cs typeface="Trebuchet MS"/>
              </a:rPr>
              <a:t>ЗМІ </a:t>
            </a:r>
            <a:r>
              <a:rPr sz="4450" b="1" spc="-605" dirty="0">
                <a:latin typeface="Trebuchet MS"/>
                <a:cs typeface="Trebuchet MS"/>
              </a:rPr>
              <a:t>рясніли </a:t>
            </a:r>
            <a:r>
              <a:rPr sz="4450" b="1" spc="-635" dirty="0">
                <a:latin typeface="Trebuchet MS"/>
                <a:cs typeface="Trebuchet MS"/>
              </a:rPr>
              <a:t>заголовками </a:t>
            </a:r>
            <a:r>
              <a:rPr sz="4450" b="1" spc="-650" dirty="0">
                <a:latin typeface="Trebuchet MS"/>
                <a:cs typeface="Trebuchet MS"/>
              </a:rPr>
              <a:t>про </a:t>
            </a:r>
            <a:r>
              <a:rPr sz="4450" b="1" spc="-630" dirty="0">
                <a:latin typeface="Trebuchet MS"/>
                <a:cs typeface="Trebuchet MS"/>
              </a:rPr>
              <a:t>величезного </a:t>
            </a:r>
            <a:r>
              <a:rPr sz="4450" b="1" spc="-615" dirty="0">
                <a:latin typeface="Trebuchet MS"/>
                <a:cs typeface="Trebuchet MS"/>
              </a:rPr>
              <a:t>пончика, </a:t>
            </a:r>
            <a:r>
              <a:rPr sz="4450" b="1" spc="-785" dirty="0">
                <a:latin typeface="Trebuchet MS"/>
                <a:cs typeface="Trebuchet MS"/>
              </a:rPr>
              <a:t>що</a:t>
            </a:r>
            <a:r>
              <a:rPr sz="4450" b="1" spc="-780" dirty="0">
                <a:latin typeface="Trebuchet MS"/>
                <a:cs typeface="Trebuchet MS"/>
              </a:rPr>
              <a:t> </a:t>
            </a:r>
            <a:r>
              <a:rPr sz="4450" b="1" spc="-575" dirty="0">
                <a:latin typeface="Trebuchet MS"/>
                <a:cs typeface="Trebuchet MS"/>
              </a:rPr>
              <a:t>виріс </a:t>
            </a:r>
            <a:r>
              <a:rPr sz="4450" b="1" spc="-630" dirty="0">
                <a:latin typeface="Trebuchet MS"/>
                <a:cs typeface="Trebuchet MS"/>
              </a:rPr>
              <a:t>на </a:t>
            </a:r>
            <a:r>
              <a:rPr sz="4450" b="1" spc="-585" dirty="0">
                <a:latin typeface="Trebuchet MS"/>
                <a:cs typeface="Trebuchet MS"/>
              </a:rPr>
              <a:t>березі </a:t>
            </a:r>
            <a:r>
              <a:rPr sz="4450" b="1" spc="-580" dirty="0">
                <a:latin typeface="Trebuchet MS"/>
                <a:cs typeface="Trebuchet MS"/>
              </a:rPr>
              <a:t> </a:t>
            </a:r>
            <a:r>
              <a:rPr sz="4450" b="1" spc="-700" dirty="0">
                <a:latin typeface="Trebuchet MS"/>
                <a:cs typeface="Trebuchet MS"/>
              </a:rPr>
              <a:t>річки</a:t>
            </a:r>
            <a:r>
              <a:rPr sz="4450" b="1" spc="-60" dirty="0">
                <a:latin typeface="Trebuchet MS"/>
                <a:cs typeface="Trebuchet MS"/>
              </a:rPr>
              <a:t> </a:t>
            </a:r>
            <a:r>
              <a:rPr sz="4450" b="1" spc="-805" dirty="0">
                <a:latin typeface="Trebuchet MS"/>
                <a:cs typeface="Trebuchet MS"/>
              </a:rPr>
              <a:t>Чжуцзян</a:t>
            </a:r>
            <a:r>
              <a:rPr sz="4450" b="1" spc="265" dirty="0">
                <a:latin typeface="Trebuchet MS"/>
                <a:cs typeface="Trebuchet MS"/>
              </a:rPr>
              <a:t> </a:t>
            </a:r>
            <a:r>
              <a:rPr sz="4450" b="1" spc="-730" dirty="0">
                <a:latin typeface="Trebuchet MS"/>
                <a:cs typeface="Trebuchet MS"/>
              </a:rPr>
              <a:t>у</a:t>
            </a:r>
            <a:r>
              <a:rPr sz="4450" b="1" spc="-120" dirty="0">
                <a:latin typeface="Trebuchet MS"/>
                <a:cs typeface="Trebuchet MS"/>
              </a:rPr>
              <a:t> </a:t>
            </a:r>
            <a:r>
              <a:rPr sz="4450" b="1" spc="-760" dirty="0">
                <a:latin typeface="Trebuchet MS"/>
                <a:cs typeface="Trebuchet MS"/>
              </a:rPr>
              <a:t>Гуанчжоу.</a:t>
            </a:r>
            <a:r>
              <a:rPr sz="4450" b="1" spc="980" dirty="0">
                <a:latin typeface="Trebuchet MS"/>
                <a:cs typeface="Trebuchet MS"/>
              </a:rPr>
              <a:t> </a:t>
            </a:r>
            <a:r>
              <a:rPr sz="4450" b="1" spc="-745" dirty="0">
                <a:latin typeface="Trebuchet MS"/>
                <a:cs typeface="Trebuchet MS"/>
              </a:rPr>
              <a:t>Безперечно,</a:t>
            </a:r>
            <a:r>
              <a:rPr sz="4450" b="1" spc="-145" dirty="0">
                <a:latin typeface="Trebuchet MS"/>
                <a:cs typeface="Trebuchet MS"/>
              </a:rPr>
              <a:t> </a:t>
            </a:r>
            <a:r>
              <a:rPr sz="4450" b="1" spc="-785" dirty="0">
                <a:latin typeface="Trebuchet MS"/>
                <a:cs typeface="Trebuchet MS"/>
              </a:rPr>
              <a:t>ця</a:t>
            </a:r>
            <a:r>
              <a:rPr sz="4450" b="1" spc="325" dirty="0">
                <a:latin typeface="Trebuchet MS"/>
                <a:cs typeface="Trebuchet MS"/>
              </a:rPr>
              <a:t> </a:t>
            </a:r>
            <a:r>
              <a:rPr sz="4450" b="1" spc="-765" dirty="0">
                <a:latin typeface="Trebuchet MS"/>
                <a:cs typeface="Trebuchet MS"/>
              </a:rPr>
              <a:t>будова</a:t>
            </a:r>
            <a:r>
              <a:rPr sz="4450" b="1" spc="-190" dirty="0">
                <a:latin typeface="Trebuchet MS"/>
                <a:cs typeface="Trebuchet MS"/>
              </a:rPr>
              <a:t> </a:t>
            </a:r>
            <a:r>
              <a:rPr sz="4450" b="1" spc="-805" dirty="0">
                <a:latin typeface="Trebuchet MS"/>
                <a:cs typeface="Trebuchet MS"/>
              </a:rPr>
              <a:t>має</a:t>
            </a:r>
            <a:r>
              <a:rPr sz="4450" b="1" spc="265" dirty="0">
                <a:latin typeface="Trebuchet MS"/>
                <a:cs typeface="Trebuchet MS"/>
              </a:rPr>
              <a:t> </a:t>
            </a:r>
            <a:r>
              <a:rPr sz="4450" b="1" spc="-700" dirty="0">
                <a:latin typeface="Trebuchet MS"/>
                <a:cs typeface="Trebuchet MS"/>
              </a:rPr>
              <a:t>деякі</a:t>
            </a:r>
            <a:r>
              <a:rPr sz="4450" b="1" spc="-60" dirty="0">
                <a:latin typeface="Trebuchet MS"/>
                <a:cs typeface="Trebuchet MS"/>
              </a:rPr>
              <a:t> </a:t>
            </a:r>
            <a:r>
              <a:rPr sz="4450" b="1" spc="-730" dirty="0">
                <a:latin typeface="Trebuchet MS"/>
                <a:cs typeface="Trebuchet MS"/>
              </a:rPr>
              <a:t>схожі</a:t>
            </a:r>
            <a:r>
              <a:rPr sz="4450" b="1" spc="-120" dirty="0">
                <a:latin typeface="Trebuchet MS"/>
                <a:cs typeface="Trebuchet MS"/>
              </a:rPr>
              <a:t> </a:t>
            </a:r>
            <a:r>
              <a:rPr sz="4450" b="1" spc="-770" dirty="0">
                <a:latin typeface="Trebuchet MS"/>
                <a:cs typeface="Trebuchet MS"/>
              </a:rPr>
              <a:t>риси </a:t>
            </a:r>
            <a:r>
              <a:rPr sz="4450" b="1" spc="-765" dirty="0">
                <a:latin typeface="Trebuchet MS"/>
                <a:cs typeface="Trebuchet MS"/>
              </a:rPr>
              <a:t> </a:t>
            </a:r>
            <a:r>
              <a:rPr sz="4450" b="1" spc="-434" dirty="0">
                <a:latin typeface="Trebuchet MS"/>
                <a:cs typeface="Trebuchet MS"/>
              </a:rPr>
              <a:t>зі</a:t>
            </a:r>
            <a:r>
              <a:rPr sz="4450" b="1" spc="-5" dirty="0">
                <a:latin typeface="Trebuchet MS"/>
                <a:cs typeface="Trebuchet MS"/>
              </a:rPr>
              <a:t> </a:t>
            </a:r>
            <a:r>
              <a:rPr sz="4450" b="1" spc="-645" dirty="0">
                <a:latin typeface="Trebuchet MS"/>
                <a:cs typeface="Trebuchet MS"/>
              </a:rPr>
              <a:t>згаданими</a:t>
            </a:r>
            <a:r>
              <a:rPr sz="4450" b="1" spc="30" dirty="0">
                <a:latin typeface="Trebuchet MS"/>
                <a:cs typeface="Trebuchet MS"/>
              </a:rPr>
              <a:t> </a:t>
            </a:r>
            <a:r>
              <a:rPr sz="4450" b="1" spc="-655" dirty="0">
                <a:latin typeface="Trebuchet MS"/>
                <a:cs typeface="Trebuchet MS"/>
              </a:rPr>
              <a:t>круглими</a:t>
            </a:r>
            <a:r>
              <a:rPr sz="4450" b="1" spc="-620" dirty="0">
                <a:latin typeface="Trebuchet MS"/>
                <a:cs typeface="Trebuchet MS"/>
              </a:rPr>
              <a:t> </a:t>
            </a:r>
            <a:r>
              <a:rPr sz="4450" b="1" spc="-660" dirty="0">
                <a:latin typeface="Trebuchet MS"/>
                <a:cs typeface="Trebuchet MS"/>
              </a:rPr>
              <a:t>ласощами,  </a:t>
            </a:r>
            <a:r>
              <a:rPr sz="4450" b="1" spc="-630" dirty="0">
                <a:latin typeface="Trebuchet MS"/>
                <a:cs typeface="Trebuchet MS"/>
              </a:rPr>
              <a:t>проте</a:t>
            </a:r>
            <a:r>
              <a:rPr sz="4450" b="1" spc="15" dirty="0">
                <a:latin typeface="Trebuchet MS"/>
                <a:cs typeface="Trebuchet MS"/>
              </a:rPr>
              <a:t> </a:t>
            </a:r>
            <a:r>
              <a:rPr sz="4450" b="1" spc="-620" dirty="0">
                <a:latin typeface="Trebuchet MS"/>
                <a:cs typeface="Trebuchet MS"/>
              </a:rPr>
              <a:t>його</a:t>
            </a:r>
            <a:r>
              <a:rPr sz="4450" b="1" spc="45" dirty="0">
                <a:latin typeface="Trebuchet MS"/>
                <a:cs typeface="Trebuchet MS"/>
              </a:rPr>
              <a:t> </a:t>
            </a:r>
            <a:r>
              <a:rPr sz="4450" b="1" spc="-580" dirty="0">
                <a:latin typeface="Trebuchet MS"/>
                <a:cs typeface="Trebuchet MS"/>
              </a:rPr>
              <a:t>творці</a:t>
            </a:r>
            <a:r>
              <a:rPr sz="4450" b="1" spc="5" dirty="0">
                <a:latin typeface="Trebuchet MS"/>
                <a:cs typeface="Trebuchet MS"/>
              </a:rPr>
              <a:t> </a:t>
            </a:r>
            <a:r>
              <a:rPr sz="4450" b="1" spc="-630" dirty="0">
                <a:latin typeface="Trebuchet MS"/>
                <a:cs typeface="Trebuchet MS"/>
              </a:rPr>
              <a:t>заклали</a:t>
            </a:r>
            <a:r>
              <a:rPr sz="4450" b="1" spc="20" dirty="0">
                <a:latin typeface="Trebuchet MS"/>
                <a:cs typeface="Trebuchet MS"/>
              </a:rPr>
              <a:t> </a:t>
            </a:r>
            <a:r>
              <a:rPr sz="4450" b="1" spc="-610" dirty="0">
                <a:latin typeface="Trebuchet MS"/>
                <a:cs typeface="Trebuchet MS"/>
              </a:rPr>
              <a:t>в</a:t>
            </a:r>
            <a:r>
              <a:rPr sz="4450" b="1" spc="20" dirty="0">
                <a:latin typeface="Trebuchet MS"/>
                <a:cs typeface="Trebuchet MS"/>
              </a:rPr>
              <a:t> </a:t>
            </a:r>
            <a:r>
              <a:rPr sz="4450" b="1" spc="-610" dirty="0">
                <a:latin typeface="Trebuchet MS"/>
                <a:cs typeface="Trebuchet MS"/>
              </a:rPr>
              <a:t>нього</a:t>
            </a:r>
            <a:endParaRPr sz="4450">
              <a:latin typeface="Trebuchet MS"/>
              <a:cs typeface="Trebuchet MS"/>
            </a:endParaRPr>
          </a:p>
          <a:p>
            <a:pPr marL="4791075" marR="5080" indent="-4779010" algn="just">
              <a:lnSpc>
                <a:spcPct val="115999"/>
              </a:lnSpc>
            </a:pPr>
            <a:r>
              <a:rPr sz="4450" b="1" spc="-600" dirty="0">
                <a:latin typeface="Trebuchet MS"/>
                <a:cs typeface="Trebuchet MS"/>
              </a:rPr>
              <a:t>набагато </a:t>
            </a:r>
            <a:r>
              <a:rPr sz="4450" b="1" spc="-635" dirty="0">
                <a:latin typeface="Trebuchet MS"/>
                <a:cs typeface="Trebuchet MS"/>
              </a:rPr>
              <a:t>більше </a:t>
            </a:r>
            <a:r>
              <a:rPr sz="4450" b="1" spc="-595" dirty="0">
                <a:latin typeface="Trebuchet MS"/>
                <a:cs typeface="Trebuchet MS"/>
              </a:rPr>
              <a:t>символів, пов'язаних </a:t>
            </a:r>
            <a:r>
              <a:rPr sz="4450" b="1" spc="-545" dirty="0">
                <a:latin typeface="Trebuchet MS"/>
                <a:cs typeface="Trebuchet MS"/>
              </a:rPr>
              <a:t>з </a:t>
            </a:r>
            <a:r>
              <a:rPr sz="4450" b="1" spc="-570" dirty="0">
                <a:latin typeface="Trebuchet MS"/>
                <a:cs typeface="Trebuchet MS"/>
              </a:rPr>
              <a:t>історією </a:t>
            </a:r>
            <a:r>
              <a:rPr sz="4450" b="1" spc="-595" dirty="0">
                <a:latin typeface="Trebuchet MS"/>
                <a:cs typeface="Trebuchet MS"/>
              </a:rPr>
              <a:t>та </a:t>
            </a:r>
            <a:r>
              <a:rPr sz="4450" b="1" spc="-645" dirty="0">
                <a:latin typeface="Trebuchet MS"/>
                <a:cs typeface="Trebuchet MS"/>
              </a:rPr>
              <a:t>культурою </a:t>
            </a:r>
            <a:r>
              <a:rPr sz="4450" b="1" spc="-675" dirty="0">
                <a:latin typeface="Trebuchet MS"/>
                <a:cs typeface="Trebuchet MS"/>
              </a:rPr>
              <a:t>не</a:t>
            </a:r>
            <a:r>
              <a:rPr sz="4450" b="1" spc="-670" dirty="0">
                <a:latin typeface="Trebuchet MS"/>
                <a:cs typeface="Trebuchet MS"/>
              </a:rPr>
              <a:t> </a:t>
            </a:r>
            <a:r>
              <a:rPr sz="4450" b="1" spc="-730" dirty="0">
                <a:latin typeface="Trebuchet MS"/>
                <a:cs typeface="Trebuchet MS"/>
              </a:rPr>
              <a:t>лише </a:t>
            </a:r>
            <a:r>
              <a:rPr sz="4450" b="1" spc="-725" dirty="0">
                <a:latin typeface="Trebuchet MS"/>
                <a:cs typeface="Trebuchet MS"/>
              </a:rPr>
              <a:t> </a:t>
            </a:r>
            <a:r>
              <a:rPr sz="4450" b="1" spc="-409" dirty="0">
                <a:latin typeface="Trebuchet MS"/>
                <a:cs typeface="Trebuchet MS"/>
              </a:rPr>
              <a:t>К</a:t>
            </a:r>
            <a:r>
              <a:rPr sz="4450" b="1" spc="-405" dirty="0">
                <a:latin typeface="Trebuchet MS"/>
                <a:cs typeface="Trebuchet MS"/>
              </a:rPr>
              <a:t>и</a:t>
            </a:r>
            <a:r>
              <a:rPr sz="4450" b="1" spc="-345" dirty="0">
                <a:latin typeface="Trebuchet MS"/>
                <a:cs typeface="Trebuchet MS"/>
              </a:rPr>
              <a:t>т</a:t>
            </a:r>
            <a:r>
              <a:rPr sz="4450" b="1" spc="-365" dirty="0">
                <a:latin typeface="Trebuchet MS"/>
                <a:cs typeface="Trebuchet MS"/>
              </a:rPr>
              <a:t>а</a:t>
            </a:r>
            <a:r>
              <a:rPr sz="4450" b="1" spc="-530" dirty="0">
                <a:latin typeface="Trebuchet MS"/>
                <a:cs typeface="Trebuchet MS"/>
              </a:rPr>
              <a:t>ю</a:t>
            </a:r>
            <a:r>
              <a:rPr sz="4450" b="1" spc="-245" dirty="0">
                <a:latin typeface="Trebuchet MS"/>
                <a:cs typeface="Trebuchet MS"/>
              </a:rPr>
              <a:t>,</a:t>
            </a:r>
            <a:r>
              <a:rPr sz="4450" b="1" spc="-130" dirty="0">
                <a:latin typeface="Trebuchet MS"/>
                <a:cs typeface="Trebuchet MS"/>
              </a:rPr>
              <a:t> </a:t>
            </a:r>
            <a:r>
              <a:rPr sz="4450" b="1" spc="-360" dirty="0">
                <a:latin typeface="Trebuchet MS"/>
                <a:cs typeface="Trebuchet MS"/>
              </a:rPr>
              <a:t>а</a:t>
            </a:r>
            <a:r>
              <a:rPr sz="4450" b="1" spc="-160" dirty="0">
                <a:latin typeface="Trebuchet MS"/>
                <a:cs typeface="Trebuchet MS"/>
              </a:rPr>
              <a:t> </a:t>
            </a:r>
            <a:r>
              <a:rPr sz="4450" b="1" spc="-400" dirty="0">
                <a:latin typeface="Trebuchet MS"/>
                <a:cs typeface="Trebuchet MS"/>
              </a:rPr>
              <a:t>й</a:t>
            </a:r>
            <a:r>
              <a:rPr sz="4450" b="1" spc="-195" dirty="0">
                <a:latin typeface="Trebuchet MS"/>
                <a:cs typeface="Trebuchet MS"/>
              </a:rPr>
              <a:t> </a:t>
            </a:r>
            <a:r>
              <a:rPr sz="4450" b="1" spc="-225" dirty="0">
                <a:latin typeface="Trebuchet MS"/>
                <a:cs typeface="Trebuchet MS"/>
              </a:rPr>
              <a:t>і</a:t>
            </a:r>
            <a:r>
              <a:rPr sz="4450" b="1" spc="-380" dirty="0">
                <a:latin typeface="Trebuchet MS"/>
                <a:cs typeface="Trebuchet MS"/>
              </a:rPr>
              <a:t>н</a:t>
            </a:r>
            <a:r>
              <a:rPr sz="4450" b="1" spc="-520" dirty="0">
                <a:latin typeface="Trebuchet MS"/>
                <a:cs typeface="Trebuchet MS"/>
              </a:rPr>
              <a:t>ш</a:t>
            </a:r>
            <a:r>
              <a:rPr sz="4450" b="1" spc="-405" dirty="0">
                <a:latin typeface="Trebuchet MS"/>
                <a:cs typeface="Trebuchet MS"/>
              </a:rPr>
              <a:t>и</a:t>
            </a:r>
            <a:r>
              <a:rPr sz="4450" b="1" spc="-375" dirty="0">
                <a:latin typeface="Trebuchet MS"/>
                <a:cs typeface="Trebuchet MS"/>
              </a:rPr>
              <a:t>х</a:t>
            </a:r>
            <a:r>
              <a:rPr sz="4450" b="1" spc="-220" dirty="0">
                <a:latin typeface="Trebuchet MS"/>
                <a:cs typeface="Trebuchet MS"/>
              </a:rPr>
              <a:t> </a:t>
            </a:r>
            <a:r>
              <a:rPr sz="4450" b="1" spc="-409" dirty="0">
                <a:latin typeface="Trebuchet MS"/>
                <a:cs typeface="Trebuchet MS"/>
              </a:rPr>
              <a:t>н</a:t>
            </a:r>
            <a:r>
              <a:rPr sz="4450" b="1" spc="-365" dirty="0">
                <a:latin typeface="Trebuchet MS"/>
                <a:cs typeface="Trebuchet MS"/>
              </a:rPr>
              <a:t>а</a:t>
            </a:r>
            <a:r>
              <a:rPr sz="4450" b="1" spc="-395" dirty="0">
                <a:latin typeface="Trebuchet MS"/>
                <a:cs typeface="Trebuchet MS"/>
              </a:rPr>
              <a:t>ц</a:t>
            </a:r>
            <a:r>
              <a:rPr sz="4450" b="1" spc="-195" dirty="0">
                <a:latin typeface="Trebuchet MS"/>
                <a:cs typeface="Trebuchet MS"/>
              </a:rPr>
              <a:t>і</a:t>
            </a:r>
            <a:r>
              <a:rPr sz="4450" b="1" spc="-445" dirty="0">
                <a:latin typeface="Trebuchet MS"/>
                <a:cs typeface="Trebuchet MS"/>
              </a:rPr>
              <a:t>й</a:t>
            </a:r>
            <a:r>
              <a:rPr sz="4450" b="1" spc="-245" dirty="0">
                <a:latin typeface="Trebuchet MS"/>
                <a:cs typeface="Trebuchet MS"/>
              </a:rPr>
              <a:t>.</a:t>
            </a:r>
            <a:endParaRPr sz="445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CADDD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8288000" cy="10277475"/>
            <a:chOff x="0" y="0"/>
            <a:chExt cx="18288000" cy="102774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18050" y="1529714"/>
              <a:ext cx="7868284" cy="6273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8288000" cy="102774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73354" y="2623185"/>
              <a:ext cx="17945100" cy="4648200"/>
            </a:xfrm>
            <a:custGeom>
              <a:avLst/>
              <a:gdLst/>
              <a:ahLst/>
              <a:cxnLst/>
              <a:rect l="l" t="t" r="r" b="b"/>
              <a:pathLst>
                <a:path w="17945100" h="4648200">
                  <a:moveTo>
                    <a:pt x="17945100" y="0"/>
                  </a:moveTo>
                  <a:lnTo>
                    <a:pt x="0" y="0"/>
                  </a:lnTo>
                  <a:lnTo>
                    <a:pt x="0" y="4648200"/>
                  </a:lnTo>
                  <a:lnTo>
                    <a:pt x="17945100" y="4648200"/>
                  </a:lnTo>
                  <a:lnTo>
                    <a:pt x="17945100" y="0"/>
                  </a:lnTo>
                  <a:close/>
                </a:path>
              </a:pathLst>
            </a:custGeom>
            <a:solidFill>
              <a:srgbClr val="FFFFFF">
                <a:alpha val="3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688819" y="6170929"/>
              <a:ext cx="3599180" cy="410591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209" y="6198869"/>
              <a:ext cx="2409825" cy="407860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38140" y="8196580"/>
              <a:ext cx="6429375" cy="0"/>
            </a:xfrm>
            <a:custGeom>
              <a:avLst/>
              <a:gdLst/>
              <a:ahLst/>
              <a:cxnLst/>
              <a:rect l="l" t="t" r="r" b="b"/>
              <a:pathLst>
                <a:path w="6429375">
                  <a:moveTo>
                    <a:pt x="0" y="0"/>
                  </a:moveTo>
                  <a:lnTo>
                    <a:pt x="6429375" y="0"/>
                  </a:lnTo>
                </a:path>
              </a:pathLst>
            </a:custGeom>
            <a:ln w="66675">
              <a:solidFill>
                <a:srgbClr val="F4811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63640" y="566927"/>
              <a:ext cx="4862321" cy="1021842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63372" y="2461168"/>
            <a:ext cx="17157065" cy="480949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065" marR="5080" indent="10795" algn="ctr">
              <a:lnSpc>
                <a:spcPct val="117400"/>
              </a:lnSpc>
              <a:spcBef>
                <a:spcPts val="85"/>
              </a:spcBef>
            </a:pPr>
            <a:r>
              <a:rPr sz="5350" spc="-580" dirty="0">
                <a:latin typeface="Tahoma"/>
                <a:cs typeface="Tahoma"/>
              </a:rPr>
              <a:t>Світова</a:t>
            </a:r>
            <a:r>
              <a:rPr sz="5350" spc="-575" dirty="0">
                <a:latin typeface="Tahoma"/>
                <a:cs typeface="Tahoma"/>
              </a:rPr>
              <a:t> </a:t>
            </a:r>
            <a:r>
              <a:rPr sz="5350" spc="-365" dirty="0">
                <a:latin typeface="Tahoma"/>
                <a:cs typeface="Tahoma"/>
              </a:rPr>
              <a:t>архітектура</a:t>
            </a:r>
            <a:r>
              <a:rPr sz="5350" spc="-360" dirty="0">
                <a:latin typeface="Tahoma"/>
                <a:cs typeface="Tahoma"/>
              </a:rPr>
              <a:t> </a:t>
            </a:r>
            <a:r>
              <a:rPr sz="5350" spc="-650" dirty="0">
                <a:latin typeface="Tahoma"/>
                <a:cs typeface="Tahoma"/>
              </a:rPr>
              <a:t>знає</a:t>
            </a:r>
            <a:r>
              <a:rPr sz="5350" spc="-645" dirty="0">
                <a:latin typeface="Tahoma"/>
                <a:cs typeface="Tahoma"/>
              </a:rPr>
              <a:t> </a:t>
            </a:r>
            <a:r>
              <a:rPr sz="5350" spc="-565" dirty="0">
                <a:latin typeface="Tahoma"/>
                <a:cs typeface="Tahoma"/>
              </a:rPr>
              <a:t>чимало</a:t>
            </a:r>
            <a:r>
              <a:rPr sz="5350" spc="-560" dirty="0">
                <a:latin typeface="Tahoma"/>
                <a:cs typeface="Tahoma"/>
              </a:rPr>
              <a:t> </a:t>
            </a:r>
            <a:r>
              <a:rPr sz="5350" spc="-760" dirty="0">
                <a:latin typeface="Tahoma"/>
                <a:cs typeface="Tahoma"/>
              </a:rPr>
              <a:t>прекрасних,</a:t>
            </a:r>
            <a:r>
              <a:rPr sz="5350" spc="-755" dirty="0">
                <a:latin typeface="Tahoma"/>
                <a:cs typeface="Tahoma"/>
              </a:rPr>
              <a:t> </a:t>
            </a:r>
            <a:r>
              <a:rPr sz="5350" spc="-690" dirty="0">
                <a:latin typeface="Tahoma"/>
                <a:cs typeface="Tahoma"/>
              </a:rPr>
              <a:t>оригінальних</a:t>
            </a:r>
            <a:r>
              <a:rPr sz="5350" spc="-685" dirty="0">
                <a:latin typeface="Tahoma"/>
                <a:cs typeface="Tahoma"/>
              </a:rPr>
              <a:t> </a:t>
            </a:r>
            <a:r>
              <a:rPr sz="5350" spc="-775" dirty="0">
                <a:latin typeface="Tahoma"/>
                <a:cs typeface="Tahoma"/>
              </a:rPr>
              <a:t>споруд </a:t>
            </a:r>
            <a:r>
              <a:rPr sz="5350" spc="-770" dirty="0">
                <a:latin typeface="Tahoma"/>
                <a:cs typeface="Tahoma"/>
              </a:rPr>
              <a:t> </a:t>
            </a:r>
            <a:r>
              <a:rPr sz="5350" spc="-670" dirty="0">
                <a:latin typeface="Tahoma"/>
                <a:cs typeface="Tahoma"/>
              </a:rPr>
              <a:t>незвичайної</a:t>
            </a:r>
            <a:r>
              <a:rPr sz="5350" spc="-665" dirty="0">
                <a:latin typeface="Tahoma"/>
                <a:cs typeface="Tahoma"/>
              </a:rPr>
              <a:t> </a:t>
            </a:r>
            <a:r>
              <a:rPr sz="5350" spc="-795" dirty="0">
                <a:latin typeface="Tahoma"/>
                <a:cs typeface="Tahoma"/>
              </a:rPr>
              <a:t>форми,</a:t>
            </a:r>
            <a:r>
              <a:rPr sz="5350" spc="-790" dirty="0">
                <a:latin typeface="Tahoma"/>
                <a:cs typeface="Tahoma"/>
              </a:rPr>
              <a:t> </a:t>
            </a:r>
            <a:r>
              <a:rPr sz="5350" spc="-360" dirty="0">
                <a:latin typeface="Tahoma"/>
                <a:cs typeface="Tahoma"/>
              </a:rPr>
              <a:t>які</a:t>
            </a:r>
            <a:r>
              <a:rPr sz="5350" spc="-355" dirty="0">
                <a:latin typeface="Tahoma"/>
                <a:cs typeface="Tahoma"/>
              </a:rPr>
              <a:t> </a:t>
            </a:r>
            <a:r>
              <a:rPr sz="5350" spc="-835" dirty="0">
                <a:latin typeface="Tahoma"/>
                <a:cs typeface="Tahoma"/>
              </a:rPr>
              <a:t>надовго</a:t>
            </a:r>
            <a:r>
              <a:rPr sz="5350" spc="-830" dirty="0">
                <a:latin typeface="Tahoma"/>
                <a:cs typeface="Tahoma"/>
              </a:rPr>
              <a:t> </a:t>
            </a:r>
            <a:r>
              <a:rPr sz="5350" spc="-610" dirty="0">
                <a:latin typeface="Tahoma"/>
                <a:cs typeface="Tahoma"/>
              </a:rPr>
              <a:t>приковують</a:t>
            </a:r>
            <a:r>
              <a:rPr sz="5350" spc="-605" dirty="0">
                <a:latin typeface="Tahoma"/>
                <a:cs typeface="Tahoma"/>
              </a:rPr>
              <a:t> </a:t>
            </a:r>
            <a:r>
              <a:rPr sz="5350" spc="-730" dirty="0">
                <a:latin typeface="Tahoma"/>
                <a:cs typeface="Tahoma"/>
              </a:rPr>
              <a:t>здивовані</a:t>
            </a:r>
            <a:r>
              <a:rPr sz="5350" spc="-725" dirty="0">
                <a:latin typeface="Tahoma"/>
                <a:cs typeface="Tahoma"/>
              </a:rPr>
              <a:t> </a:t>
            </a:r>
            <a:r>
              <a:rPr sz="5350" spc="-700" dirty="0">
                <a:latin typeface="Tahoma"/>
                <a:cs typeface="Tahoma"/>
              </a:rPr>
              <a:t>погляди </a:t>
            </a:r>
            <a:r>
              <a:rPr sz="5350" spc="-695" dirty="0">
                <a:latin typeface="Tahoma"/>
                <a:cs typeface="Tahoma"/>
              </a:rPr>
              <a:t> </a:t>
            </a:r>
            <a:r>
              <a:rPr sz="5350" spc="-325" dirty="0">
                <a:latin typeface="Tahoma"/>
                <a:cs typeface="Tahoma"/>
              </a:rPr>
              <a:t>туристів.</a:t>
            </a:r>
            <a:r>
              <a:rPr sz="5350" spc="-320" dirty="0">
                <a:latin typeface="Tahoma"/>
                <a:cs typeface="Tahoma"/>
              </a:rPr>
              <a:t> </a:t>
            </a:r>
            <a:r>
              <a:rPr sz="5350" spc="-620" dirty="0">
                <a:latin typeface="Tahoma"/>
                <a:cs typeface="Tahoma"/>
              </a:rPr>
              <a:t>Побудувати</a:t>
            </a:r>
            <a:r>
              <a:rPr sz="5350" spc="-615" dirty="0">
                <a:latin typeface="Tahoma"/>
                <a:cs typeface="Tahoma"/>
              </a:rPr>
              <a:t> </a:t>
            </a:r>
            <a:r>
              <a:rPr sz="5350" spc="-280" dirty="0">
                <a:latin typeface="Tahoma"/>
                <a:cs typeface="Tahoma"/>
              </a:rPr>
              <a:t>такий</a:t>
            </a:r>
            <a:r>
              <a:rPr sz="5350" spc="-275" dirty="0">
                <a:latin typeface="Tahoma"/>
                <a:cs typeface="Tahoma"/>
              </a:rPr>
              <a:t> </a:t>
            </a:r>
            <a:r>
              <a:rPr sz="5350" spc="-480" dirty="0">
                <a:latin typeface="Tahoma"/>
                <a:cs typeface="Tahoma"/>
              </a:rPr>
              <a:t>нестандартний</a:t>
            </a:r>
            <a:r>
              <a:rPr sz="5350" spc="-475" dirty="0">
                <a:latin typeface="Tahoma"/>
                <a:cs typeface="Tahoma"/>
              </a:rPr>
              <a:t> </a:t>
            </a:r>
            <a:r>
              <a:rPr sz="5350" spc="-700" dirty="0">
                <a:latin typeface="Tahoma"/>
                <a:cs typeface="Tahoma"/>
              </a:rPr>
              <a:t>будинок</a:t>
            </a:r>
            <a:r>
              <a:rPr sz="5350" spc="-695" dirty="0">
                <a:latin typeface="Tahoma"/>
                <a:cs typeface="Tahoma"/>
              </a:rPr>
              <a:t> </a:t>
            </a:r>
            <a:r>
              <a:rPr sz="5350" spc="-680" dirty="0">
                <a:latin typeface="Tahoma"/>
                <a:cs typeface="Tahoma"/>
              </a:rPr>
              <a:t>означає </a:t>
            </a:r>
            <a:r>
              <a:rPr sz="5350" spc="-675" dirty="0">
                <a:latin typeface="Tahoma"/>
                <a:cs typeface="Tahoma"/>
              </a:rPr>
              <a:t> </a:t>
            </a:r>
            <a:r>
              <a:rPr sz="5350" spc="-465" dirty="0">
                <a:latin typeface="Tahoma"/>
                <a:cs typeface="Tahoma"/>
              </a:rPr>
              <a:t>виділити</a:t>
            </a:r>
            <a:r>
              <a:rPr sz="5350" spc="484" dirty="0">
                <a:latin typeface="Tahoma"/>
                <a:cs typeface="Tahoma"/>
              </a:rPr>
              <a:t> </a:t>
            </a:r>
            <a:r>
              <a:rPr sz="5350" spc="-900" dirty="0">
                <a:latin typeface="Tahoma"/>
                <a:cs typeface="Tahoma"/>
              </a:rPr>
              <a:t>своє</a:t>
            </a:r>
            <a:r>
              <a:rPr sz="5350" spc="-270" dirty="0">
                <a:latin typeface="Tahoma"/>
                <a:cs typeface="Tahoma"/>
              </a:rPr>
              <a:t> </a:t>
            </a:r>
            <a:r>
              <a:rPr sz="5350" spc="-459" dirty="0">
                <a:latin typeface="Tahoma"/>
                <a:cs typeface="Tahoma"/>
              </a:rPr>
              <a:t>творіння</a:t>
            </a:r>
            <a:r>
              <a:rPr sz="5350" spc="500" dirty="0">
                <a:latin typeface="Tahoma"/>
                <a:cs typeface="Tahoma"/>
              </a:rPr>
              <a:t> </a:t>
            </a:r>
            <a:r>
              <a:rPr sz="5350" spc="-350" dirty="0">
                <a:latin typeface="Tahoma"/>
                <a:cs typeface="Tahoma"/>
              </a:rPr>
              <a:t>із</a:t>
            </a:r>
            <a:r>
              <a:rPr sz="5350" spc="500" dirty="0">
                <a:latin typeface="Tahoma"/>
                <a:cs typeface="Tahoma"/>
              </a:rPr>
              <a:t> </a:t>
            </a:r>
            <a:r>
              <a:rPr sz="5350" spc="-580" dirty="0">
                <a:latin typeface="Tahoma"/>
                <a:cs typeface="Tahoma"/>
              </a:rPr>
              <a:t>безлічі</a:t>
            </a:r>
            <a:r>
              <a:rPr sz="5350" spc="495" dirty="0">
                <a:latin typeface="Tahoma"/>
                <a:cs typeface="Tahoma"/>
              </a:rPr>
              <a:t> </a:t>
            </a:r>
            <a:r>
              <a:rPr sz="5350" spc="-670" dirty="0">
                <a:latin typeface="Tahoma"/>
                <a:cs typeface="Tahoma"/>
              </a:rPr>
              <a:t>інших,</a:t>
            </a:r>
            <a:r>
              <a:rPr sz="5350" spc="-520" dirty="0">
                <a:latin typeface="Tahoma"/>
                <a:cs typeface="Tahoma"/>
              </a:rPr>
              <a:t> </a:t>
            </a:r>
            <a:r>
              <a:rPr sz="5350" spc="-290" dirty="0">
                <a:latin typeface="Tahoma"/>
                <a:cs typeface="Tahoma"/>
              </a:rPr>
              <a:t>таких</a:t>
            </a:r>
            <a:r>
              <a:rPr sz="5350" spc="505" dirty="0">
                <a:latin typeface="Tahoma"/>
                <a:cs typeface="Tahoma"/>
              </a:rPr>
              <a:t> </a:t>
            </a:r>
            <a:r>
              <a:rPr sz="5350" spc="-880" dirty="0">
                <a:latin typeface="Tahoma"/>
                <a:cs typeface="Tahoma"/>
              </a:rPr>
              <a:t>не</a:t>
            </a:r>
            <a:r>
              <a:rPr sz="5350" spc="-305" dirty="0">
                <a:latin typeface="Tahoma"/>
                <a:cs typeface="Tahoma"/>
              </a:rPr>
              <a:t> </a:t>
            </a:r>
            <a:r>
              <a:rPr sz="5350" spc="-610" dirty="0">
                <a:latin typeface="Tahoma"/>
                <a:cs typeface="Tahoma"/>
              </a:rPr>
              <a:t>схожих</a:t>
            </a:r>
            <a:r>
              <a:rPr sz="5350" spc="-560" dirty="0">
                <a:latin typeface="Tahoma"/>
                <a:cs typeface="Tahoma"/>
              </a:rPr>
              <a:t> </a:t>
            </a:r>
            <a:r>
              <a:rPr sz="5350" spc="-795" dirty="0">
                <a:latin typeface="Tahoma"/>
                <a:cs typeface="Tahoma"/>
              </a:rPr>
              <a:t>один</a:t>
            </a:r>
            <a:r>
              <a:rPr sz="5350" spc="-360" dirty="0">
                <a:latin typeface="Tahoma"/>
                <a:cs typeface="Tahoma"/>
              </a:rPr>
              <a:t> </a:t>
            </a:r>
            <a:r>
              <a:rPr sz="5350" spc="-660" dirty="0">
                <a:latin typeface="Tahoma"/>
                <a:cs typeface="Tahoma"/>
              </a:rPr>
              <a:t>на </a:t>
            </a:r>
            <a:r>
              <a:rPr sz="5350" spc="-1660" dirty="0">
                <a:latin typeface="Tahoma"/>
                <a:cs typeface="Tahoma"/>
              </a:rPr>
              <a:t> </a:t>
            </a:r>
            <a:r>
              <a:rPr sz="5350" spc="-275" dirty="0">
                <a:latin typeface="Tahoma"/>
                <a:cs typeface="Tahoma"/>
              </a:rPr>
              <a:t>одного.</a:t>
            </a:r>
            <a:endParaRPr sz="535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580</Words>
  <Application>Microsoft Office PowerPoint</Application>
  <PresentationFormat>Произвольный</PresentationFormat>
  <Paragraphs>33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Tahoma</vt:lpstr>
      <vt:lpstr>Times New Roman</vt:lpstr>
      <vt:lpstr>Trebuchet MS</vt:lpstr>
      <vt:lpstr>Office Theme</vt:lpstr>
      <vt:lpstr>Презентация PowerPoint</vt:lpstr>
      <vt:lpstr>Кривий будинок був побудований в 2004 році у м. Сопот (Польща) на вулиці Героїв  Монте-Кассіно за проектом архітекторів  Шотинського і Залевського. Архітекторів</vt:lpstr>
      <vt:lpstr>Презентация PowerPoint</vt:lpstr>
      <vt:lpstr>Презентация PowerPoint</vt:lpstr>
      <vt:lpstr>Презентация PowerPoint</vt:lpstr>
      <vt:lpstr>Презентация PowerPoint</vt:lpstr>
      <vt:lpstr>ііі ііі ііі</vt:lpstr>
      <vt:lpstr>Цей музей-галерея сучасного мистецтва було відкрито у рамках програми «Культурна столиця Європи» у 2003 році. Концепт будівлі  розробили лондонські архітектори Пітер Кук та Колін Фурньє.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Света</dc:creator>
  <cp:lastModifiedBy>Света</cp:lastModifiedBy>
  <cp:revision>1</cp:revision>
  <dcterms:created xsi:type="dcterms:W3CDTF">2023-01-22T09:29:48Z</dcterms:created>
  <dcterms:modified xsi:type="dcterms:W3CDTF">2023-01-22T09:30:25Z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2023-01-22T00:00:00Z</vt:filetime>
  </property>
  <property fmtid="{D5CDD505-2E9C-101B-9397-08002B2CF9AE}" pid="3" name="Creator">
    <vt:lpwstr>Microsoft® Word 2016</vt:lpwstr>
  </property>
  <property fmtid="{D5CDD505-2E9C-101B-9397-08002B2CF9AE}" pid="4" name="LastSaved">
    <vt:filetime>2023-01-22T00:00:00Z</vt:filetime>
  </property>
</Properties>
</file>