
<file path=[Content_Types].xml><?xml version="1.0" encoding="utf-8"?>
<Types xmlns="http://schemas.openxmlformats.org/package/2006/content-types">
  <Default Extension="png" ContentType="image/png"/>
  <Default Extension="jfif" ContentType="image/jpe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rts/chart1.xml" ContentType="application/vnd.openxmlformats-officedocument.drawingml.chart+xml"/>
  <Override PartName="/ppt/drawings/drawing1.xml" ContentType="application/vnd.openxmlformats-officedocument.drawingml.chartshapes+xml"/>
  <Override PartName="/ppt/charts/chart2.xml" ContentType="application/vnd.openxmlformats-officedocument.drawingml.chart+xml"/>
  <Override PartName="/ppt/drawings/drawing2.xml" ContentType="application/vnd.openxmlformats-officedocument.drawingml.chartshapes+xml"/>
  <Override PartName="/ppt/charts/chart3.xml" ContentType="application/vnd.openxmlformats-officedocument.drawingml.chart+xml"/>
  <Override PartName="/ppt/drawings/drawing3.xml" ContentType="application/vnd.openxmlformats-officedocument.drawingml.chartshape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  <Override PartName="/ppt/revisionInfo.xml" ContentType="application/vnd.ms-powerpoint.revisioninfo+xml"/>
  <Override PartName="/ppt/authors.xml" ContentType="application/vnd.ms-powerpoint.authors+xml"/>
  <Override PartName="/ppt/charts/colors122.xml" ContentType="application/vnd.ms-office.chartcolorstyle+xml"/>
  <Override PartName="/ppt/charts/style122.xml" ContentType="application/vnd.ms-office.chartstyle+xml"/>
  <Override PartName="/ppt/charts/colors2.xml" ContentType="application/vnd.ms-office.chartcolorstyle+xml"/>
  <Override PartName="/ppt/charts/style2.xml" ContentType="application/vnd.ms-office.chartstyle+xml"/>
  <Override PartName="/ppt/charts/colors433.xml" ContentType="application/vnd.ms-office.chartcolorstyle+xml"/>
  <Override PartName="/ppt/charts/style433.xml" ContentType="application/vnd.ms-office.chartstyl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4"/>
  </p:sldMasterIdLst>
  <p:notesMasterIdLst>
    <p:notesMasterId r:id="rId17"/>
  </p:notesMasterIdLst>
  <p:handoutMasterIdLst>
    <p:handoutMasterId r:id="rId18"/>
  </p:handoutMasterIdLst>
  <p:sldIdLst>
    <p:sldId id="256" r:id="rId5"/>
    <p:sldId id="257" r:id="rId6"/>
    <p:sldId id="258" r:id="rId7"/>
    <p:sldId id="259" r:id="rId8"/>
    <p:sldId id="260" r:id="rId9"/>
    <p:sldId id="262" r:id="rId10"/>
    <p:sldId id="283" r:id="rId11"/>
    <p:sldId id="285" r:id="rId12"/>
    <p:sldId id="263" r:id="rId13"/>
    <p:sldId id="284" r:id="rId14"/>
    <p:sldId id="264" r:id="rId15"/>
    <p:sldId id="269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  <p:ext uri="{2D200454-40CA-4A62-9FC3-DE9A4176ACB9}">
      <p15:notesGuideLst xmlns:p15="http://schemas.microsoft.com/office/powerpoint/2012/main" xmlns="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00000000-0000-0000-0000-000000000000}" name="Author" initials="A" userId="Author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00"/>
    <a:srgbClr val="95B8BF"/>
    <a:srgbClr val="58696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4AC9510-7050-495C-AFAA-466CDCB12EEC}" v="10" dt="2021-09-03T23:52:35.833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2" autoAdjust="0"/>
    <p:restoredTop sz="94717" autoAdjust="0"/>
  </p:normalViewPr>
  <p:slideViewPr>
    <p:cSldViewPr snapToGrid="0">
      <p:cViewPr>
        <p:scale>
          <a:sx n="69" d="100"/>
          <a:sy n="69" d="100"/>
        </p:scale>
        <p:origin x="-2154" y="-918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>
      <p:cViewPr>
        <p:scale>
          <a:sx n="1" d="2"/>
          <a:sy n="1" d="2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handoutMaster" Target="handoutMasters/handoutMaster1.xml"/><Relationship Id="rId26" Type="http://schemas.microsoft.com/office/2015/10/relationships/revisionInfo" Target="revisionInfo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ableStyles" Target="tableStyles.xml"/><Relationship Id="rId27" Type="http://schemas.microsoft.com/office/2018/10/relationships/authors" Target="authors.xml"/></Relationships>
</file>

<file path=ppt/charts/_rels/chart1.xml.rels><?xml version="1.0" encoding="UTF-8" standalone="yes"?>
<Relationships xmlns="http://schemas.openxmlformats.org/package/2006/relationships"><Relationship Id="rId3" Type="http://schemas.microsoft.com/office/2011/relationships/chartColorStyle" Target="colors122.xml"/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_____Microsoft_Excel1.xlsx"/><Relationship Id="rId4" Type="http://schemas.microsoft.com/office/2011/relationships/chartStyle" Target="style122.xml"/></Relationships>
</file>

<file path=ppt/charts/_rels/chart2.xml.rels><?xml version="1.0" encoding="UTF-8" standalone="yes"?>
<Relationships xmlns="http://schemas.openxmlformats.org/package/2006/relationships"><Relationship Id="rId3" Type="http://schemas.microsoft.com/office/2011/relationships/chartColorStyle" Target="colors2.xml"/><Relationship Id="rId2" Type="http://schemas.openxmlformats.org/officeDocument/2006/relationships/chartUserShapes" Target="../drawings/drawing2.xml"/><Relationship Id="rId1" Type="http://schemas.openxmlformats.org/officeDocument/2006/relationships/package" Target="../embeddings/_____Microsoft_Excel2.xlsx"/><Relationship Id="rId4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microsoft.com/office/2011/relationships/chartColorStyle" Target="colors433.xml"/><Relationship Id="rId2" Type="http://schemas.openxmlformats.org/officeDocument/2006/relationships/chartUserShapes" Target="../drawings/drawing3.xml"/><Relationship Id="rId1" Type="http://schemas.openxmlformats.org/officeDocument/2006/relationships/package" Target="../embeddings/_____Microsoft_Excel3.xlsx"/><Relationship Id="rId4" Type="http://schemas.microsoft.com/office/2011/relationships/chartStyle" Target="style43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spPr>
            <a:solidFill>
              <a:srgbClr val="FFFFFF"/>
            </a:solidFill>
            <a:ln>
              <a:solidFill>
                <a:srgbClr val="FFFFFF"/>
              </a:solidFill>
            </a:ln>
          </c:spPr>
          <c:dPt>
            <c:idx val="0"/>
            <c:bubble3D val="0"/>
            <c:spPr>
              <a:solidFill>
                <a:srgbClr val="58696B"/>
              </a:solidFill>
              <a:ln w="19050">
                <a:solidFill>
                  <a:schemeClr val="tx2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1D1A-471F-A49D-B9845D194B23}"/>
              </c:ext>
            </c:extLst>
          </c:dPt>
          <c:dPt>
            <c:idx val="1"/>
            <c:bubble3D val="0"/>
            <c:spPr>
              <a:solidFill>
                <a:schemeClr val="bg1">
                  <a:lumMod val="85000"/>
                </a:schemeClr>
              </a:solidFill>
              <a:ln w="19050">
                <a:solidFill>
                  <a:schemeClr val="bg1">
                    <a:lumMod val="85000"/>
                  </a:schemeClr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1D1A-471F-A49D-B9845D194B23}"/>
              </c:ext>
            </c:extLst>
          </c:dPt>
          <c:dPt>
            <c:idx val="2"/>
            <c:bubble3D val="0"/>
            <c:spPr>
              <a:solidFill>
                <a:schemeClr val="bg1">
                  <a:lumMod val="85000"/>
                </a:schemeClr>
              </a:solidFill>
              <a:ln w="19050">
                <a:solidFill>
                  <a:schemeClr val="bg1">
                    <a:lumMod val="85000"/>
                  </a:schemeClr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1D1A-471F-A49D-B9845D194B23}"/>
              </c:ext>
            </c:extLst>
          </c:dPt>
          <c:dPt>
            <c:idx val="3"/>
            <c:bubble3D val="0"/>
            <c:spPr>
              <a:solidFill>
                <a:schemeClr val="bg1">
                  <a:lumMod val="85000"/>
                </a:schemeClr>
              </a:solidFill>
              <a:ln w="19050">
                <a:solidFill>
                  <a:schemeClr val="bg1">
                    <a:lumMod val="85000"/>
                  </a:schemeClr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1D1A-471F-A49D-B9845D194B23}"/>
              </c:ext>
            </c:extLst>
          </c:dPt>
          <c:val>
            <c:numRef>
              <c:f>Sheet1!$B$2:$B$5</c:f>
              <c:numCache>
                <c:formatCode>General</c:formatCode>
                <c:ptCount val="4"/>
                <c:pt idx="0">
                  <c:v>9</c:v>
                </c:pt>
                <c:pt idx="1">
                  <c:v>10</c:v>
                </c:pt>
                <c:pt idx="2">
                  <c:v>23</c:v>
                </c:pt>
                <c:pt idx="3">
                  <c:v>58</c:v>
                </c:pt>
              </c:numCache>
            </c:numRef>
          </c:val>
          <c:extLst xmlns:c16r2="http://schemas.microsoft.com/office/drawing/2015/06/chart"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Sales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1st Qtr</c:v>
                      </c:pt>
                      <c:pt idx="1">
                        <c:v>2nd Qtr</c:v>
                      </c:pt>
                      <c:pt idx="2">
                        <c:v>3rd Qtr</c:v>
                      </c:pt>
                      <c:pt idx="3">
                        <c:v>4th Qtr</c:v>
                      </c:pt>
                    </c:strCache>
                  </c:strRef>
                </c15:cat>
              </c15:filteredCategoryTitle>
            </c:ext>
            <c:ext xmlns:c16="http://schemas.microsoft.com/office/drawing/2014/chart" uri="{C3380CC4-5D6E-409C-BE32-E72D297353CC}">
              <c16:uniqueId val="{00000008-1D1A-471F-A49D-B9845D194B2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 w="25400">
          <a:noFill/>
        </a:ln>
        <a:effectLst/>
      </c:spPr>
    </c:plotArea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>
    <c:autoUpdate val="0"/>
  </c:externalData>
  <c:userShapes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spPr>
            <a:solidFill>
              <a:srgbClr val="FFFFFF"/>
            </a:solidFill>
            <a:ln>
              <a:noFill/>
            </a:ln>
          </c:spPr>
          <c:dPt>
            <c:idx val="0"/>
            <c:bubble3D val="0"/>
            <c:spPr>
              <a:solidFill>
                <a:schemeClr val="bg1">
                  <a:lumMod val="85000"/>
                </a:schemeClr>
              </a:solidFill>
              <a:ln w="19050">
                <a:solidFill>
                  <a:schemeClr val="bg1">
                    <a:lumMod val="85000"/>
                  </a:schemeClr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2BF5-48B4-8E20-2649BBF6A2E0}"/>
              </c:ext>
            </c:extLst>
          </c:dPt>
          <c:dPt>
            <c:idx val="1"/>
            <c:bubble3D val="0"/>
            <c:spPr>
              <a:solidFill>
                <a:schemeClr val="accent6"/>
              </a:solidFill>
              <a:ln w="19050">
                <a:solidFill>
                  <a:schemeClr val="accent6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2BF5-48B4-8E20-2649BBF6A2E0}"/>
              </c:ext>
            </c:extLst>
          </c:dPt>
          <c:dPt>
            <c:idx val="2"/>
            <c:bubble3D val="0"/>
            <c:spPr>
              <a:solidFill>
                <a:schemeClr val="bg1">
                  <a:lumMod val="85000"/>
                </a:schemeClr>
              </a:solidFill>
              <a:ln w="19050">
                <a:solidFill>
                  <a:schemeClr val="bg1">
                    <a:lumMod val="85000"/>
                  </a:schemeClr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2BF5-48B4-8E20-2649BBF6A2E0}"/>
              </c:ext>
            </c:extLst>
          </c:dPt>
          <c:dPt>
            <c:idx val="3"/>
            <c:bubble3D val="0"/>
            <c:spPr>
              <a:solidFill>
                <a:schemeClr val="bg1">
                  <a:lumMod val="85000"/>
                </a:schemeClr>
              </a:solidFill>
              <a:ln w="19050">
                <a:solidFill>
                  <a:schemeClr val="bg1">
                    <a:lumMod val="85000"/>
                  </a:schemeClr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2BF5-48B4-8E20-2649BBF6A2E0}"/>
              </c:ext>
            </c:extLst>
          </c:dPt>
          <c:val>
            <c:numRef>
              <c:f>Sheet1!$B$2:$B$5</c:f>
              <c:numCache>
                <c:formatCode>General</c:formatCode>
                <c:ptCount val="4"/>
                <c:pt idx="0">
                  <c:v>9</c:v>
                </c:pt>
                <c:pt idx="1">
                  <c:v>10</c:v>
                </c:pt>
                <c:pt idx="2">
                  <c:v>23</c:v>
                </c:pt>
                <c:pt idx="3">
                  <c:v>58</c:v>
                </c:pt>
              </c:numCache>
            </c:numRef>
          </c:val>
          <c:extLst xmlns:c16r2="http://schemas.microsoft.com/office/drawing/2015/06/chart"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Sales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1st Qtr</c:v>
                      </c:pt>
                      <c:pt idx="1">
                        <c:v>2nd Qtr</c:v>
                      </c:pt>
                      <c:pt idx="2">
                        <c:v>3rd Qtr</c:v>
                      </c:pt>
                      <c:pt idx="3">
                        <c:v>4th Qtr</c:v>
                      </c:pt>
                    </c:strCache>
                  </c:strRef>
                </c15:cat>
              </c15:filteredCategoryTitle>
            </c:ext>
            <c:ext xmlns:c16="http://schemas.microsoft.com/office/drawing/2014/chart" uri="{C3380CC4-5D6E-409C-BE32-E72D297353CC}">
              <c16:uniqueId val="{00000008-2BF5-48B4-8E20-2649BBF6A2E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>
    <c:autoUpdate val="0"/>
  </c:externalData>
  <c:userShapes r:id="rId2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spPr>
            <a:ln>
              <a:noFill/>
            </a:ln>
          </c:spPr>
          <c:dPt>
            <c:idx val="0"/>
            <c:bubble3D val="0"/>
            <c:spPr>
              <a:solidFill>
                <a:srgbClr val="95B8BF"/>
              </a:solidFill>
              <a:ln w="19050">
                <a:solidFill>
                  <a:srgbClr val="95B8BF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AFE5-46E0-ACF5-E8745CC24E65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rgbClr val="95B8BF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AFE5-46E0-ACF5-E8745CC24E65}"/>
              </c:ext>
            </c:extLst>
          </c:dPt>
          <c:dPt>
            <c:idx val="2"/>
            <c:bubble3D val="0"/>
            <c:spPr>
              <a:solidFill>
                <a:srgbClr val="95B8BF"/>
              </a:solidFill>
              <a:ln w="19050">
                <a:solidFill>
                  <a:srgbClr val="95B8BF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AFE5-46E0-ACF5-E8745CC24E65}"/>
              </c:ext>
            </c:extLst>
          </c:dPt>
          <c:dPt>
            <c:idx val="3"/>
            <c:bubble3D val="0"/>
            <c:spPr>
              <a:solidFill>
                <a:schemeClr val="bg1">
                  <a:lumMod val="85000"/>
                </a:schemeClr>
              </a:solidFill>
              <a:ln w="19050">
                <a:solidFill>
                  <a:schemeClr val="bg1">
                    <a:lumMod val="85000"/>
                  </a:schemeClr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AFE5-46E0-ACF5-E8745CC24E65}"/>
              </c:ext>
            </c:extLst>
          </c:dPt>
          <c:val>
            <c:numRef>
              <c:f>Sheet1!$B$2:$B$5</c:f>
              <c:numCache>
                <c:formatCode>General</c:formatCode>
                <c:ptCount val="4"/>
                <c:pt idx="0">
                  <c:v>9</c:v>
                </c:pt>
                <c:pt idx="1">
                  <c:v>10</c:v>
                </c:pt>
                <c:pt idx="2">
                  <c:v>23</c:v>
                </c:pt>
                <c:pt idx="3">
                  <c:v>58</c:v>
                </c:pt>
              </c:numCache>
            </c:numRef>
          </c:val>
          <c:extLst xmlns:c16r2="http://schemas.microsoft.com/office/drawing/2015/06/chart"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Sales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1st Qtr</c:v>
                      </c:pt>
                      <c:pt idx="1">
                        <c:v>2nd Qtr</c:v>
                      </c:pt>
                      <c:pt idx="2">
                        <c:v>3rd Qtr</c:v>
                      </c:pt>
                      <c:pt idx="3">
                        <c:v>4th Qtr</c:v>
                      </c:pt>
                    </c:strCache>
                  </c:strRef>
                </c15:cat>
              </c15:filteredCategoryTitle>
            </c:ext>
            <c:ext xmlns:c16="http://schemas.microsoft.com/office/drawing/2014/chart" uri="{C3380CC4-5D6E-409C-BE32-E72D297353CC}">
              <c16:uniqueId val="{00000008-AFE5-46E0-ACF5-E8745CC24E6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>
    <c:autoUpdate val="0"/>
  </c:externalData>
  <c:userShapes r:id="rId2"/>
</c:chartSpac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2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3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2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33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rawings/_rels/drawing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3.png"/></Relationships>
</file>

<file path=ppt/drawings/_rels/drawing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4.png"/></Relationships>
</file>

<file path=ppt/drawings/_rels/drawing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5.png"/></Relationships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</cdr:x>
      <cdr:y>0</cdr:y>
    </cdr:from>
    <cdr:to>
      <cdr:x>1</cdr:x>
      <cdr:y>1</cdr:y>
    </cdr:to>
    <cdr:pic>
      <cdr:nvPicPr>
        <cdr:cNvPr id="3" name="chart"/>
        <cdr:cNvPicPr>
          <a:picLocks xmlns:a="http://schemas.openxmlformats.org/drawingml/2006/main" noChangeAspect="1"/>
        </cdr:cNvPicPr>
      </cdr:nvPicPr>
      <cdr:blipFill>
        <a:blip xmlns:a="http://schemas.openxmlformats.org/drawingml/2006/main" xmlns:r="http://schemas.openxmlformats.org/officeDocument/2006/relationships" r:embed="rId1"/>
        <a:stretch xmlns:a="http://schemas.openxmlformats.org/drawingml/2006/main">
          <a:fillRect/>
        </a:stretch>
      </cdr:blipFill>
      <cdr:spPr>
        <a:xfrm xmlns:a="http://schemas.openxmlformats.org/drawingml/2006/main">
          <a:off x="0" y="0"/>
          <a:ext cx="12192000" cy="8105775"/>
        </a:xfrm>
        <a:prstGeom xmlns:a="http://schemas.openxmlformats.org/drawingml/2006/main" prst="rect">
          <a:avLst/>
        </a:prstGeom>
      </cdr:spPr>
    </cdr:pic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</cdr:x>
      <cdr:y>0</cdr:y>
    </cdr:from>
    <cdr:to>
      <cdr:x>1</cdr:x>
      <cdr:y>1</cdr:y>
    </cdr:to>
    <cdr:pic>
      <cdr:nvPicPr>
        <cdr:cNvPr id="4" name="chart"/>
        <cdr:cNvPicPr>
          <a:picLocks xmlns:a="http://schemas.openxmlformats.org/drawingml/2006/main" noChangeAspect="1"/>
        </cdr:cNvPicPr>
      </cdr:nvPicPr>
      <cdr:blipFill>
        <a:blip xmlns:a="http://schemas.openxmlformats.org/drawingml/2006/main" xmlns:r="http://schemas.openxmlformats.org/officeDocument/2006/relationships" r:embed="rId1"/>
        <a:stretch xmlns:a="http://schemas.openxmlformats.org/drawingml/2006/main">
          <a:fillRect/>
        </a:stretch>
      </cdr:blipFill>
      <cdr:spPr>
        <a:xfrm xmlns:a="http://schemas.openxmlformats.org/drawingml/2006/main">
          <a:off x="-8317197" y="-969818"/>
          <a:ext cx="3154656" cy="2327617"/>
        </a:xfrm>
        <a:prstGeom xmlns:a="http://schemas.openxmlformats.org/drawingml/2006/main" prst="rect">
          <a:avLst/>
        </a:prstGeom>
      </cdr:spPr>
    </cdr:pic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</cdr:x>
      <cdr:y>0</cdr:y>
    </cdr:from>
    <cdr:to>
      <cdr:x>1</cdr:x>
      <cdr:y>1</cdr:y>
    </cdr:to>
    <cdr:pic>
      <cdr:nvPicPr>
        <cdr:cNvPr id="2" name="chart"/>
        <cdr:cNvPicPr>
          <a:picLocks xmlns:a="http://schemas.openxmlformats.org/drawingml/2006/main" noChangeAspect="1"/>
        </cdr:cNvPicPr>
      </cdr:nvPicPr>
      <cdr:blipFill>
        <a:blip xmlns:a="http://schemas.openxmlformats.org/drawingml/2006/main" xmlns:r="http://schemas.openxmlformats.org/officeDocument/2006/relationships" r:embed="rId1"/>
        <a:stretch xmlns:a="http://schemas.openxmlformats.org/drawingml/2006/main">
          <a:fillRect/>
        </a:stretch>
      </cdr:blipFill>
      <cdr:spPr>
        <a:xfrm xmlns:a="http://schemas.openxmlformats.org/drawingml/2006/main">
          <a:off x="0" y="0"/>
          <a:ext cx="12192000" cy="8401050"/>
        </a:xfrm>
        <a:prstGeom xmlns:a="http://schemas.openxmlformats.org/drawingml/2006/main" prst="rect">
          <a:avLst/>
        </a:prstGeom>
      </cdr:spPr>
    </cdr:pic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xmlns="" id="{51A50702-3C68-4B14-B819-72B57D27F94A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EF0F4880-E690-44D0-8356-A9E7BDBAB098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BE6205E-B305-4B90-9534-3C5E99A0275E}" type="datetimeFigureOut">
              <a:rPr lang="en-US" smtClean="0"/>
              <a:t>2/25/2025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26B4ACF6-39FD-4B08-A7D5-5BFDC37B4625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AF7C9FD2-2C57-4DE7-8EA4-86DEE80B988D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0AC623C-86E0-4A85-83FB-F4A716956FD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9395559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3722F1-E430-42A1-A473-1759336AECCE}" type="datetimeFigureOut">
              <a:rPr lang="en-US" smtClean="0"/>
              <a:t>2/25/2025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37D7554-D10C-4E29-B8E6-BB7111FA614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173470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"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065C9C5B-BBA9-42AB-806E-92FC22E19CBA}"/>
              </a:ext>
            </a:extLst>
          </p:cNvPr>
          <p:cNvSpPr/>
          <p:nvPr userDrawn="1"/>
        </p:nvSpPr>
        <p:spPr>
          <a:xfrm>
            <a:off x="-1" y="0"/>
            <a:ext cx="9037469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xmlns="" id="{AF30CF48-DD5D-4C81-BA7E-470DCBA61E62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2476500" y="622103"/>
            <a:ext cx="9715500" cy="3720928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 dirty="0"/>
              <a:t>Click to add photo</a:t>
            </a:r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xmlns="" id="{E7E08E4E-686B-490D-8EA1-DDC9F1BC7C24}"/>
              </a:ext>
            </a:extLst>
          </p:cNvPr>
          <p:cNvCxnSpPr>
            <a:cxnSpLocks/>
          </p:cNvCxnSpPr>
          <p:nvPr userDrawn="1"/>
        </p:nvCxnSpPr>
        <p:spPr>
          <a:xfrm>
            <a:off x="739466" y="0"/>
            <a:ext cx="0" cy="6187736"/>
          </a:xfrm>
          <a:prstGeom prst="line">
            <a:avLst/>
          </a:prstGeom>
          <a:ln w="19050">
            <a:solidFill>
              <a:schemeClr val="accent5">
                <a:lumMod val="20000"/>
                <a:lumOff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 Placeholder 12">
            <a:extLst>
              <a:ext uri="{FF2B5EF4-FFF2-40B4-BE49-F238E27FC236}">
                <a16:creationId xmlns:a16="http://schemas.microsoft.com/office/drawing/2014/main" xmlns="" id="{C78B2B3F-3573-4632-872A-ADB36AF4125A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359337" y="5779363"/>
            <a:ext cx="2459114" cy="685430"/>
          </a:xfrm>
          <a:prstGeom prst="rect">
            <a:avLst/>
          </a:prstGeom>
        </p:spPr>
        <p:txBody>
          <a:bodyPr anchor="ctr"/>
          <a:lstStyle>
            <a:lvl1pPr marL="0" indent="0" algn="r">
              <a:lnSpc>
                <a:spcPct val="80000"/>
              </a:lnSpc>
              <a:spcBef>
                <a:spcPts val="0"/>
              </a:spcBef>
              <a:buNone/>
              <a:defRPr sz="1800" spc="100" baseline="0">
                <a:solidFill>
                  <a:schemeClr val="accent5">
                    <a:lumMod val="20000"/>
                    <a:lumOff val="80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en-US"/>
              <a:t>Click to add name</a:t>
            </a:r>
          </a:p>
        </p:txBody>
      </p:sp>
      <p:sp>
        <p:nvSpPr>
          <p:cNvPr id="12" name="Text Placeholder 12">
            <a:extLst>
              <a:ext uri="{FF2B5EF4-FFF2-40B4-BE49-F238E27FC236}">
                <a16:creationId xmlns:a16="http://schemas.microsoft.com/office/drawing/2014/main" xmlns="" id="{6FF5EE2F-D68A-4C3C-A342-4C0CE6CE20CB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9299663" y="5791178"/>
            <a:ext cx="2459114" cy="685429"/>
          </a:xfrm>
          <a:prstGeom prst="rect">
            <a:avLst/>
          </a:prstGeom>
        </p:spPr>
        <p:txBody>
          <a:bodyPr anchor="ctr"/>
          <a:lstStyle>
            <a:lvl1pPr marL="0" indent="0">
              <a:lnSpc>
                <a:spcPct val="80000"/>
              </a:lnSpc>
              <a:spcBef>
                <a:spcPts val="0"/>
              </a:spcBef>
              <a:buNone/>
              <a:defRPr sz="1600" cap="all" spc="100" baseline="0">
                <a:solidFill>
                  <a:schemeClr val="accent1"/>
                </a:solidFill>
                <a:latin typeface="+mn-lt"/>
              </a:defRPr>
            </a:lvl1pPr>
          </a:lstStyle>
          <a:p>
            <a:pPr lvl="0"/>
            <a:r>
              <a:rPr lang="en-US"/>
              <a:t>Click to add date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D52DB723-8435-4F35-BF55-AFB7DC8FD4C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95205" y="4965134"/>
            <a:ext cx="4333088" cy="1596004"/>
          </a:xfrm>
          <a:prstGeom prst="rect">
            <a:avLst/>
          </a:prstGeom>
        </p:spPr>
        <p:txBody>
          <a:bodyPr anchor="ctr"/>
          <a:lstStyle>
            <a:lvl1pPr>
              <a:lnSpc>
                <a:spcPct val="80000"/>
              </a:lnSpc>
              <a:defRPr sz="5000" spc="100" baseline="0">
                <a:solidFill>
                  <a:schemeClr val="accent5">
                    <a:lumMod val="20000"/>
                    <a:lumOff val="80000"/>
                  </a:schemeClr>
                </a:solidFill>
              </a:defRPr>
            </a:lvl1pPr>
          </a:lstStyle>
          <a:p>
            <a:r>
              <a:rPr lang="en-US" dirty="0"/>
              <a:t>Click to add title</a:t>
            </a:r>
          </a:p>
        </p:txBody>
      </p:sp>
    </p:spTree>
    <p:extLst>
      <p:ext uri="{BB962C8B-B14F-4D97-AF65-F5344CB8AC3E}">
        <p14:creationId xmlns:p14="http://schemas.microsoft.com/office/powerpoint/2010/main" val="21675803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9">
            <a:extLst>
              <a:ext uri="{FF2B5EF4-FFF2-40B4-BE49-F238E27FC236}">
                <a16:creationId xmlns:a16="http://schemas.microsoft.com/office/drawing/2014/main" xmlns="" id="{FF5ED5F1-A62B-4555-807E-91FAE1443CCB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 dirty="0"/>
              <a:t>Click to add photo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9A9D60F5-07EA-4D8F-AAFA-0F48CB7854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8/05/20XX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73ED4C42-D293-4981-BA06-A4638BEE16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Conference Presentation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B73E9D98-F221-47DC-AE55-8165BB7A3D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65601-5AE2-46FC-B138-694DDD2B510D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6" name="Content Placeholder 15">
            <a:extLst>
              <a:ext uri="{FF2B5EF4-FFF2-40B4-BE49-F238E27FC236}">
                <a16:creationId xmlns:a16="http://schemas.microsoft.com/office/drawing/2014/main" xmlns="" id="{94C3D64C-77F6-4601-B573-9A9B6E23BB60}"/>
              </a:ext>
            </a:extLst>
          </p:cNvPr>
          <p:cNvSpPr>
            <a:spLocks noGrp="1"/>
          </p:cNvSpPr>
          <p:nvPr>
            <p:ph sz="quarter" idx="15" hasCustomPrompt="1"/>
          </p:nvPr>
        </p:nvSpPr>
        <p:spPr>
          <a:xfrm>
            <a:off x="1675242" y="2051170"/>
            <a:ext cx="5362575" cy="3532188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None/>
              <a:defRPr sz="1400" spc="100" baseline="0"/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DBCD17CD-E6D2-4329-B271-1E59AA986E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75242" y="1418953"/>
            <a:ext cx="5362575" cy="495691"/>
          </a:xfrm>
          <a:prstGeom prst="rect">
            <a:avLst/>
          </a:prstGeom>
        </p:spPr>
        <p:txBody>
          <a:bodyPr anchor="ctr"/>
          <a:lstStyle>
            <a:lvl1pPr>
              <a:defRPr lang="en-US" sz="2400" spc="100" baseline="0">
                <a:solidFill>
                  <a:schemeClr val="accent1"/>
                </a:solidFill>
                <a:ea typeface="+mn-ea"/>
                <a:cs typeface="+mn-cs"/>
              </a:defRPr>
            </a:lvl1pPr>
          </a:lstStyle>
          <a:p>
            <a:pPr marL="0" lvl="0" indent="0">
              <a:lnSpc>
                <a:spcPct val="80000"/>
              </a:lnSpc>
              <a:spcBef>
                <a:spcPts val="0"/>
              </a:spcBef>
              <a:buFont typeface="Arial" panose="020B0604020202020204" pitchFamily="34" charset="0"/>
            </a:pPr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7836843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eet The Presenter"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10">
            <a:extLst>
              <a:ext uri="{FF2B5EF4-FFF2-40B4-BE49-F238E27FC236}">
                <a16:creationId xmlns:a16="http://schemas.microsoft.com/office/drawing/2014/main" xmlns="" id="{CD5AE0D9-6B20-4F29-A35B-2A00C25FF84E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1482906" y="0"/>
            <a:ext cx="4635426" cy="6857999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 dirty="0"/>
              <a:t>Click to add photo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12CC56C8-D828-4A31-A5B9-CF1AEFA70D7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571846" y="6356350"/>
            <a:ext cx="2743200" cy="365125"/>
          </a:xfrm>
        </p:spPr>
        <p:txBody>
          <a:bodyPr/>
          <a:lstStyle>
            <a:lvl1pPr>
              <a:defRPr>
                <a:solidFill>
                  <a:schemeClr val="accent5">
                    <a:lumMod val="20000"/>
                    <a:lumOff val="80000"/>
                  </a:schemeClr>
                </a:solidFill>
              </a:defRPr>
            </a:lvl1pPr>
          </a:lstStyle>
          <a:p>
            <a:r>
              <a:rPr lang="en-US" dirty="0"/>
              <a:t>8/05/20XX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8E0B0264-B3C3-46A0-80DD-67C59DB2AF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519230" y="6356350"/>
            <a:ext cx="3152912" cy="365125"/>
          </a:xfrm>
        </p:spPr>
        <p:txBody>
          <a:bodyPr/>
          <a:lstStyle>
            <a:lvl1pPr algn="l">
              <a:defRPr>
                <a:solidFill>
                  <a:schemeClr val="accent6">
                    <a:lumMod val="75000"/>
                  </a:schemeClr>
                </a:solidFill>
              </a:defRPr>
            </a:lvl1pPr>
          </a:lstStyle>
          <a:p>
            <a:r>
              <a:rPr lang="en-US" dirty="0"/>
              <a:t>Conference Presentation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C85D3C3B-0FFE-494C-B4AC-477B6A9DAF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10344" y="6356350"/>
            <a:ext cx="843455" cy="365125"/>
          </a:xfrm>
        </p:spPr>
        <p:txBody>
          <a:bodyPr/>
          <a:lstStyle>
            <a:lvl1pPr>
              <a:defRPr>
                <a:solidFill>
                  <a:schemeClr val="accent6">
                    <a:lumMod val="75000"/>
                  </a:schemeClr>
                </a:solidFill>
              </a:defRPr>
            </a:lvl1pPr>
          </a:lstStyle>
          <a:p>
            <a:fld id="{18D65601-5AE2-46FC-B138-694DDD2B510D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0" name="Text Placeholder 12">
            <a:extLst>
              <a:ext uri="{FF2B5EF4-FFF2-40B4-BE49-F238E27FC236}">
                <a16:creationId xmlns:a16="http://schemas.microsoft.com/office/drawing/2014/main" xmlns="" id="{1285A10A-1880-4D4E-A99B-1C19043F2A6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750189" y="2396358"/>
            <a:ext cx="3266975" cy="326687"/>
          </a:xfrm>
          <a:prstGeom prst="rect">
            <a:avLst/>
          </a:prstGeom>
        </p:spPr>
        <p:txBody>
          <a:bodyPr anchor="ctr"/>
          <a:lstStyle>
            <a:lvl1pPr marL="0" indent="0">
              <a:lnSpc>
                <a:spcPct val="80000"/>
              </a:lnSpc>
              <a:spcBef>
                <a:spcPts val="0"/>
              </a:spcBef>
              <a:buNone/>
              <a:defRPr sz="1600" b="1" spc="100" baseline="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/>
              <a:t>Click to add name</a:t>
            </a:r>
          </a:p>
        </p:txBody>
      </p:sp>
      <p:sp>
        <p:nvSpPr>
          <p:cNvPr id="11" name="Content Placeholder 15">
            <a:extLst>
              <a:ext uri="{FF2B5EF4-FFF2-40B4-BE49-F238E27FC236}">
                <a16:creationId xmlns:a16="http://schemas.microsoft.com/office/drawing/2014/main" xmlns="" id="{624F1FC7-2617-499A-8CB8-B61FC7D9B7BF}"/>
              </a:ext>
            </a:extLst>
          </p:cNvPr>
          <p:cNvSpPr>
            <a:spLocks noGrp="1"/>
          </p:cNvSpPr>
          <p:nvPr>
            <p:ph sz="quarter" idx="15" hasCustomPrompt="1"/>
          </p:nvPr>
        </p:nvSpPr>
        <p:spPr>
          <a:xfrm>
            <a:off x="6749508" y="2756830"/>
            <a:ext cx="4834569" cy="2384195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50000"/>
              </a:lnSpc>
              <a:spcBef>
                <a:spcPts val="0"/>
              </a:spcBef>
              <a:spcAft>
                <a:spcPts val="1000"/>
              </a:spcAft>
              <a:buNone/>
              <a:defRPr sz="1400" spc="100" baseline="0"/>
            </a:lvl1pPr>
          </a:lstStyle>
          <a:p>
            <a:pPr lvl="0"/>
            <a:r>
              <a:rPr lang="en-US"/>
              <a:t>Click to add text</a:t>
            </a: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xmlns="" id="{0B169A36-7DEF-42D4-850F-59A3233FD582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/>
          </p:cNvCxnSpPr>
          <p:nvPr userDrawn="1"/>
        </p:nvCxnSpPr>
        <p:spPr>
          <a:xfrm>
            <a:off x="740834" y="0"/>
            <a:ext cx="0" cy="2757488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xmlns="" id="{6CADB6D5-97B3-42ED-B8C7-5AD951CB8FE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/>
          </p:cNvCxnSpPr>
          <p:nvPr userDrawn="1"/>
        </p:nvCxnSpPr>
        <p:spPr>
          <a:xfrm>
            <a:off x="8729133" y="2551471"/>
            <a:ext cx="3462867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A9B7B60A-1B6C-4E40-94D7-AE1BD37127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16200000">
            <a:off x="-810973" y="4189152"/>
            <a:ext cx="3121302" cy="469478"/>
          </a:xfrm>
          <a:prstGeom prst="rect">
            <a:avLst/>
          </a:prstGeom>
        </p:spPr>
        <p:txBody>
          <a:bodyPr anchor="ctr"/>
          <a:lstStyle>
            <a:lvl1pPr algn="r">
              <a:defRPr lang="en-US" sz="2400" spc="100" baseline="0">
                <a:solidFill>
                  <a:schemeClr val="accent1"/>
                </a:solidFill>
                <a:ea typeface="+mn-ea"/>
                <a:cs typeface="+mn-cs"/>
              </a:defRPr>
            </a:lvl1pPr>
          </a:lstStyle>
          <a:p>
            <a:pPr marL="0" lvl="0" indent="0" algn="r">
              <a:lnSpc>
                <a:spcPct val="80000"/>
              </a:lnSpc>
              <a:spcBef>
                <a:spcPts val="0"/>
              </a:spcBef>
              <a:buFont typeface="Arial" panose="020B0604020202020204" pitchFamily="34" charset="0"/>
            </a:pPr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234853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ackgrou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7EBFE3E-14BB-4DC6-A806-1E62C1D244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83137" y="1360309"/>
            <a:ext cx="2909309" cy="657882"/>
          </a:xfrm>
          <a:prstGeom prst="rect">
            <a:avLst/>
          </a:prstGeom>
        </p:spPr>
        <p:txBody>
          <a:bodyPr anchor="ctr"/>
          <a:lstStyle>
            <a:lvl1pPr>
              <a:defRPr lang="en-US" sz="2400" spc="100" baseline="0">
                <a:solidFill>
                  <a:schemeClr val="accent1"/>
                </a:solidFill>
                <a:ea typeface="+mn-ea"/>
                <a:cs typeface="+mn-cs"/>
              </a:defRPr>
            </a:lvl1pPr>
          </a:lstStyle>
          <a:p>
            <a:pPr marL="0" lvl="0" indent="0">
              <a:lnSpc>
                <a:spcPct val="80000"/>
              </a:lnSpc>
              <a:spcBef>
                <a:spcPts val="0"/>
              </a:spcBef>
              <a:buFont typeface="Arial" panose="020B0604020202020204" pitchFamily="34" charset="0"/>
            </a:pPr>
            <a:r>
              <a:rPr lang="en-US" dirty="0"/>
              <a:t>Click to edit Master title style</a:t>
            </a:r>
          </a:p>
        </p:txBody>
      </p:sp>
      <p:sp>
        <p:nvSpPr>
          <p:cNvPr id="8" name="Picture Placeholder 10">
            <a:extLst>
              <a:ext uri="{FF2B5EF4-FFF2-40B4-BE49-F238E27FC236}">
                <a16:creationId xmlns:a16="http://schemas.microsoft.com/office/drawing/2014/main" xmlns="" id="{EFD7EF65-6DE9-4029-B3A0-F08E11BC9E5E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0" y="2795752"/>
            <a:ext cx="12192000" cy="4062247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 dirty="0"/>
              <a:t>Click to add photo</a:t>
            </a:r>
          </a:p>
        </p:txBody>
      </p:sp>
      <p:sp>
        <p:nvSpPr>
          <p:cNvPr id="10" name="Content Placeholder 15">
            <a:extLst>
              <a:ext uri="{FF2B5EF4-FFF2-40B4-BE49-F238E27FC236}">
                <a16:creationId xmlns:a16="http://schemas.microsoft.com/office/drawing/2014/main" xmlns="" id="{123B9F8E-DAD6-45B2-B55B-B070484318C3}"/>
              </a:ext>
            </a:extLst>
          </p:cNvPr>
          <p:cNvSpPr>
            <a:spLocks noGrp="1"/>
          </p:cNvSpPr>
          <p:nvPr>
            <p:ph sz="quarter" idx="15" hasCustomPrompt="1"/>
          </p:nvPr>
        </p:nvSpPr>
        <p:spPr>
          <a:xfrm>
            <a:off x="5109845" y="1075509"/>
            <a:ext cx="5293260" cy="1408770"/>
          </a:xfrm>
          <a:prstGeom prst="rect">
            <a:avLst/>
          </a:prstGeom>
        </p:spPr>
        <p:txBody>
          <a:bodyPr anchor="ctr"/>
          <a:lstStyle>
            <a:lvl1pPr marL="0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defRPr sz="1400" spc="100" baseline="0"/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23CF9177-0C51-4496-B5AE-7ED4F8F3A1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8/05/20XX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C57A035F-C837-4CCA-BB19-CE656F0576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Conference Presentation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5FE2F927-F23D-4ABB-BEC9-11C2CC69D8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18D65601-5AE2-46FC-B138-694DDD2B510D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xmlns="" id="{95244728-2BE1-4CB4-A19E-903E75BD822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/>
          </p:cNvCxnSpPr>
          <p:nvPr userDrawn="1"/>
        </p:nvCxnSpPr>
        <p:spPr>
          <a:xfrm>
            <a:off x="0" y="1689250"/>
            <a:ext cx="1606378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462717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reakout Questi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xmlns="" id="{B0109947-4B08-4C56-B65B-A6FDFEF47D12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/>
          </p:cNvCxnSpPr>
          <p:nvPr userDrawn="1"/>
        </p:nvCxnSpPr>
        <p:spPr>
          <a:xfrm>
            <a:off x="0" y="1510815"/>
            <a:ext cx="12192000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xmlns="" id="{C387A38D-E82D-42F1-A188-30F49DD50C6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/>
          </p:cNvCxnSpPr>
          <p:nvPr userDrawn="1"/>
        </p:nvCxnSpPr>
        <p:spPr>
          <a:xfrm>
            <a:off x="739785" y="0"/>
            <a:ext cx="0" cy="25146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Picture Placeholder 10">
            <a:extLst>
              <a:ext uri="{FF2B5EF4-FFF2-40B4-BE49-F238E27FC236}">
                <a16:creationId xmlns:a16="http://schemas.microsoft.com/office/drawing/2014/main" xmlns="" id="{1205ABD4-5AFD-4B99-8836-D12AA42FCCE5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4582510" y="0"/>
            <a:ext cx="7609489" cy="68580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 dirty="0"/>
              <a:t>Click to add photo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F080A53F-EFDF-40A3-B9E3-58EB0D3F3A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8/05/20XX</a:t>
            </a:r>
          </a:p>
        </p:txBody>
      </p:sp>
      <p:sp>
        <p:nvSpPr>
          <p:cNvPr id="14" name="Content Placeholder 15">
            <a:extLst>
              <a:ext uri="{FF2B5EF4-FFF2-40B4-BE49-F238E27FC236}">
                <a16:creationId xmlns:a16="http://schemas.microsoft.com/office/drawing/2014/main" xmlns="" id="{F547C10E-8A59-4B22-ADF0-994850F759D0}"/>
              </a:ext>
            </a:extLst>
          </p:cNvPr>
          <p:cNvSpPr>
            <a:spLocks noGrp="1"/>
          </p:cNvSpPr>
          <p:nvPr>
            <p:ph sz="quarter" idx="15" hasCustomPrompt="1"/>
          </p:nvPr>
        </p:nvSpPr>
        <p:spPr>
          <a:xfrm>
            <a:off x="1017111" y="2906895"/>
            <a:ext cx="4606159" cy="2221291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None/>
              <a:defRPr sz="1400" spc="100" baseline="0"/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15" name="Footer Placeholder 4">
            <a:extLst>
              <a:ext uri="{FF2B5EF4-FFF2-40B4-BE49-F238E27FC236}">
                <a16:creationId xmlns:a16="http://schemas.microsoft.com/office/drawing/2014/main" xmlns="" id="{79DE00E7-8296-408A-905C-ECBA407C83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519230" y="6356350"/>
            <a:ext cx="3152912" cy="365125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Conference Presentation</a:t>
            </a:r>
          </a:p>
        </p:txBody>
      </p:sp>
      <p:sp>
        <p:nvSpPr>
          <p:cNvPr id="16" name="Slide Number Placeholder 5">
            <a:extLst>
              <a:ext uri="{FF2B5EF4-FFF2-40B4-BE49-F238E27FC236}">
                <a16:creationId xmlns:a16="http://schemas.microsoft.com/office/drawing/2014/main" xmlns="" id="{900B3723-B30F-4BDB-A030-4B06ADE753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10344" y="6356350"/>
            <a:ext cx="843455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18D65601-5AE2-46FC-B138-694DDD2B510D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BE4FA9AB-9D34-43A5-947E-835D7FE29C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16002" y="2225678"/>
            <a:ext cx="4607268" cy="469476"/>
          </a:xfrm>
          <a:prstGeom prst="rect">
            <a:avLst/>
          </a:prstGeom>
        </p:spPr>
        <p:txBody>
          <a:bodyPr anchor="ctr"/>
          <a:lstStyle>
            <a:lvl1pPr>
              <a:defRPr lang="en-US" sz="2400" spc="100" baseline="0">
                <a:solidFill>
                  <a:schemeClr val="accent1"/>
                </a:solidFill>
                <a:ea typeface="+mn-ea"/>
                <a:cs typeface="+mn-cs"/>
              </a:defRPr>
            </a:lvl1pPr>
          </a:lstStyle>
          <a:p>
            <a:pPr marL="0" lvl="0" indent="0">
              <a:lnSpc>
                <a:spcPct val="80000"/>
              </a:lnSpc>
              <a:spcBef>
                <a:spcPts val="0"/>
              </a:spcBef>
              <a:buFont typeface="Arial" panose="020B0604020202020204" pitchFamily="34" charset="0"/>
            </a:pPr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9445236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10">
            <a:extLst>
              <a:ext uri="{FF2B5EF4-FFF2-40B4-BE49-F238E27FC236}">
                <a16:creationId xmlns:a16="http://schemas.microsoft.com/office/drawing/2014/main" xmlns="" id="{840FD269-E069-45DA-B668-BE984BFA328B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0" y="0"/>
            <a:ext cx="12192000" cy="685799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 dirty="0"/>
              <a:t>Click to add photo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9AB9DE71-7B7A-4473-ABD8-99575CAFB3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r>
              <a:rPr lang="en-US" dirty="0"/>
              <a:t>8/05/20XX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DAAA1C9B-284B-4C89-8743-52285AC951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r>
              <a:rPr lang="en-US" dirty="0"/>
              <a:t>Conference Presentation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8BC1FE06-5B3A-40E2-82AA-E4516ED2D5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fld id="{18D65601-5AE2-46FC-B138-694DDD2B510D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Text Placeholder 12">
            <a:extLst>
              <a:ext uri="{FF2B5EF4-FFF2-40B4-BE49-F238E27FC236}">
                <a16:creationId xmlns:a16="http://schemas.microsoft.com/office/drawing/2014/main" xmlns="" id="{2ACE5847-B709-473D-A366-54ADA852FFA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105107" y="3055535"/>
            <a:ext cx="7981786" cy="2609103"/>
          </a:xfrm>
          <a:prstGeom prst="rect">
            <a:avLst/>
          </a:prstGeom>
        </p:spPr>
        <p:txBody>
          <a:bodyPr anchor="ctr"/>
          <a:lstStyle>
            <a:lvl1pPr marL="0" indent="0" algn="l">
              <a:lnSpc>
                <a:spcPct val="125000"/>
              </a:lnSpc>
              <a:spcBef>
                <a:spcPts val="0"/>
              </a:spcBef>
              <a:buNone/>
              <a:defRPr sz="3200" i="1" spc="100" baseline="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/>
              <a:t>Click to add title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648B1850-15F7-414E-B8F6-3A5B3D10B2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10083" y="5448575"/>
            <a:ext cx="4881563" cy="463550"/>
          </a:xfrm>
          <a:prstGeom prst="rect">
            <a:avLst/>
          </a:prstGeom>
        </p:spPr>
        <p:txBody>
          <a:bodyPr/>
          <a:lstStyle>
            <a:lvl1pPr algn="r">
              <a:defRPr lang="en-US" sz="1800" spc="1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algn="r">
              <a:spcBef>
                <a:spcPts val="1000"/>
              </a:spcBef>
              <a:buFont typeface="Arial" panose="020B0604020202020204" pitchFamily="34" charset="0"/>
            </a:pPr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0005684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ypothesis"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xmlns="" id="{50796CDC-3154-4ACA-A920-8CBE431C2A1A}"/>
              </a:ext>
            </a:extLst>
          </p:cNvPr>
          <p:cNvSpPr/>
          <p:nvPr userDrawn="1"/>
        </p:nvSpPr>
        <p:spPr>
          <a:xfrm>
            <a:off x="0" y="0"/>
            <a:ext cx="4687614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195FA8B4-F9F3-4FF5-B11F-483A1B95EA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8/05/20XX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F97B8F04-28A5-462E-86DE-06C37E4058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75000"/>
                  </a:schemeClr>
                </a:solidFill>
              </a:defRPr>
            </a:lvl1pPr>
          </a:lstStyle>
          <a:p>
            <a:r>
              <a:rPr lang="en-US" dirty="0"/>
              <a:t>Conference Presentation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AC8B2DAE-4645-4AA0-87C9-39874FDBDE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75000"/>
                  </a:schemeClr>
                </a:solidFill>
              </a:defRPr>
            </a:lvl1pPr>
          </a:lstStyle>
          <a:p>
            <a:fld id="{18D65601-5AE2-46FC-B138-694DDD2B510D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6" name="Content Placeholder 15">
            <a:extLst>
              <a:ext uri="{FF2B5EF4-FFF2-40B4-BE49-F238E27FC236}">
                <a16:creationId xmlns:a16="http://schemas.microsoft.com/office/drawing/2014/main" xmlns="" id="{3BB9146A-68F5-433B-8411-A12C7C8F782D}"/>
              </a:ext>
            </a:extLst>
          </p:cNvPr>
          <p:cNvSpPr>
            <a:spLocks noGrp="1"/>
          </p:cNvSpPr>
          <p:nvPr>
            <p:ph sz="quarter" idx="15" hasCustomPrompt="1"/>
          </p:nvPr>
        </p:nvSpPr>
        <p:spPr>
          <a:xfrm>
            <a:off x="6747641" y="1193612"/>
            <a:ext cx="3513083" cy="1400506"/>
          </a:xfrm>
          <a:prstGeom prst="rect">
            <a:avLst/>
          </a:prstGeom>
        </p:spPr>
        <p:txBody>
          <a:bodyPr anchor="ctr"/>
          <a:lstStyle>
            <a:lvl1pPr marL="0" indent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defRPr sz="1400" spc="100" baseline="0"/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3270974D-DE65-42B3-BEB4-235503245B26}"/>
              </a:ext>
            </a:extLst>
          </p:cNvPr>
          <p:cNvSpPr/>
          <p:nvPr userDrawn="1"/>
        </p:nvSpPr>
        <p:spPr>
          <a:xfrm>
            <a:off x="6360072" y="924801"/>
            <a:ext cx="4288221" cy="2043229"/>
          </a:xfrm>
          <a:prstGeom prst="rect">
            <a:avLst/>
          </a:prstGeom>
          <a:noFill/>
          <a:ln w="19050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Content Placeholder 15">
            <a:extLst>
              <a:ext uri="{FF2B5EF4-FFF2-40B4-BE49-F238E27FC236}">
                <a16:creationId xmlns:a16="http://schemas.microsoft.com/office/drawing/2014/main" xmlns="" id="{5BA888A7-F91E-4923-AB10-31BEF8C2FEB8}"/>
              </a:ext>
            </a:extLst>
          </p:cNvPr>
          <p:cNvSpPr>
            <a:spLocks noGrp="1"/>
          </p:cNvSpPr>
          <p:nvPr>
            <p:ph sz="quarter" idx="16" hasCustomPrompt="1"/>
          </p:nvPr>
        </p:nvSpPr>
        <p:spPr>
          <a:xfrm>
            <a:off x="6747641" y="4120055"/>
            <a:ext cx="3513083" cy="1185839"/>
          </a:xfrm>
          <a:prstGeom prst="rect">
            <a:avLst/>
          </a:prstGeom>
        </p:spPr>
        <p:txBody>
          <a:bodyPr anchor="ctr"/>
          <a:lstStyle>
            <a:lvl1pPr marL="0" indent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defRPr sz="1400" spc="100" baseline="0"/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A6803CCC-79BF-4752-81AA-D68AB023A6B6}"/>
              </a:ext>
            </a:extLst>
          </p:cNvPr>
          <p:cNvSpPr/>
          <p:nvPr userDrawn="1"/>
        </p:nvSpPr>
        <p:spPr>
          <a:xfrm>
            <a:off x="6360072" y="3584028"/>
            <a:ext cx="4288221" cy="2043229"/>
          </a:xfrm>
          <a:prstGeom prst="rect">
            <a:avLst/>
          </a:prstGeom>
          <a:noFill/>
          <a:ln w="19050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xmlns="" id="{6ECBC35A-FE4E-467A-A20D-9063B371CAA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/>
          </p:cNvCxnSpPr>
          <p:nvPr userDrawn="1"/>
        </p:nvCxnSpPr>
        <p:spPr>
          <a:xfrm>
            <a:off x="2303095" y="0"/>
            <a:ext cx="0" cy="3704734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itle 11">
            <a:extLst>
              <a:ext uri="{FF2B5EF4-FFF2-40B4-BE49-F238E27FC236}">
                <a16:creationId xmlns:a16="http://schemas.microsoft.com/office/drawing/2014/main" xmlns="" id="{A4FC0018-1CBF-4BC0-BE79-B983651D88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16200000">
            <a:off x="1005213" y="4932422"/>
            <a:ext cx="2635209" cy="523708"/>
          </a:xfrm>
          <a:prstGeom prst="rect">
            <a:avLst/>
          </a:prstGeom>
        </p:spPr>
        <p:txBody>
          <a:bodyPr anchor="ctr"/>
          <a:lstStyle>
            <a:lvl1pPr algn="r">
              <a:defRPr lang="en-US" sz="2400" spc="100" baseline="0">
                <a:solidFill>
                  <a:schemeClr val="bg1"/>
                </a:solidFill>
                <a:ea typeface="+mn-ea"/>
                <a:cs typeface="+mn-cs"/>
              </a:defRPr>
            </a:lvl1pPr>
          </a:lstStyle>
          <a:p>
            <a:pPr marL="0" lvl="0" indent="0" algn="r">
              <a:lnSpc>
                <a:spcPct val="80000"/>
              </a:lnSpc>
              <a:spcBef>
                <a:spcPts val="0"/>
              </a:spcBef>
              <a:buFont typeface="Arial" panose="020B0604020202020204" pitchFamily="34" charset="0"/>
            </a:pPr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6274487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ercentage of Communication Tools​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8B06ACE2-BA16-48C7-A451-845668BC05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8/05/20XX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009B479B-4CEB-47DB-903C-2E2D2445EB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Conference Presentation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FC6F2130-E7AA-4706-B388-47F7E032B5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65601-5AE2-46FC-B138-694DDD2B510D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67311573-5DB1-44CE-818B-9E5F570408F1}"/>
              </a:ext>
            </a:extLst>
          </p:cNvPr>
          <p:cNvSpPr/>
          <p:nvPr userDrawn="1"/>
        </p:nvSpPr>
        <p:spPr>
          <a:xfrm>
            <a:off x="638177" y="631627"/>
            <a:ext cx="10915645" cy="5588197"/>
          </a:xfrm>
          <a:prstGeom prst="rect">
            <a:avLst/>
          </a:prstGeom>
          <a:noFill/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9" name="Content Placeholder 15">
            <a:extLst>
              <a:ext uri="{FF2B5EF4-FFF2-40B4-BE49-F238E27FC236}">
                <a16:creationId xmlns:a16="http://schemas.microsoft.com/office/drawing/2014/main" xmlns="" id="{6E328664-C733-476A-81C6-2A0B15B001A1}"/>
              </a:ext>
            </a:extLst>
          </p:cNvPr>
          <p:cNvSpPr>
            <a:spLocks noGrp="1"/>
          </p:cNvSpPr>
          <p:nvPr>
            <p:ph sz="quarter" idx="15" hasCustomPrompt="1"/>
          </p:nvPr>
        </p:nvSpPr>
        <p:spPr>
          <a:xfrm>
            <a:off x="2029158" y="2838122"/>
            <a:ext cx="1786759" cy="430923"/>
          </a:xfrm>
          <a:prstGeom prst="rect">
            <a:avLst/>
          </a:prstGeom>
        </p:spPr>
        <p:txBody>
          <a:bodyPr anchor="t"/>
          <a:lstStyle>
            <a:lvl1pPr marL="0" indent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defRPr sz="1400" spc="100" baseline="0"/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20" name="Content Placeholder 15">
            <a:extLst>
              <a:ext uri="{FF2B5EF4-FFF2-40B4-BE49-F238E27FC236}">
                <a16:creationId xmlns:a16="http://schemas.microsoft.com/office/drawing/2014/main" xmlns="" id="{4DA6C57C-E2CB-484E-94E6-9AB8DC7DB4C5}"/>
              </a:ext>
            </a:extLst>
          </p:cNvPr>
          <p:cNvSpPr>
            <a:spLocks noGrp="1"/>
          </p:cNvSpPr>
          <p:nvPr>
            <p:ph sz="quarter" idx="16" hasCustomPrompt="1"/>
          </p:nvPr>
        </p:nvSpPr>
        <p:spPr>
          <a:xfrm>
            <a:off x="2029158" y="3379435"/>
            <a:ext cx="1786759" cy="430923"/>
          </a:xfrm>
          <a:prstGeom prst="rect">
            <a:avLst/>
          </a:prstGeom>
        </p:spPr>
        <p:txBody>
          <a:bodyPr anchor="t"/>
          <a:lstStyle>
            <a:lvl1pPr marL="0" indent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defRPr sz="1400" spc="100" baseline="0"/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21" name="Content Placeholder 15">
            <a:extLst>
              <a:ext uri="{FF2B5EF4-FFF2-40B4-BE49-F238E27FC236}">
                <a16:creationId xmlns:a16="http://schemas.microsoft.com/office/drawing/2014/main" xmlns="" id="{97E74E6E-CDEF-424A-B7CE-5B34A0AC34D6}"/>
              </a:ext>
            </a:extLst>
          </p:cNvPr>
          <p:cNvSpPr>
            <a:spLocks noGrp="1"/>
          </p:cNvSpPr>
          <p:nvPr>
            <p:ph sz="quarter" idx="17" hasCustomPrompt="1"/>
          </p:nvPr>
        </p:nvSpPr>
        <p:spPr>
          <a:xfrm>
            <a:off x="2029158" y="3928699"/>
            <a:ext cx="1786759" cy="430923"/>
          </a:xfrm>
          <a:prstGeom prst="rect">
            <a:avLst/>
          </a:prstGeom>
        </p:spPr>
        <p:txBody>
          <a:bodyPr anchor="t"/>
          <a:lstStyle>
            <a:lvl1pPr marL="0" indent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defRPr sz="1400" spc="100" baseline="0"/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22" name="Content Placeholder 15">
            <a:extLst>
              <a:ext uri="{FF2B5EF4-FFF2-40B4-BE49-F238E27FC236}">
                <a16:creationId xmlns:a16="http://schemas.microsoft.com/office/drawing/2014/main" xmlns="" id="{E7A1AA76-7517-4C53-B2A4-EE8B1C6ADDDF}"/>
              </a:ext>
            </a:extLst>
          </p:cNvPr>
          <p:cNvSpPr>
            <a:spLocks noGrp="1"/>
          </p:cNvSpPr>
          <p:nvPr>
            <p:ph sz="quarter" idx="18" hasCustomPrompt="1"/>
          </p:nvPr>
        </p:nvSpPr>
        <p:spPr>
          <a:xfrm>
            <a:off x="2029158" y="4476966"/>
            <a:ext cx="1786759" cy="430923"/>
          </a:xfrm>
          <a:prstGeom prst="rect">
            <a:avLst/>
          </a:prstGeom>
        </p:spPr>
        <p:txBody>
          <a:bodyPr anchor="t"/>
          <a:lstStyle>
            <a:lvl1pPr marL="0" indent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defRPr sz="1400" spc="100" baseline="0"/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37" name="Text Placeholder 12">
            <a:extLst>
              <a:ext uri="{FF2B5EF4-FFF2-40B4-BE49-F238E27FC236}">
                <a16:creationId xmlns:a16="http://schemas.microsoft.com/office/drawing/2014/main" xmlns="" id="{273C9D83-2282-43F4-BB54-7CDA96B45560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6298588" y="1307183"/>
            <a:ext cx="1783393" cy="1783055"/>
          </a:xfrm>
          <a:prstGeom prst="rect">
            <a:avLst/>
          </a:prstGeom>
        </p:spPr>
        <p:txBody>
          <a:bodyPr anchor="ctr"/>
          <a:lstStyle>
            <a:lvl1pPr marL="0" indent="0" algn="ctr">
              <a:lnSpc>
                <a:spcPct val="125000"/>
              </a:lnSpc>
              <a:spcBef>
                <a:spcPts val="0"/>
              </a:spcBef>
              <a:buNone/>
              <a:defRPr sz="2400" b="0" spc="100" baseline="0">
                <a:solidFill>
                  <a:schemeClr val="accent1"/>
                </a:solidFill>
                <a:latin typeface="Univers LT Std 45 Light" panose="020B0703030502020204" pitchFamily="34" charset="0"/>
              </a:defRPr>
            </a:lvl1pPr>
          </a:lstStyle>
          <a:p>
            <a:pPr lvl="0"/>
            <a:r>
              <a:rPr lang="en-US"/>
              <a:t>#</a:t>
            </a:r>
          </a:p>
        </p:txBody>
      </p:sp>
      <p:sp>
        <p:nvSpPr>
          <p:cNvPr id="38" name="Text Placeholder 12">
            <a:extLst>
              <a:ext uri="{FF2B5EF4-FFF2-40B4-BE49-F238E27FC236}">
                <a16:creationId xmlns:a16="http://schemas.microsoft.com/office/drawing/2014/main" xmlns="" id="{90C1AC4A-23E9-4676-A30E-E39B4342FF07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6298588" y="3703828"/>
            <a:ext cx="1783393" cy="1783055"/>
          </a:xfrm>
          <a:prstGeom prst="rect">
            <a:avLst/>
          </a:prstGeom>
        </p:spPr>
        <p:txBody>
          <a:bodyPr anchor="ctr"/>
          <a:lstStyle>
            <a:lvl1pPr marL="0" indent="0" algn="ctr">
              <a:lnSpc>
                <a:spcPct val="125000"/>
              </a:lnSpc>
              <a:spcBef>
                <a:spcPts val="0"/>
              </a:spcBef>
              <a:buNone/>
              <a:defRPr sz="2400" b="0" spc="100" baseline="0">
                <a:solidFill>
                  <a:schemeClr val="accent1"/>
                </a:solidFill>
                <a:latin typeface="Univers LT Std 45 Light" panose="020B0703030502020204" pitchFamily="34" charset="0"/>
              </a:defRPr>
            </a:lvl1pPr>
          </a:lstStyle>
          <a:p>
            <a:pPr lvl="0"/>
            <a:r>
              <a:rPr lang="en-US"/>
              <a:t>#</a:t>
            </a:r>
          </a:p>
        </p:txBody>
      </p:sp>
      <p:sp>
        <p:nvSpPr>
          <p:cNvPr id="39" name="Text Placeholder 12">
            <a:extLst>
              <a:ext uri="{FF2B5EF4-FFF2-40B4-BE49-F238E27FC236}">
                <a16:creationId xmlns:a16="http://schemas.microsoft.com/office/drawing/2014/main" xmlns="" id="{2C256BCC-FED6-4D75-8C65-5967DD2E0194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9033309" y="1307183"/>
            <a:ext cx="1783393" cy="1783055"/>
          </a:xfrm>
          <a:prstGeom prst="rect">
            <a:avLst/>
          </a:prstGeom>
        </p:spPr>
        <p:txBody>
          <a:bodyPr anchor="ctr"/>
          <a:lstStyle>
            <a:lvl1pPr marL="0" indent="0" algn="ctr">
              <a:lnSpc>
                <a:spcPct val="125000"/>
              </a:lnSpc>
              <a:spcBef>
                <a:spcPts val="0"/>
              </a:spcBef>
              <a:buNone/>
              <a:defRPr sz="2400" b="0" spc="100" baseline="0">
                <a:solidFill>
                  <a:schemeClr val="accent1"/>
                </a:solidFill>
                <a:latin typeface="Univers LT Std 45 Light" panose="020B0703030502020204" pitchFamily="34" charset="0"/>
              </a:defRPr>
            </a:lvl1pPr>
          </a:lstStyle>
          <a:p>
            <a:pPr lvl="0"/>
            <a:r>
              <a:rPr lang="en-US"/>
              <a:t>#</a:t>
            </a:r>
          </a:p>
        </p:txBody>
      </p:sp>
      <p:sp>
        <p:nvSpPr>
          <p:cNvPr id="40" name="Text Placeholder 12">
            <a:extLst>
              <a:ext uri="{FF2B5EF4-FFF2-40B4-BE49-F238E27FC236}">
                <a16:creationId xmlns:a16="http://schemas.microsoft.com/office/drawing/2014/main" xmlns="" id="{036A0378-B8F0-463A-A66D-83D798223E3C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9033309" y="3703828"/>
            <a:ext cx="1783393" cy="1783055"/>
          </a:xfrm>
          <a:prstGeom prst="rect">
            <a:avLst/>
          </a:prstGeom>
        </p:spPr>
        <p:txBody>
          <a:bodyPr anchor="ctr"/>
          <a:lstStyle>
            <a:lvl1pPr marL="0" indent="0" algn="ctr">
              <a:lnSpc>
                <a:spcPct val="125000"/>
              </a:lnSpc>
              <a:spcBef>
                <a:spcPts val="0"/>
              </a:spcBef>
              <a:buNone/>
              <a:defRPr sz="2400" b="0" spc="100" baseline="0">
                <a:solidFill>
                  <a:schemeClr val="accent1"/>
                </a:solidFill>
                <a:latin typeface="Univers LT Std 45 Light" panose="020B0703030502020204" pitchFamily="34" charset="0"/>
              </a:defRPr>
            </a:lvl1pPr>
          </a:lstStyle>
          <a:p>
            <a:pPr lvl="0"/>
            <a:r>
              <a:rPr lang="en-US"/>
              <a:t>#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82BDF22D-6760-4BDD-92EF-E940DCC023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67697" y="1369287"/>
            <a:ext cx="4079564" cy="1268810"/>
          </a:xfrm>
          <a:prstGeom prst="rect">
            <a:avLst/>
          </a:prstGeom>
        </p:spPr>
        <p:txBody>
          <a:bodyPr anchor="ctr"/>
          <a:lstStyle>
            <a:lvl1pPr>
              <a:lnSpc>
                <a:spcPct val="125000"/>
              </a:lnSpc>
              <a:defRPr lang="en-US" sz="2400" spc="100" baseline="0">
                <a:solidFill>
                  <a:schemeClr val="accent1"/>
                </a:solidFill>
                <a:ea typeface="+mn-ea"/>
                <a:cs typeface="+mn-cs"/>
              </a:defRPr>
            </a:lvl1pPr>
          </a:lstStyle>
          <a:p>
            <a:pPr marL="0" lvl="0" indent="0">
              <a:lnSpc>
                <a:spcPct val="125000"/>
              </a:lnSpc>
              <a:spcBef>
                <a:spcPts val="0"/>
              </a:spcBef>
              <a:buFont typeface="Arial" panose="020B0604020202020204" pitchFamily="34" charset="0"/>
            </a:pPr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2958022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king Great Products"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xmlns="" id="{EBAADBBE-F1E3-480E-BE79-B55DEF9410EF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 userDrawn="1"/>
        </p:nvSpPr>
        <p:spPr>
          <a:xfrm>
            <a:off x="5397500" y="2009775"/>
            <a:ext cx="6794499" cy="283845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xmlns="" id="{A4C868C7-0B77-47B8-9C16-7F97AA9F0D4E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1" y="0"/>
            <a:ext cx="6311899" cy="6858000"/>
          </a:xfrm>
          <a:custGeom>
            <a:avLst/>
            <a:gdLst>
              <a:gd name="connsiteX0" fmla="*/ 0 w 6311899"/>
              <a:gd name="connsiteY0" fmla="*/ 0 h 6858000"/>
              <a:gd name="connsiteX1" fmla="*/ 6311899 w 6311899"/>
              <a:gd name="connsiteY1" fmla="*/ 0 h 6858000"/>
              <a:gd name="connsiteX2" fmla="*/ 6311899 w 6311899"/>
              <a:gd name="connsiteY2" fmla="*/ 2009775 h 6858000"/>
              <a:gd name="connsiteX3" fmla="*/ 5397499 w 6311899"/>
              <a:gd name="connsiteY3" fmla="*/ 2009775 h 6858000"/>
              <a:gd name="connsiteX4" fmla="*/ 5397499 w 6311899"/>
              <a:gd name="connsiteY4" fmla="*/ 4848225 h 6858000"/>
              <a:gd name="connsiteX5" fmla="*/ 6311899 w 6311899"/>
              <a:gd name="connsiteY5" fmla="*/ 4848225 h 6858000"/>
              <a:gd name="connsiteX6" fmla="*/ 6311899 w 6311899"/>
              <a:gd name="connsiteY6" fmla="*/ 6858000 h 6858000"/>
              <a:gd name="connsiteX7" fmla="*/ 0 w 6311899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6311899" h="6858000">
                <a:moveTo>
                  <a:pt x="0" y="0"/>
                </a:moveTo>
                <a:lnTo>
                  <a:pt x="6311899" y="0"/>
                </a:lnTo>
                <a:lnTo>
                  <a:pt x="6311899" y="2009775"/>
                </a:lnTo>
                <a:lnTo>
                  <a:pt x="5397499" y="2009775"/>
                </a:lnTo>
                <a:lnTo>
                  <a:pt x="5397499" y="4848225"/>
                </a:lnTo>
                <a:lnTo>
                  <a:pt x="6311899" y="4848225"/>
                </a:lnTo>
                <a:lnTo>
                  <a:pt x="6311899" y="6858000"/>
                </a:lnTo>
                <a:lnTo>
                  <a:pt x="0" y="6858000"/>
                </a:lnTo>
                <a:close/>
              </a:path>
            </a:pathLst>
          </a:custGeom>
        </p:spPr>
        <p:txBody>
          <a:bodyPr wrap="square">
            <a:noAutofit/>
          </a:bodyPr>
          <a:lstStyle>
            <a:lvl1pPr marL="0" indent="0" algn="ctr">
              <a:buNone/>
              <a:defRPr/>
            </a:lvl1pPr>
          </a:lstStyle>
          <a:p>
            <a:r>
              <a:rPr lang="en-US" dirty="0"/>
              <a:t>Click to add photo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6F4198D5-23F4-441A-AD0A-C6CD015E99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8/05/20XX</a:t>
            </a:r>
          </a:p>
        </p:txBody>
      </p:sp>
      <p:sp>
        <p:nvSpPr>
          <p:cNvPr id="16" name="Content Placeholder 15">
            <a:extLst>
              <a:ext uri="{FF2B5EF4-FFF2-40B4-BE49-F238E27FC236}">
                <a16:creationId xmlns:a16="http://schemas.microsoft.com/office/drawing/2014/main" xmlns="" id="{8E5DAC80-95FC-4BA1-98B2-5631FB3B0198}"/>
              </a:ext>
            </a:extLst>
          </p:cNvPr>
          <p:cNvSpPr>
            <a:spLocks noGrp="1"/>
          </p:cNvSpPr>
          <p:nvPr>
            <p:ph sz="quarter" idx="15" hasCustomPrompt="1"/>
          </p:nvPr>
        </p:nvSpPr>
        <p:spPr>
          <a:xfrm>
            <a:off x="6337298" y="3200401"/>
            <a:ext cx="5257799" cy="1701800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None/>
              <a:defRPr sz="1400" spc="1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12" name="Footer Placeholder 4">
            <a:extLst>
              <a:ext uri="{FF2B5EF4-FFF2-40B4-BE49-F238E27FC236}">
                <a16:creationId xmlns:a16="http://schemas.microsoft.com/office/drawing/2014/main" xmlns="" id="{464448FE-96B4-43C5-8721-4FBF69ED48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519230" y="6356350"/>
            <a:ext cx="3152912" cy="365125"/>
          </a:xfrm>
        </p:spPr>
        <p:txBody>
          <a:bodyPr/>
          <a:lstStyle>
            <a:lvl1pPr algn="l">
              <a:defRPr>
                <a:solidFill>
                  <a:schemeClr val="accent6">
                    <a:lumMod val="75000"/>
                  </a:schemeClr>
                </a:solidFill>
              </a:defRPr>
            </a:lvl1pPr>
          </a:lstStyle>
          <a:p>
            <a:r>
              <a:rPr lang="en-US" dirty="0"/>
              <a:t>Conference Presentation</a:t>
            </a:r>
          </a:p>
        </p:txBody>
      </p:sp>
      <p:sp>
        <p:nvSpPr>
          <p:cNvPr id="13" name="Slide Number Placeholder 5">
            <a:extLst>
              <a:ext uri="{FF2B5EF4-FFF2-40B4-BE49-F238E27FC236}">
                <a16:creationId xmlns:a16="http://schemas.microsoft.com/office/drawing/2014/main" xmlns="" id="{F8104834-0355-4576-A9E5-FF5B92B361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10344" y="6356350"/>
            <a:ext cx="843455" cy="365125"/>
          </a:xfrm>
        </p:spPr>
        <p:txBody>
          <a:bodyPr/>
          <a:lstStyle>
            <a:lvl1pPr>
              <a:defRPr>
                <a:solidFill>
                  <a:schemeClr val="accent6">
                    <a:lumMod val="75000"/>
                  </a:schemeClr>
                </a:solidFill>
              </a:defRPr>
            </a:lvl1pPr>
          </a:lstStyle>
          <a:p>
            <a:fld id="{18D65601-5AE2-46FC-B138-694DDD2B510D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3AD2D377-D829-49CC-9253-683054B909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37298" y="2063075"/>
            <a:ext cx="5257799" cy="1268810"/>
          </a:xfrm>
          <a:prstGeom prst="rect">
            <a:avLst/>
          </a:prstGeom>
        </p:spPr>
        <p:txBody>
          <a:bodyPr anchor="ctr"/>
          <a:lstStyle>
            <a:lvl1pPr>
              <a:defRPr lang="en-US" sz="2400" spc="100" baseline="0">
                <a:solidFill>
                  <a:schemeClr val="bg1"/>
                </a:solidFill>
                <a:ea typeface="+mn-ea"/>
                <a:cs typeface="+mn-cs"/>
              </a:defRPr>
            </a:lvl1pPr>
          </a:lstStyle>
          <a:p>
            <a:pPr marL="0" lvl="0" indent="0">
              <a:lnSpc>
                <a:spcPct val="125000"/>
              </a:lnSpc>
              <a:spcBef>
                <a:spcPts val="0"/>
              </a:spcBef>
              <a:buFont typeface="Arial" panose="020B0604020202020204" pitchFamily="34" charset="0"/>
            </a:pPr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5481234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ng Contoso to the Competition​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icture Placeholder 10">
            <a:extLst>
              <a:ext uri="{FF2B5EF4-FFF2-40B4-BE49-F238E27FC236}">
                <a16:creationId xmlns:a16="http://schemas.microsoft.com/office/drawing/2014/main" xmlns="" id="{995D6E1F-61DD-45C8-BD0F-87774F3858F1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 dirty="0"/>
              <a:t>Click to add photo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2A3F1E30-78A1-4D04-868B-2FF65A0CDB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8/05/20XX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0A92EE5A-2D26-4A38-BF97-6266BFC425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65601-5AE2-46FC-B138-694DDD2B510D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1" name="Content Placeholder 15">
            <a:extLst>
              <a:ext uri="{FF2B5EF4-FFF2-40B4-BE49-F238E27FC236}">
                <a16:creationId xmlns:a16="http://schemas.microsoft.com/office/drawing/2014/main" xmlns="" id="{716CE84D-B2FA-4712-9112-9A6349EE051E}"/>
              </a:ext>
            </a:extLst>
          </p:cNvPr>
          <p:cNvSpPr>
            <a:spLocks noGrp="1"/>
          </p:cNvSpPr>
          <p:nvPr>
            <p:ph sz="quarter" idx="16" hasCustomPrompt="1"/>
          </p:nvPr>
        </p:nvSpPr>
        <p:spPr>
          <a:xfrm>
            <a:off x="1008686" y="2921932"/>
            <a:ext cx="4114800" cy="1268810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  <a:buNone/>
              <a:defRPr sz="1400" spc="100" baseline="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13" name="Content Placeholder 15">
            <a:extLst>
              <a:ext uri="{FF2B5EF4-FFF2-40B4-BE49-F238E27FC236}">
                <a16:creationId xmlns:a16="http://schemas.microsoft.com/office/drawing/2014/main" xmlns="" id="{5EB29FAF-F8EE-4156-8E07-E14DFBABA091}"/>
              </a:ext>
            </a:extLst>
          </p:cNvPr>
          <p:cNvSpPr>
            <a:spLocks noGrp="1"/>
          </p:cNvSpPr>
          <p:nvPr>
            <p:ph sz="quarter" idx="18" hasCustomPrompt="1"/>
          </p:nvPr>
        </p:nvSpPr>
        <p:spPr>
          <a:xfrm>
            <a:off x="1008686" y="4327267"/>
            <a:ext cx="4114800" cy="1268810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  <a:buNone/>
              <a:defRPr sz="1400" spc="100" baseline="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DFC5BC42-EC33-40D4-8189-69F1D23ADE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08686" y="1516597"/>
            <a:ext cx="3980182" cy="1268810"/>
          </a:xfrm>
          <a:prstGeom prst="rect">
            <a:avLst/>
          </a:prstGeom>
        </p:spPr>
        <p:txBody>
          <a:bodyPr anchor="ctr"/>
          <a:lstStyle>
            <a:lvl1pPr>
              <a:lnSpc>
                <a:spcPct val="125000"/>
              </a:lnSpc>
              <a:defRPr lang="en-US" sz="2400" spc="100" baseline="0">
                <a:solidFill>
                  <a:schemeClr val="accent1"/>
                </a:solidFill>
                <a:ea typeface="+mn-ea"/>
                <a:cs typeface="+mn-cs"/>
              </a:defRPr>
            </a:lvl1pPr>
          </a:lstStyle>
          <a:p>
            <a:pPr marL="0" lvl="0" indent="0">
              <a:lnSpc>
                <a:spcPct val="125000"/>
              </a:lnSpc>
              <a:spcBef>
                <a:spcPts val="0"/>
              </a:spcBef>
              <a:buFont typeface="Arial" panose="020B0604020202020204" pitchFamily="34" charset="0"/>
            </a:pPr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9983231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istor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F70415A3-6E46-4BC3-B867-3A6A61D0F5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8/05/20XX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CC1ADF53-2713-40AC-9CC8-AA83770C91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Conference Presentation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1BD08A84-ADB1-42C6-A7B1-E5C5A728B9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65601-5AE2-46FC-B138-694DDD2B510D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xmlns="" id="{09C0924B-E154-4A9E-830A-0CED0F96BA6D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712346" y="3093970"/>
            <a:ext cx="495300" cy="652276"/>
          </a:xfrm>
          <a:prstGeom prst="rect">
            <a:avLst/>
          </a:prstGeom>
        </p:spPr>
        <p:txBody>
          <a:bodyPr/>
          <a:lstStyle>
            <a:lvl1pPr marL="0" indent="0" algn="ctr">
              <a:lnSpc>
                <a:spcPct val="80000"/>
              </a:lnSpc>
              <a:spcBef>
                <a:spcPts val="0"/>
              </a:spcBef>
              <a:buNone/>
              <a:defRPr sz="1200" cap="none" spc="100" baseline="0">
                <a:solidFill>
                  <a:schemeClr val="accent5">
                    <a:lumMod val="50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16" name="Text Placeholder 14">
            <a:extLst>
              <a:ext uri="{FF2B5EF4-FFF2-40B4-BE49-F238E27FC236}">
                <a16:creationId xmlns:a16="http://schemas.microsoft.com/office/drawing/2014/main" xmlns="" id="{09FC371A-791E-4A18-A05F-62DAAB144FE0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2501761" y="3093970"/>
            <a:ext cx="495300" cy="652276"/>
          </a:xfrm>
          <a:prstGeom prst="rect">
            <a:avLst/>
          </a:prstGeom>
        </p:spPr>
        <p:txBody>
          <a:bodyPr/>
          <a:lstStyle>
            <a:lvl1pPr marL="0" indent="0" algn="ctr">
              <a:lnSpc>
                <a:spcPct val="80000"/>
              </a:lnSpc>
              <a:spcBef>
                <a:spcPts val="0"/>
              </a:spcBef>
              <a:buNone/>
              <a:defRPr sz="1200" cap="none" spc="100" baseline="0">
                <a:solidFill>
                  <a:schemeClr val="accent5">
                    <a:lumMod val="50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17" name="Text Placeholder 14">
            <a:extLst>
              <a:ext uri="{FF2B5EF4-FFF2-40B4-BE49-F238E27FC236}">
                <a16:creationId xmlns:a16="http://schemas.microsoft.com/office/drawing/2014/main" xmlns="" id="{7370EA53-C218-4777-8992-DFE61FD94A52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3291176" y="3093970"/>
            <a:ext cx="495300" cy="652276"/>
          </a:xfrm>
          <a:prstGeom prst="rect">
            <a:avLst/>
          </a:prstGeom>
        </p:spPr>
        <p:txBody>
          <a:bodyPr/>
          <a:lstStyle>
            <a:lvl1pPr marL="0" indent="0" algn="ctr">
              <a:lnSpc>
                <a:spcPct val="80000"/>
              </a:lnSpc>
              <a:spcBef>
                <a:spcPts val="0"/>
              </a:spcBef>
              <a:buNone/>
              <a:defRPr sz="1200" cap="none" spc="100" baseline="0">
                <a:solidFill>
                  <a:schemeClr val="accent5">
                    <a:lumMod val="50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18" name="Text Placeholder 14">
            <a:extLst>
              <a:ext uri="{FF2B5EF4-FFF2-40B4-BE49-F238E27FC236}">
                <a16:creationId xmlns:a16="http://schemas.microsoft.com/office/drawing/2014/main" xmlns="" id="{52263598-CA5C-4D32-8005-69A3003C53F0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4080591" y="3093970"/>
            <a:ext cx="495300" cy="652276"/>
          </a:xfrm>
          <a:prstGeom prst="rect">
            <a:avLst/>
          </a:prstGeom>
        </p:spPr>
        <p:txBody>
          <a:bodyPr/>
          <a:lstStyle>
            <a:lvl1pPr marL="0" indent="0" algn="ctr">
              <a:lnSpc>
                <a:spcPct val="80000"/>
              </a:lnSpc>
              <a:spcBef>
                <a:spcPts val="0"/>
              </a:spcBef>
              <a:buNone/>
              <a:defRPr sz="1200" cap="none" spc="100" baseline="0">
                <a:solidFill>
                  <a:schemeClr val="accent5">
                    <a:lumMod val="50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19" name="Text Placeholder 14">
            <a:extLst>
              <a:ext uri="{FF2B5EF4-FFF2-40B4-BE49-F238E27FC236}">
                <a16:creationId xmlns:a16="http://schemas.microsoft.com/office/drawing/2014/main" xmlns="" id="{04255F76-4757-4D5C-80D7-A3307CEBC13D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4810807" y="3093970"/>
            <a:ext cx="615310" cy="652276"/>
          </a:xfrm>
          <a:prstGeom prst="rect">
            <a:avLst/>
          </a:prstGeom>
        </p:spPr>
        <p:txBody>
          <a:bodyPr/>
          <a:lstStyle>
            <a:lvl1pPr marL="0" indent="0" algn="ctr">
              <a:lnSpc>
                <a:spcPct val="80000"/>
              </a:lnSpc>
              <a:spcBef>
                <a:spcPts val="0"/>
              </a:spcBef>
              <a:buNone/>
              <a:defRPr sz="1200" cap="none" spc="100" baseline="0">
                <a:solidFill>
                  <a:schemeClr val="accent5">
                    <a:lumMod val="50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20" name="Text Placeholder 14">
            <a:extLst>
              <a:ext uri="{FF2B5EF4-FFF2-40B4-BE49-F238E27FC236}">
                <a16:creationId xmlns:a16="http://schemas.microsoft.com/office/drawing/2014/main" xmlns="" id="{6948AE7E-55CC-4F22-9239-099E8E8EF216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5659421" y="3093970"/>
            <a:ext cx="495300" cy="652276"/>
          </a:xfrm>
          <a:prstGeom prst="rect">
            <a:avLst/>
          </a:prstGeom>
        </p:spPr>
        <p:txBody>
          <a:bodyPr/>
          <a:lstStyle>
            <a:lvl1pPr marL="0" indent="0" algn="ctr">
              <a:lnSpc>
                <a:spcPct val="80000"/>
              </a:lnSpc>
              <a:spcBef>
                <a:spcPts val="0"/>
              </a:spcBef>
              <a:buNone/>
              <a:defRPr sz="1200" cap="none" spc="100" baseline="0">
                <a:solidFill>
                  <a:schemeClr val="accent5">
                    <a:lumMod val="50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21" name="Text Placeholder 14">
            <a:extLst>
              <a:ext uri="{FF2B5EF4-FFF2-40B4-BE49-F238E27FC236}">
                <a16:creationId xmlns:a16="http://schemas.microsoft.com/office/drawing/2014/main" xmlns="" id="{D91E6446-232F-4870-8335-C708DDB3E7B0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6448836" y="3093970"/>
            <a:ext cx="495300" cy="652276"/>
          </a:xfrm>
          <a:prstGeom prst="rect">
            <a:avLst/>
          </a:prstGeom>
        </p:spPr>
        <p:txBody>
          <a:bodyPr/>
          <a:lstStyle>
            <a:lvl1pPr marL="0" indent="0" algn="ctr">
              <a:lnSpc>
                <a:spcPct val="80000"/>
              </a:lnSpc>
              <a:spcBef>
                <a:spcPts val="0"/>
              </a:spcBef>
              <a:buNone/>
              <a:defRPr sz="1200" cap="none" spc="100" baseline="0">
                <a:solidFill>
                  <a:schemeClr val="accent5">
                    <a:lumMod val="50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22" name="Text Placeholder 14">
            <a:extLst>
              <a:ext uri="{FF2B5EF4-FFF2-40B4-BE49-F238E27FC236}">
                <a16:creationId xmlns:a16="http://schemas.microsoft.com/office/drawing/2014/main" xmlns="" id="{6A3A8254-B2DC-4C36-8E81-397E7CB3EC04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7238251" y="3093970"/>
            <a:ext cx="495300" cy="652276"/>
          </a:xfrm>
          <a:prstGeom prst="rect">
            <a:avLst/>
          </a:prstGeom>
        </p:spPr>
        <p:txBody>
          <a:bodyPr/>
          <a:lstStyle>
            <a:lvl1pPr marL="0" indent="0" algn="ctr">
              <a:lnSpc>
                <a:spcPct val="80000"/>
              </a:lnSpc>
              <a:spcBef>
                <a:spcPts val="0"/>
              </a:spcBef>
              <a:buNone/>
              <a:defRPr sz="1200" cap="none" spc="100" baseline="0">
                <a:solidFill>
                  <a:schemeClr val="accent5">
                    <a:lumMod val="50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23" name="Text Placeholder 14">
            <a:extLst>
              <a:ext uri="{FF2B5EF4-FFF2-40B4-BE49-F238E27FC236}">
                <a16:creationId xmlns:a16="http://schemas.microsoft.com/office/drawing/2014/main" xmlns="" id="{048C7215-4A75-4BF9-96EC-BEA9AA1239CC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8027666" y="3093970"/>
            <a:ext cx="495300" cy="652276"/>
          </a:xfrm>
          <a:prstGeom prst="rect">
            <a:avLst/>
          </a:prstGeom>
        </p:spPr>
        <p:txBody>
          <a:bodyPr/>
          <a:lstStyle>
            <a:lvl1pPr marL="0" indent="0" algn="ctr">
              <a:lnSpc>
                <a:spcPct val="80000"/>
              </a:lnSpc>
              <a:spcBef>
                <a:spcPts val="0"/>
              </a:spcBef>
              <a:buNone/>
              <a:defRPr sz="1200" cap="none" spc="100" baseline="0">
                <a:solidFill>
                  <a:schemeClr val="accent5">
                    <a:lumMod val="50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24" name="Text Placeholder 14">
            <a:extLst>
              <a:ext uri="{FF2B5EF4-FFF2-40B4-BE49-F238E27FC236}">
                <a16:creationId xmlns:a16="http://schemas.microsoft.com/office/drawing/2014/main" xmlns="" id="{C2FA34D0-4280-4201-9E40-5FE0D81D7DCC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8817081" y="3093970"/>
            <a:ext cx="495300" cy="652276"/>
          </a:xfrm>
          <a:prstGeom prst="rect">
            <a:avLst/>
          </a:prstGeom>
        </p:spPr>
        <p:txBody>
          <a:bodyPr/>
          <a:lstStyle>
            <a:lvl1pPr marL="0" indent="0" algn="ctr">
              <a:lnSpc>
                <a:spcPct val="80000"/>
              </a:lnSpc>
              <a:spcBef>
                <a:spcPts val="0"/>
              </a:spcBef>
              <a:buNone/>
              <a:defRPr sz="1200" cap="none" spc="100" baseline="0">
                <a:solidFill>
                  <a:schemeClr val="accent5">
                    <a:lumMod val="50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25" name="Text Placeholder 14">
            <a:extLst>
              <a:ext uri="{FF2B5EF4-FFF2-40B4-BE49-F238E27FC236}">
                <a16:creationId xmlns:a16="http://schemas.microsoft.com/office/drawing/2014/main" xmlns="" id="{BD0D6DFA-0AE8-42A3-ADA8-785B98B99E41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9606496" y="3093970"/>
            <a:ext cx="495300" cy="652276"/>
          </a:xfrm>
          <a:prstGeom prst="rect">
            <a:avLst/>
          </a:prstGeom>
        </p:spPr>
        <p:txBody>
          <a:bodyPr/>
          <a:lstStyle>
            <a:lvl1pPr marL="0" indent="0" algn="ctr">
              <a:lnSpc>
                <a:spcPct val="80000"/>
              </a:lnSpc>
              <a:spcBef>
                <a:spcPts val="0"/>
              </a:spcBef>
              <a:buNone/>
              <a:defRPr sz="1200" cap="none" spc="100" baseline="0">
                <a:solidFill>
                  <a:schemeClr val="accent5">
                    <a:lumMod val="50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26" name="Text Placeholder 14">
            <a:extLst>
              <a:ext uri="{FF2B5EF4-FFF2-40B4-BE49-F238E27FC236}">
                <a16:creationId xmlns:a16="http://schemas.microsoft.com/office/drawing/2014/main" xmlns="" id="{7E475D18-842D-4508-9049-99A36DA3895D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10395907" y="3093970"/>
            <a:ext cx="495300" cy="652276"/>
          </a:xfrm>
          <a:prstGeom prst="rect">
            <a:avLst/>
          </a:prstGeom>
        </p:spPr>
        <p:txBody>
          <a:bodyPr/>
          <a:lstStyle>
            <a:lvl1pPr marL="0" indent="0" algn="ctr">
              <a:lnSpc>
                <a:spcPct val="80000"/>
              </a:lnSpc>
              <a:spcBef>
                <a:spcPts val="0"/>
              </a:spcBef>
              <a:buNone/>
              <a:defRPr sz="1200" cap="none" spc="100" baseline="0">
                <a:solidFill>
                  <a:schemeClr val="accent5">
                    <a:lumMod val="50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27" name="Text Placeholder 14">
            <a:extLst>
              <a:ext uri="{FF2B5EF4-FFF2-40B4-BE49-F238E27FC236}">
                <a16:creationId xmlns:a16="http://schemas.microsoft.com/office/drawing/2014/main" xmlns="" id="{F7A2B249-C1B4-4F5F-9C74-B3763CCFC8D5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1712346" y="4795797"/>
            <a:ext cx="495300" cy="652272"/>
          </a:xfrm>
          <a:prstGeom prst="rect">
            <a:avLst/>
          </a:prstGeom>
        </p:spPr>
        <p:txBody>
          <a:bodyPr/>
          <a:lstStyle>
            <a:lvl1pPr marL="0" indent="0" algn="ctr">
              <a:lnSpc>
                <a:spcPct val="80000"/>
              </a:lnSpc>
              <a:spcBef>
                <a:spcPts val="0"/>
              </a:spcBef>
              <a:buNone/>
              <a:defRPr sz="1200" cap="none" spc="100" baseline="0">
                <a:solidFill>
                  <a:schemeClr val="accent5">
                    <a:lumMod val="50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28" name="Text Placeholder 14">
            <a:extLst>
              <a:ext uri="{FF2B5EF4-FFF2-40B4-BE49-F238E27FC236}">
                <a16:creationId xmlns:a16="http://schemas.microsoft.com/office/drawing/2014/main" xmlns="" id="{64240E02-7397-4BFB-923B-4E4A96C7C81B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2501761" y="4795797"/>
            <a:ext cx="495300" cy="652272"/>
          </a:xfrm>
          <a:prstGeom prst="rect">
            <a:avLst/>
          </a:prstGeom>
        </p:spPr>
        <p:txBody>
          <a:bodyPr/>
          <a:lstStyle>
            <a:lvl1pPr marL="0" indent="0" algn="ctr">
              <a:lnSpc>
                <a:spcPct val="80000"/>
              </a:lnSpc>
              <a:spcBef>
                <a:spcPts val="0"/>
              </a:spcBef>
              <a:buNone/>
              <a:defRPr sz="1200" cap="none" spc="100" baseline="0">
                <a:solidFill>
                  <a:schemeClr val="accent5">
                    <a:lumMod val="50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29" name="Text Placeholder 14">
            <a:extLst>
              <a:ext uri="{FF2B5EF4-FFF2-40B4-BE49-F238E27FC236}">
                <a16:creationId xmlns:a16="http://schemas.microsoft.com/office/drawing/2014/main" xmlns="" id="{41400094-84D6-4303-BA4B-0E0D1FF018E1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3291176" y="4795797"/>
            <a:ext cx="495300" cy="652272"/>
          </a:xfrm>
          <a:prstGeom prst="rect">
            <a:avLst/>
          </a:prstGeom>
        </p:spPr>
        <p:txBody>
          <a:bodyPr/>
          <a:lstStyle>
            <a:lvl1pPr marL="0" indent="0" algn="ctr">
              <a:lnSpc>
                <a:spcPct val="80000"/>
              </a:lnSpc>
              <a:spcBef>
                <a:spcPts val="0"/>
              </a:spcBef>
              <a:buNone/>
              <a:defRPr sz="1200" cap="none" spc="100" baseline="0">
                <a:solidFill>
                  <a:schemeClr val="accent5">
                    <a:lumMod val="50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30" name="Text Placeholder 14">
            <a:extLst>
              <a:ext uri="{FF2B5EF4-FFF2-40B4-BE49-F238E27FC236}">
                <a16:creationId xmlns:a16="http://schemas.microsoft.com/office/drawing/2014/main" xmlns="" id="{AAF6E8A4-DDDD-49A1-B1C9-3574B58A83D0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4080591" y="4795797"/>
            <a:ext cx="495300" cy="652272"/>
          </a:xfrm>
          <a:prstGeom prst="rect">
            <a:avLst/>
          </a:prstGeom>
        </p:spPr>
        <p:txBody>
          <a:bodyPr/>
          <a:lstStyle>
            <a:lvl1pPr marL="0" indent="0" algn="ctr">
              <a:lnSpc>
                <a:spcPct val="80000"/>
              </a:lnSpc>
              <a:spcBef>
                <a:spcPts val="0"/>
              </a:spcBef>
              <a:buNone/>
              <a:defRPr sz="1200" cap="none" spc="100" baseline="0">
                <a:solidFill>
                  <a:schemeClr val="accent5">
                    <a:lumMod val="50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31" name="Text Placeholder 14">
            <a:extLst>
              <a:ext uri="{FF2B5EF4-FFF2-40B4-BE49-F238E27FC236}">
                <a16:creationId xmlns:a16="http://schemas.microsoft.com/office/drawing/2014/main" xmlns="" id="{D9AB8D6A-C296-4468-9A7D-7F46B36429A0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4810807" y="4795797"/>
            <a:ext cx="615310" cy="652272"/>
          </a:xfrm>
          <a:prstGeom prst="rect">
            <a:avLst/>
          </a:prstGeom>
        </p:spPr>
        <p:txBody>
          <a:bodyPr/>
          <a:lstStyle>
            <a:lvl1pPr marL="0" indent="0" algn="ctr">
              <a:lnSpc>
                <a:spcPct val="80000"/>
              </a:lnSpc>
              <a:spcBef>
                <a:spcPts val="0"/>
              </a:spcBef>
              <a:buNone/>
              <a:defRPr sz="1200" cap="none" spc="100" baseline="0">
                <a:solidFill>
                  <a:schemeClr val="accent5">
                    <a:lumMod val="50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32" name="Text Placeholder 14">
            <a:extLst>
              <a:ext uri="{FF2B5EF4-FFF2-40B4-BE49-F238E27FC236}">
                <a16:creationId xmlns:a16="http://schemas.microsoft.com/office/drawing/2014/main" xmlns="" id="{D17C8109-2F1A-4248-BE14-FE5D4AE1E356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5659421" y="4795797"/>
            <a:ext cx="495300" cy="652272"/>
          </a:xfrm>
          <a:prstGeom prst="rect">
            <a:avLst/>
          </a:prstGeom>
        </p:spPr>
        <p:txBody>
          <a:bodyPr/>
          <a:lstStyle>
            <a:lvl1pPr marL="0" indent="0" algn="ctr">
              <a:lnSpc>
                <a:spcPct val="80000"/>
              </a:lnSpc>
              <a:spcBef>
                <a:spcPts val="0"/>
              </a:spcBef>
              <a:buNone/>
              <a:defRPr sz="1200" cap="none" spc="100" baseline="0">
                <a:solidFill>
                  <a:schemeClr val="accent5">
                    <a:lumMod val="50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33" name="Text Placeholder 14">
            <a:extLst>
              <a:ext uri="{FF2B5EF4-FFF2-40B4-BE49-F238E27FC236}">
                <a16:creationId xmlns:a16="http://schemas.microsoft.com/office/drawing/2014/main" xmlns="" id="{5735C006-B8AC-427F-A337-4F607EB5431F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6448836" y="4795797"/>
            <a:ext cx="495300" cy="652272"/>
          </a:xfrm>
          <a:prstGeom prst="rect">
            <a:avLst/>
          </a:prstGeom>
        </p:spPr>
        <p:txBody>
          <a:bodyPr/>
          <a:lstStyle>
            <a:lvl1pPr marL="0" indent="0" algn="ctr">
              <a:lnSpc>
                <a:spcPct val="80000"/>
              </a:lnSpc>
              <a:spcBef>
                <a:spcPts val="0"/>
              </a:spcBef>
              <a:buNone/>
              <a:defRPr sz="1200" cap="none" spc="100" baseline="0">
                <a:solidFill>
                  <a:schemeClr val="accent5">
                    <a:lumMod val="50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34" name="Text Placeholder 14">
            <a:extLst>
              <a:ext uri="{FF2B5EF4-FFF2-40B4-BE49-F238E27FC236}">
                <a16:creationId xmlns:a16="http://schemas.microsoft.com/office/drawing/2014/main" xmlns="" id="{B62C7805-F615-4B77-89DD-63F1F946E781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7238251" y="4795797"/>
            <a:ext cx="495300" cy="652272"/>
          </a:xfrm>
          <a:prstGeom prst="rect">
            <a:avLst/>
          </a:prstGeom>
        </p:spPr>
        <p:txBody>
          <a:bodyPr/>
          <a:lstStyle>
            <a:lvl1pPr marL="0" indent="0" algn="ctr">
              <a:lnSpc>
                <a:spcPct val="80000"/>
              </a:lnSpc>
              <a:spcBef>
                <a:spcPts val="0"/>
              </a:spcBef>
              <a:buNone/>
              <a:defRPr sz="1200" cap="none" spc="100" baseline="0">
                <a:solidFill>
                  <a:schemeClr val="accent5">
                    <a:lumMod val="50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35" name="Text Placeholder 14">
            <a:extLst>
              <a:ext uri="{FF2B5EF4-FFF2-40B4-BE49-F238E27FC236}">
                <a16:creationId xmlns:a16="http://schemas.microsoft.com/office/drawing/2014/main" xmlns="" id="{7B0BABA0-0326-410E-AECF-0D41365DD47C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8027666" y="4795797"/>
            <a:ext cx="495300" cy="652272"/>
          </a:xfrm>
          <a:prstGeom prst="rect">
            <a:avLst/>
          </a:prstGeom>
        </p:spPr>
        <p:txBody>
          <a:bodyPr/>
          <a:lstStyle>
            <a:lvl1pPr marL="0" indent="0" algn="ctr">
              <a:lnSpc>
                <a:spcPct val="80000"/>
              </a:lnSpc>
              <a:spcBef>
                <a:spcPts val="0"/>
              </a:spcBef>
              <a:buNone/>
              <a:defRPr sz="1200" cap="none" spc="100" baseline="0">
                <a:solidFill>
                  <a:schemeClr val="accent5">
                    <a:lumMod val="50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36" name="Text Placeholder 14">
            <a:extLst>
              <a:ext uri="{FF2B5EF4-FFF2-40B4-BE49-F238E27FC236}">
                <a16:creationId xmlns:a16="http://schemas.microsoft.com/office/drawing/2014/main" xmlns="" id="{9E4FCBEC-4348-4D10-B139-FD526C86B178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8817081" y="4795797"/>
            <a:ext cx="495300" cy="652272"/>
          </a:xfrm>
          <a:prstGeom prst="rect">
            <a:avLst/>
          </a:prstGeom>
        </p:spPr>
        <p:txBody>
          <a:bodyPr/>
          <a:lstStyle>
            <a:lvl1pPr marL="0" indent="0" algn="ctr">
              <a:lnSpc>
                <a:spcPct val="80000"/>
              </a:lnSpc>
              <a:spcBef>
                <a:spcPts val="0"/>
              </a:spcBef>
              <a:buNone/>
              <a:defRPr sz="1200" cap="none" spc="100" baseline="0">
                <a:solidFill>
                  <a:schemeClr val="accent5">
                    <a:lumMod val="50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37" name="Text Placeholder 14">
            <a:extLst>
              <a:ext uri="{FF2B5EF4-FFF2-40B4-BE49-F238E27FC236}">
                <a16:creationId xmlns:a16="http://schemas.microsoft.com/office/drawing/2014/main" xmlns="" id="{DA4FA8D2-F1E5-4A88-855F-84D521DB7046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9606496" y="4795797"/>
            <a:ext cx="495300" cy="652272"/>
          </a:xfrm>
          <a:prstGeom prst="rect">
            <a:avLst/>
          </a:prstGeom>
        </p:spPr>
        <p:txBody>
          <a:bodyPr/>
          <a:lstStyle>
            <a:lvl1pPr marL="0" indent="0" algn="ctr">
              <a:lnSpc>
                <a:spcPct val="80000"/>
              </a:lnSpc>
              <a:spcBef>
                <a:spcPts val="0"/>
              </a:spcBef>
              <a:buNone/>
              <a:defRPr sz="1200" cap="none" spc="100" baseline="0">
                <a:solidFill>
                  <a:schemeClr val="accent5">
                    <a:lumMod val="50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38" name="Text Placeholder 14">
            <a:extLst>
              <a:ext uri="{FF2B5EF4-FFF2-40B4-BE49-F238E27FC236}">
                <a16:creationId xmlns:a16="http://schemas.microsoft.com/office/drawing/2014/main" xmlns="" id="{7E27FFDC-7B67-4C2F-8712-C7961E6E9A91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10395907" y="4795797"/>
            <a:ext cx="495300" cy="652272"/>
          </a:xfrm>
          <a:prstGeom prst="rect">
            <a:avLst/>
          </a:prstGeom>
        </p:spPr>
        <p:txBody>
          <a:bodyPr/>
          <a:lstStyle>
            <a:lvl1pPr marL="0" indent="0" algn="ctr">
              <a:lnSpc>
                <a:spcPct val="80000"/>
              </a:lnSpc>
              <a:spcBef>
                <a:spcPts val="0"/>
              </a:spcBef>
              <a:buNone/>
              <a:defRPr sz="1200" cap="none" spc="100" baseline="0">
                <a:solidFill>
                  <a:schemeClr val="accent5">
                    <a:lumMod val="50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51" name="Text Placeholder 14">
            <a:extLst>
              <a:ext uri="{FF2B5EF4-FFF2-40B4-BE49-F238E27FC236}">
                <a16:creationId xmlns:a16="http://schemas.microsoft.com/office/drawing/2014/main" xmlns="" id="{B098AA04-538E-4D0B-BC5E-3C79B451D15C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696804" y="2672211"/>
            <a:ext cx="1021001" cy="501726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2000" cap="all" spc="100" baseline="0">
                <a:solidFill>
                  <a:schemeClr val="accent5">
                    <a:lumMod val="50000"/>
                  </a:schemeClr>
                </a:solidFill>
                <a:latin typeface="+mj-lt"/>
              </a:defRPr>
            </a:lvl1pPr>
          </a:lstStyle>
          <a:p>
            <a:pPr lvl="0"/>
            <a:r>
              <a:rPr lang="en-US"/>
              <a:t>Add year</a:t>
            </a:r>
          </a:p>
        </p:txBody>
      </p:sp>
      <p:sp>
        <p:nvSpPr>
          <p:cNvPr id="52" name="Text Placeholder 14">
            <a:extLst>
              <a:ext uri="{FF2B5EF4-FFF2-40B4-BE49-F238E27FC236}">
                <a16:creationId xmlns:a16="http://schemas.microsoft.com/office/drawing/2014/main" xmlns="" id="{80992CBE-A6F0-4FF1-8F4F-84B050480AD2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696804" y="4361409"/>
            <a:ext cx="1021001" cy="501726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2000" cap="all" spc="100" baseline="0">
                <a:solidFill>
                  <a:schemeClr val="accent5">
                    <a:lumMod val="50000"/>
                  </a:schemeClr>
                </a:solidFill>
                <a:latin typeface="+mj-lt"/>
              </a:defRPr>
            </a:lvl1pPr>
          </a:lstStyle>
          <a:p>
            <a:pPr lvl="0"/>
            <a:r>
              <a:rPr lang="en-US"/>
              <a:t>Add year</a:t>
            </a:r>
          </a:p>
        </p:txBody>
      </p:sp>
      <p:sp>
        <p:nvSpPr>
          <p:cNvPr id="53" name="Text Placeholder 14">
            <a:extLst>
              <a:ext uri="{FF2B5EF4-FFF2-40B4-BE49-F238E27FC236}">
                <a16:creationId xmlns:a16="http://schemas.microsoft.com/office/drawing/2014/main" xmlns="" id="{738B60B3-540F-4900-A4BB-0B521A1F75C1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2029367" y="2067200"/>
            <a:ext cx="1440088" cy="469597"/>
          </a:xfrm>
          <a:prstGeom prst="rect">
            <a:avLst/>
          </a:prstGeom>
        </p:spPr>
        <p:txBody>
          <a:bodyPr anchor="b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400" cap="none" spc="100" baseline="0">
                <a:solidFill>
                  <a:schemeClr val="accent5">
                    <a:lumMod val="50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54" name="Text Placeholder 14">
            <a:extLst>
              <a:ext uri="{FF2B5EF4-FFF2-40B4-BE49-F238E27FC236}">
                <a16:creationId xmlns:a16="http://schemas.microsoft.com/office/drawing/2014/main" xmlns="" id="{FD7D7797-7938-4D6E-B5A4-21536E2021EF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4397612" y="2067200"/>
            <a:ext cx="1440088" cy="469597"/>
          </a:xfrm>
          <a:prstGeom prst="rect">
            <a:avLst/>
          </a:prstGeom>
        </p:spPr>
        <p:txBody>
          <a:bodyPr anchor="b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400" cap="none" spc="100" baseline="0">
                <a:solidFill>
                  <a:schemeClr val="accent5">
                    <a:lumMod val="50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55" name="Text Placeholder 14">
            <a:extLst>
              <a:ext uri="{FF2B5EF4-FFF2-40B4-BE49-F238E27FC236}">
                <a16:creationId xmlns:a16="http://schemas.microsoft.com/office/drawing/2014/main" xmlns="" id="{F7B339B7-1A20-4B38-8EAE-3C98E757DA31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8344687" y="2067200"/>
            <a:ext cx="1440088" cy="469597"/>
          </a:xfrm>
          <a:prstGeom prst="rect">
            <a:avLst/>
          </a:prstGeom>
        </p:spPr>
        <p:txBody>
          <a:bodyPr anchor="b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400" cap="none" spc="100" baseline="0">
                <a:solidFill>
                  <a:schemeClr val="accent5">
                    <a:lumMod val="50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56" name="Text Placeholder 14">
            <a:extLst>
              <a:ext uri="{FF2B5EF4-FFF2-40B4-BE49-F238E27FC236}">
                <a16:creationId xmlns:a16="http://schemas.microsoft.com/office/drawing/2014/main" xmlns="" id="{3D0B1401-F4EC-4750-A2AA-34CD72504AC2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2029367" y="3869787"/>
            <a:ext cx="1440088" cy="408780"/>
          </a:xfrm>
          <a:prstGeom prst="rect">
            <a:avLst/>
          </a:prstGeom>
        </p:spPr>
        <p:txBody>
          <a:bodyPr anchor="b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400" cap="none" spc="100" baseline="0">
                <a:solidFill>
                  <a:schemeClr val="accent5">
                    <a:lumMod val="50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57" name="Text Placeholder 14">
            <a:extLst>
              <a:ext uri="{FF2B5EF4-FFF2-40B4-BE49-F238E27FC236}">
                <a16:creationId xmlns:a16="http://schemas.microsoft.com/office/drawing/2014/main" xmlns="" id="{25C7DA61-BA93-48EE-BB6E-9E5D96271ACE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5976442" y="3869787"/>
            <a:ext cx="1440088" cy="408780"/>
          </a:xfrm>
          <a:prstGeom prst="rect">
            <a:avLst/>
          </a:prstGeom>
        </p:spPr>
        <p:txBody>
          <a:bodyPr anchor="b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400" b="1" cap="none" spc="100" baseline="0">
                <a:solidFill>
                  <a:schemeClr val="accent6"/>
                </a:solidFill>
                <a:latin typeface="+mn-lt"/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58" name="Text Placeholder 14">
            <a:extLst>
              <a:ext uri="{FF2B5EF4-FFF2-40B4-BE49-F238E27FC236}">
                <a16:creationId xmlns:a16="http://schemas.microsoft.com/office/drawing/2014/main" xmlns="" id="{6B7F232D-8C58-4A29-8A95-52E6B74C0533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9923517" y="3869787"/>
            <a:ext cx="1440088" cy="408780"/>
          </a:xfrm>
          <a:prstGeom prst="rect">
            <a:avLst/>
          </a:prstGeom>
        </p:spPr>
        <p:txBody>
          <a:bodyPr anchor="b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400" cap="none" spc="100" baseline="0">
                <a:solidFill>
                  <a:schemeClr val="accent5">
                    <a:lumMod val="50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cxnSp>
        <p:nvCxnSpPr>
          <p:cNvPr id="102" name="Straight Connector 101">
            <a:extLst>
              <a:ext uri="{FF2B5EF4-FFF2-40B4-BE49-F238E27FC236}">
                <a16:creationId xmlns:a16="http://schemas.microsoft.com/office/drawing/2014/main" xmlns="" id="{F2334811-4848-4246-ACD8-273541203B2A}"/>
              </a:ext>
            </a:extLst>
          </p:cNvPr>
          <p:cNvCxnSpPr>
            <a:cxnSpLocks/>
          </p:cNvCxnSpPr>
          <p:nvPr userDrawn="1"/>
        </p:nvCxnSpPr>
        <p:spPr>
          <a:xfrm>
            <a:off x="0" y="755452"/>
            <a:ext cx="9809368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45E76D73-D506-4E6B-A789-AB87E732AD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410418" y="100579"/>
            <a:ext cx="1943381" cy="1268811"/>
          </a:xfrm>
          <a:prstGeom prst="rect">
            <a:avLst/>
          </a:prstGeom>
        </p:spPr>
        <p:txBody>
          <a:bodyPr anchor="ctr"/>
          <a:lstStyle>
            <a:lvl1pPr algn="r">
              <a:lnSpc>
                <a:spcPct val="125000"/>
              </a:lnSpc>
              <a:defRPr lang="en-US" sz="2400" spc="100" baseline="0">
                <a:solidFill>
                  <a:schemeClr val="accent1"/>
                </a:solidFill>
                <a:ea typeface="+mn-ea"/>
                <a:cs typeface="+mn-cs"/>
              </a:defRPr>
            </a:lvl1pPr>
          </a:lstStyle>
          <a:p>
            <a:pPr marL="0" lvl="0" indent="0" algn="r">
              <a:lnSpc>
                <a:spcPct val="125000"/>
              </a:lnSpc>
              <a:spcBef>
                <a:spcPts val="0"/>
              </a:spcBef>
              <a:buFont typeface="Arial" panose="020B0604020202020204" pitchFamily="34" charset="0"/>
            </a:pPr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92770097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ey Takeaways"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10">
            <a:extLst>
              <a:ext uri="{FF2B5EF4-FFF2-40B4-BE49-F238E27FC236}">
                <a16:creationId xmlns:a16="http://schemas.microsoft.com/office/drawing/2014/main" xmlns="" id="{A3D8856B-7A24-4C55-9910-ED81BFA0A027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0" y="0"/>
            <a:ext cx="6096000" cy="68580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 dirty="0"/>
              <a:t>Click to add photo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F70415A3-6E46-4BC3-B867-3A6A61D0F5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8/05/20XX</a:t>
            </a:r>
          </a:p>
        </p:txBody>
      </p:sp>
      <p:sp>
        <p:nvSpPr>
          <p:cNvPr id="9" name="Content Placeholder 15">
            <a:extLst>
              <a:ext uri="{FF2B5EF4-FFF2-40B4-BE49-F238E27FC236}">
                <a16:creationId xmlns:a16="http://schemas.microsoft.com/office/drawing/2014/main" xmlns="" id="{3B3118EB-9968-4E6E-B2B6-A76765DCFA49}"/>
              </a:ext>
            </a:extLst>
          </p:cNvPr>
          <p:cNvSpPr>
            <a:spLocks noGrp="1"/>
          </p:cNvSpPr>
          <p:nvPr>
            <p:ph sz="quarter" idx="16" hasCustomPrompt="1"/>
          </p:nvPr>
        </p:nvSpPr>
        <p:spPr>
          <a:xfrm>
            <a:off x="7101509" y="2431279"/>
            <a:ext cx="4288971" cy="3055121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  <a:buNone/>
              <a:defRPr sz="1400" spc="100" baseline="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10" name="Footer Placeholder 4">
            <a:extLst>
              <a:ext uri="{FF2B5EF4-FFF2-40B4-BE49-F238E27FC236}">
                <a16:creationId xmlns:a16="http://schemas.microsoft.com/office/drawing/2014/main" xmlns="" id="{3ABAA64D-DEC0-453B-A9D7-7183AF0CEF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519230" y="6356350"/>
            <a:ext cx="3152912" cy="365125"/>
          </a:xfrm>
        </p:spPr>
        <p:txBody>
          <a:bodyPr/>
          <a:lstStyle>
            <a:lvl1pPr algn="l">
              <a:defRPr>
                <a:solidFill>
                  <a:schemeClr val="accent6">
                    <a:lumMod val="75000"/>
                  </a:schemeClr>
                </a:solidFill>
              </a:defRPr>
            </a:lvl1pPr>
          </a:lstStyle>
          <a:p>
            <a:r>
              <a:rPr lang="en-US" dirty="0"/>
              <a:t>Conference Presentation</a:t>
            </a:r>
          </a:p>
        </p:txBody>
      </p:sp>
      <p:sp>
        <p:nvSpPr>
          <p:cNvPr id="11" name="Slide Number Placeholder 5">
            <a:extLst>
              <a:ext uri="{FF2B5EF4-FFF2-40B4-BE49-F238E27FC236}">
                <a16:creationId xmlns:a16="http://schemas.microsoft.com/office/drawing/2014/main" xmlns="" id="{F74F7F62-A2D6-471E-83D8-44BA2699C0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10344" y="6356350"/>
            <a:ext cx="843455" cy="365125"/>
          </a:xfrm>
        </p:spPr>
        <p:txBody>
          <a:bodyPr/>
          <a:lstStyle>
            <a:lvl1pPr>
              <a:defRPr>
                <a:solidFill>
                  <a:schemeClr val="accent6">
                    <a:lumMod val="75000"/>
                  </a:schemeClr>
                </a:solidFill>
              </a:defRPr>
            </a:lvl1pPr>
          </a:lstStyle>
          <a:p>
            <a:fld id="{18D65601-5AE2-46FC-B138-694DDD2B510D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xmlns="" id="{CF88F189-31A8-4BA7-80D9-4A40A4E2B87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/>
          </p:cNvCxnSpPr>
          <p:nvPr userDrawn="1"/>
        </p:nvCxnSpPr>
        <p:spPr>
          <a:xfrm>
            <a:off x="6834820" y="-3976"/>
            <a:ext cx="0" cy="2159347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14EE86B4-3F11-45CB-96F9-7D1AB761A5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01506" y="1761891"/>
            <a:ext cx="4288971" cy="532862"/>
          </a:xfrm>
          <a:prstGeom prst="rect">
            <a:avLst/>
          </a:prstGeom>
        </p:spPr>
        <p:txBody>
          <a:bodyPr anchor="ctr"/>
          <a:lstStyle>
            <a:lvl1pPr>
              <a:lnSpc>
                <a:spcPct val="125000"/>
              </a:lnSpc>
              <a:defRPr lang="en-US" sz="2400" spc="100" baseline="0">
                <a:solidFill>
                  <a:schemeClr val="accent1"/>
                </a:solidFill>
                <a:ea typeface="+mn-ea"/>
                <a:cs typeface="+mn-cs"/>
              </a:defRPr>
            </a:lvl1pPr>
          </a:lstStyle>
          <a:p>
            <a:pPr marL="0" lvl="0" indent="0">
              <a:lnSpc>
                <a:spcPct val="125000"/>
              </a:lnSpc>
              <a:spcBef>
                <a:spcPts val="0"/>
              </a:spcBef>
              <a:buFont typeface="Arial" panose="020B0604020202020204" pitchFamily="34" charset="0"/>
            </a:pPr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66273093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ps for Business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10">
            <a:extLst>
              <a:ext uri="{FF2B5EF4-FFF2-40B4-BE49-F238E27FC236}">
                <a16:creationId xmlns:a16="http://schemas.microsoft.com/office/drawing/2014/main" xmlns="" id="{60ED5431-1075-4889-87EB-D79FFE50960B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0" y="2804630"/>
            <a:ext cx="12192000" cy="4062247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 dirty="0"/>
              <a:t>Click to add photo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F70415A3-6E46-4BC3-B867-3A6A61D0F5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8/05/20XX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CC1ADF53-2713-40AC-9CC8-AA83770C91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Conference Presentation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1BD08A84-ADB1-42C6-A7B1-E5C5A728B9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18D65601-5AE2-46FC-B138-694DDD2B510D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0" name="Content Placeholder 15">
            <a:extLst>
              <a:ext uri="{FF2B5EF4-FFF2-40B4-BE49-F238E27FC236}">
                <a16:creationId xmlns:a16="http://schemas.microsoft.com/office/drawing/2014/main" xmlns="" id="{E7CC669C-5E68-40A8-8F59-E044A32F4B3F}"/>
              </a:ext>
            </a:extLst>
          </p:cNvPr>
          <p:cNvSpPr>
            <a:spLocks noGrp="1"/>
          </p:cNvSpPr>
          <p:nvPr>
            <p:ph sz="quarter" idx="15" hasCustomPrompt="1"/>
          </p:nvPr>
        </p:nvSpPr>
        <p:spPr>
          <a:xfrm>
            <a:off x="5109845" y="999340"/>
            <a:ext cx="5578870" cy="1408770"/>
          </a:xfrm>
          <a:prstGeom prst="rect">
            <a:avLst/>
          </a:prstGeom>
        </p:spPr>
        <p:txBody>
          <a:bodyPr anchor="ctr"/>
          <a:lstStyle>
            <a:lvl1pPr marL="0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defRPr sz="1400" spc="100" baseline="0"/>
            </a:lvl1pPr>
          </a:lstStyle>
          <a:p>
            <a:pPr lvl="0"/>
            <a:r>
              <a:rPr lang="en-US"/>
              <a:t>Click to add text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xmlns="" id="{93EEC13B-7926-4108-B0C5-F3A2A5AE699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/>
          </p:cNvCxnSpPr>
          <p:nvPr userDrawn="1"/>
        </p:nvCxnSpPr>
        <p:spPr>
          <a:xfrm>
            <a:off x="0" y="1689250"/>
            <a:ext cx="1606378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0C546480-8B8D-4EF8-8C6A-DFFAC2755A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71559" y="1352736"/>
            <a:ext cx="3037792" cy="657883"/>
          </a:xfrm>
          <a:prstGeom prst="rect">
            <a:avLst/>
          </a:prstGeom>
        </p:spPr>
        <p:txBody>
          <a:bodyPr anchor="ctr"/>
          <a:lstStyle>
            <a:lvl1pPr algn="l">
              <a:lnSpc>
                <a:spcPct val="100000"/>
              </a:lnSpc>
              <a:defRPr lang="en-US" sz="2400" spc="100" baseline="0">
                <a:solidFill>
                  <a:schemeClr val="accent1"/>
                </a:solidFill>
                <a:ea typeface="+mn-ea"/>
                <a:cs typeface="+mn-cs"/>
              </a:defRPr>
            </a:lvl1pPr>
          </a:lstStyle>
          <a:p>
            <a:pPr marL="0" lvl="0" indent="0">
              <a:lnSpc>
                <a:spcPct val="80000"/>
              </a:lnSpc>
              <a:spcBef>
                <a:spcPts val="0"/>
              </a:spcBef>
              <a:buFont typeface="Arial" panose="020B0604020202020204" pitchFamily="34" charset="0"/>
            </a:pPr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32789637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all to Action"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xmlns="" id="{415B931B-7725-4C86-A82C-07F42F447C95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 userDrawn="1"/>
        </p:nvSpPr>
        <p:spPr>
          <a:xfrm>
            <a:off x="5397500" y="2009775"/>
            <a:ext cx="6794499" cy="283845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xmlns="" id="{116D3891-B2BA-4AE6-AAA7-560547F4B5E9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1" y="0"/>
            <a:ext cx="6311899" cy="6858000"/>
          </a:xfrm>
          <a:custGeom>
            <a:avLst/>
            <a:gdLst>
              <a:gd name="connsiteX0" fmla="*/ 0 w 6311899"/>
              <a:gd name="connsiteY0" fmla="*/ 0 h 6858000"/>
              <a:gd name="connsiteX1" fmla="*/ 6311899 w 6311899"/>
              <a:gd name="connsiteY1" fmla="*/ 0 h 6858000"/>
              <a:gd name="connsiteX2" fmla="*/ 6311899 w 6311899"/>
              <a:gd name="connsiteY2" fmla="*/ 2009775 h 6858000"/>
              <a:gd name="connsiteX3" fmla="*/ 5397499 w 6311899"/>
              <a:gd name="connsiteY3" fmla="*/ 2009775 h 6858000"/>
              <a:gd name="connsiteX4" fmla="*/ 5397499 w 6311899"/>
              <a:gd name="connsiteY4" fmla="*/ 4848225 h 6858000"/>
              <a:gd name="connsiteX5" fmla="*/ 6311899 w 6311899"/>
              <a:gd name="connsiteY5" fmla="*/ 4848225 h 6858000"/>
              <a:gd name="connsiteX6" fmla="*/ 6311899 w 6311899"/>
              <a:gd name="connsiteY6" fmla="*/ 6858000 h 6858000"/>
              <a:gd name="connsiteX7" fmla="*/ 0 w 6311899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6311899" h="6858000">
                <a:moveTo>
                  <a:pt x="0" y="0"/>
                </a:moveTo>
                <a:lnTo>
                  <a:pt x="6311899" y="0"/>
                </a:lnTo>
                <a:lnTo>
                  <a:pt x="6311899" y="2009775"/>
                </a:lnTo>
                <a:lnTo>
                  <a:pt x="5397499" y="2009775"/>
                </a:lnTo>
                <a:lnTo>
                  <a:pt x="5397499" y="4848225"/>
                </a:lnTo>
                <a:lnTo>
                  <a:pt x="6311899" y="4848225"/>
                </a:lnTo>
                <a:lnTo>
                  <a:pt x="6311899" y="6858000"/>
                </a:lnTo>
                <a:lnTo>
                  <a:pt x="0" y="6858000"/>
                </a:lnTo>
                <a:close/>
              </a:path>
            </a:pathLst>
          </a:custGeom>
        </p:spPr>
        <p:txBody>
          <a:bodyPr wrap="square">
            <a:noAutofit/>
          </a:bodyPr>
          <a:lstStyle>
            <a:lvl1pPr marL="0" indent="0" algn="ctr">
              <a:buNone/>
              <a:defRPr/>
            </a:lvl1pPr>
          </a:lstStyle>
          <a:p>
            <a:r>
              <a:rPr lang="en-US" dirty="0"/>
              <a:t>Click to add photo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F70415A3-6E46-4BC3-B867-3A6A61D0F5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8/05/20XX</a:t>
            </a:r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xmlns="" id="{89831967-45C9-40AF-A955-56E9578BC6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519230" y="6356350"/>
            <a:ext cx="3152912" cy="365125"/>
          </a:xfrm>
        </p:spPr>
        <p:txBody>
          <a:bodyPr/>
          <a:lstStyle>
            <a:lvl1pPr algn="l">
              <a:defRPr>
                <a:solidFill>
                  <a:schemeClr val="accent6">
                    <a:lumMod val="75000"/>
                  </a:schemeClr>
                </a:solidFill>
              </a:defRPr>
            </a:lvl1pPr>
          </a:lstStyle>
          <a:p>
            <a:r>
              <a:rPr lang="en-US" dirty="0"/>
              <a:t>Conference Presentation</a:t>
            </a:r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xmlns="" id="{56167DEC-7546-44F6-AD64-E71C2FF1CF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10344" y="6356350"/>
            <a:ext cx="843455" cy="365125"/>
          </a:xfrm>
        </p:spPr>
        <p:txBody>
          <a:bodyPr/>
          <a:lstStyle>
            <a:lvl1pPr>
              <a:defRPr>
                <a:solidFill>
                  <a:schemeClr val="accent6">
                    <a:lumMod val="75000"/>
                  </a:schemeClr>
                </a:solidFill>
              </a:defRPr>
            </a:lvl1pPr>
          </a:lstStyle>
          <a:p>
            <a:fld id="{18D65601-5AE2-46FC-B138-694DDD2B510D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1" name="Content Placeholder 15">
            <a:extLst>
              <a:ext uri="{FF2B5EF4-FFF2-40B4-BE49-F238E27FC236}">
                <a16:creationId xmlns:a16="http://schemas.microsoft.com/office/drawing/2014/main" xmlns="" id="{61241730-14B7-407E-9517-F4510520D03C}"/>
              </a:ext>
            </a:extLst>
          </p:cNvPr>
          <p:cNvSpPr>
            <a:spLocks noGrp="1"/>
          </p:cNvSpPr>
          <p:nvPr>
            <p:ph sz="quarter" idx="16" hasCustomPrompt="1"/>
          </p:nvPr>
        </p:nvSpPr>
        <p:spPr>
          <a:xfrm>
            <a:off x="6311900" y="3282850"/>
            <a:ext cx="5350010" cy="1030734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  <a:buNone/>
              <a:defRPr sz="1400" spc="1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2055B60F-1D5E-4B0C-8354-2E7AA187F6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11898" y="2471206"/>
            <a:ext cx="5350010" cy="867398"/>
          </a:xfrm>
          <a:prstGeom prst="rect">
            <a:avLst/>
          </a:prstGeom>
        </p:spPr>
        <p:txBody>
          <a:bodyPr anchor="ctr"/>
          <a:lstStyle>
            <a:lvl1pPr>
              <a:lnSpc>
                <a:spcPct val="100000"/>
              </a:lnSpc>
              <a:defRPr lang="en-US" sz="2400" spc="100" baseline="0">
                <a:solidFill>
                  <a:schemeClr val="bg1"/>
                </a:solidFill>
                <a:ea typeface="+mn-ea"/>
                <a:cs typeface="+mn-cs"/>
              </a:defRPr>
            </a:lvl1pPr>
          </a:lstStyle>
          <a:p>
            <a:pPr marL="0" lvl="0" indent="0">
              <a:lnSpc>
                <a:spcPct val="125000"/>
              </a:lnSpc>
              <a:spcBef>
                <a:spcPts val="0"/>
              </a:spcBef>
              <a:buFont typeface="Arial" panose="020B0604020202020204" pitchFamily="34" charset="0"/>
            </a:pPr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29145523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ank Yo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10">
            <a:extLst>
              <a:ext uri="{FF2B5EF4-FFF2-40B4-BE49-F238E27FC236}">
                <a16:creationId xmlns:a16="http://schemas.microsoft.com/office/drawing/2014/main" xmlns="" id="{9C6F1ED5-824E-4C14-8D5E-5A0A26C54212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 dirty="0"/>
              <a:t>Click to add photo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F70415A3-6E46-4BC3-B867-3A6A61D0F5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8/05/20XX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CC1ADF53-2713-40AC-9CC8-AA83770C91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Conference Presentation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1BD08A84-ADB1-42C6-A7B1-E5C5A728B9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65601-5AE2-46FC-B138-694DDD2B510D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9" name="Content Placeholder 15">
            <a:extLst>
              <a:ext uri="{FF2B5EF4-FFF2-40B4-BE49-F238E27FC236}">
                <a16:creationId xmlns:a16="http://schemas.microsoft.com/office/drawing/2014/main" xmlns="" id="{9F762423-7F4E-4A21-8F09-05418F82F9D7}"/>
              </a:ext>
            </a:extLst>
          </p:cNvPr>
          <p:cNvSpPr>
            <a:spLocks noGrp="1"/>
          </p:cNvSpPr>
          <p:nvPr>
            <p:ph sz="quarter" idx="16" hasCustomPrompt="1"/>
          </p:nvPr>
        </p:nvSpPr>
        <p:spPr>
          <a:xfrm>
            <a:off x="8078765" y="3267882"/>
            <a:ext cx="3193926" cy="2203224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25000"/>
              </a:lnSpc>
              <a:spcBef>
                <a:spcPts val="0"/>
              </a:spcBef>
              <a:spcAft>
                <a:spcPts val="1200"/>
              </a:spcAft>
              <a:buNone/>
              <a:defRPr sz="1400" spc="100" baseline="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E22AE728-7030-4847-B87B-FDB4B86E03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8765" y="2371063"/>
            <a:ext cx="3193926" cy="999451"/>
          </a:xfrm>
          <a:prstGeom prst="rect">
            <a:avLst/>
          </a:prstGeom>
        </p:spPr>
        <p:txBody>
          <a:bodyPr anchor="ctr"/>
          <a:lstStyle>
            <a:lvl1pPr>
              <a:lnSpc>
                <a:spcPct val="125000"/>
              </a:lnSpc>
              <a:defRPr lang="en-US" sz="2400" spc="100" baseline="0">
                <a:solidFill>
                  <a:schemeClr val="accent1"/>
                </a:solidFill>
                <a:ea typeface="+mn-ea"/>
                <a:cs typeface="+mn-cs"/>
              </a:defRPr>
            </a:lvl1pPr>
          </a:lstStyle>
          <a:p>
            <a:pPr marL="0" lvl="0" indent="0">
              <a:lnSpc>
                <a:spcPct val="125000"/>
              </a:lnSpc>
              <a:spcBef>
                <a:spcPts val="0"/>
              </a:spcBef>
              <a:buFont typeface="Arial" panose="020B0604020202020204" pitchFamily="34" charset="0"/>
            </a:pPr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9010166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EF32C8C7-5C6C-400B-AEC0-4D8178161BB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b="0" cap="all" spc="150" baseline="0">
                <a:solidFill>
                  <a:schemeClr val="bg2">
                    <a:lumMod val="50000"/>
                  </a:schemeClr>
                </a:solidFill>
                <a:latin typeface="Univers Light" panose="020B0403020202020204" pitchFamily="34" charset="0"/>
              </a:defRPr>
            </a:lvl1pPr>
          </a:lstStyle>
          <a:p>
            <a:r>
              <a:rPr lang="en-US" dirty="0"/>
              <a:t>8/05/20XX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4B7105D6-7B52-4B7D-9473-BCD571A93A0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b="0" cap="all" spc="150" baseline="0">
                <a:solidFill>
                  <a:schemeClr val="bg2">
                    <a:lumMod val="50000"/>
                  </a:schemeClr>
                </a:solidFill>
                <a:latin typeface="Univers Light" panose="020B0403020202020204" pitchFamily="34" charset="0"/>
              </a:defRPr>
            </a:lvl1pPr>
          </a:lstStyle>
          <a:p>
            <a:r>
              <a:rPr lang="en-US" dirty="0"/>
              <a:t>Conference Presentation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B13EAA0A-7090-4FA3-AD1C-CD457040402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="0" spc="150" baseline="0">
                <a:solidFill>
                  <a:schemeClr val="bg2">
                    <a:lumMod val="50000"/>
                  </a:schemeClr>
                </a:solidFill>
                <a:latin typeface="Univers Light" panose="020B0403020202020204" pitchFamily="34" charset="0"/>
              </a:defRPr>
            </a:lvl1pPr>
          </a:lstStyle>
          <a:p>
            <a:fld id="{18D65601-5AE2-46FC-B138-694DDD2B510D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084DCE26-8B90-4B2C-883A-D5FFC365BF8A}"/>
              </a:ext>
            </a:extLst>
          </p:cNvPr>
          <p:cNvSpPr txBox="1"/>
          <p:nvPr userDrawn="1"/>
        </p:nvSpPr>
        <p:spPr>
          <a:xfrm>
            <a:off x="5637320" y="2974019"/>
            <a:ext cx="914400" cy="9144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374338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f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f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8.xml"/><Relationship Id="rId4" Type="http://schemas.openxmlformats.org/officeDocument/2006/relationships/chart" Target="../charts/char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20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 Placeholder 25">
            <a:extLst>
              <a:ext uri="{FF2B5EF4-FFF2-40B4-BE49-F238E27FC236}">
                <a16:creationId xmlns:a16="http://schemas.microsoft.com/office/drawing/2014/main" xmlns="" id="{C022D7CD-E026-4E29-BE4B-3FA7B1EB6A46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5583382" y="5779363"/>
            <a:ext cx="3235069" cy="685430"/>
          </a:xfrm>
        </p:spPr>
        <p:txBody>
          <a:bodyPr/>
          <a:lstStyle/>
          <a:p>
            <a:r>
              <a:rPr lang="uk-UA" sz="40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«Човник»</a:t>
            </a:r>
            <a:r>
              <a:rPr lang="en-US" sz="54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​​</a:t>
            </a:r>
            <a:endParaRPr lang="en-US" sz="5400" b="1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/>
          <p:cNvPicPr>
            <a:picLocks noGrp="1" noChangeAspect="1"/>
          </p:cNvPicPr>
          <p:nvPr>
            <p:ph type="pic" sz="quarter" idx="10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446" b="1478"/>
          <a:stretch/>
        </p:blipFill>
        <p:spPr>
          <a:xfrm>
            <a:off x="4756558" y="517757"/>
            <a:ext cx="7429109" cy="4607916"/>
          </a:xfrm>
        </p:spPr>
      </p:pic>
      <p:sp>
        <p:nvSpPr>
          <p:cNvPr id="5" name="TextBox 4"/>
          <p:cNvSpPr txBox="1"/>
          <p:nvPr/>
        </p:nvSpPr>
        <p:spPr>
          <a:xfrm>
            <a:off x="771787" y="1459684"/>
            <a:ext cx="3984771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4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Інтерактивна гра</a:t>
            </a:r>
          </a:p>
          <a:p>
            <a:pPr algn="ctr"/>
            <a:r>
              <a:rPr lang="uk-UA" sz="44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«Що це?»</a:t>
            </a:r>
            <a:endParaRPr lang="ru-RU" sz="4400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047018" y="5777345"/>
            <a:ext cx="314498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0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uk-UA" sz="4000" b="1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Смайлик</a:t>
            </a:r>
            <a:r>
              <a:rPr lang="uk-UA" sz="40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endParaRPr lang="ru-RU" sz="4000" b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11993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xmlns="" id="{F7B7E5B3-F6B1-4A5C-A942-9728FEC5764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/>
        </p:nvSpPr>
        <p:spPr>
          <a:xfrm>
            <a:off x="638177" y="631627"/>
            <a:ext cx="10915645" cy="5588197"/>
          </a:xfrm>
          <a:prstGeom prst="rect">
            <a:avLst/>
          </a:prstGeom>
          <a:noFill/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xmlns="" id="{11C0FA35-FBFE-4B23-B0D5-ECBC4C90532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/>
          </p:cNvCxnSpPr>
          <p:nvPr/>
        </p:nvCxnSpPr>
        <p:spPr>
          <a:xfrm>
            <a:off x="1389360" y="0"/>
            <a:ext cx="0" cy="1713387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 Placeholder 18">
            <a:extLst>
              <a:ext uri="{FF2B5EF4-FFF2-40B4-BE49-F238E27FC236}">
                <a16:creationId xmlns:a16="http://schemas.microsoft.com/office/drawing/2014/main" xmlns="" id="{39B2324E-969D-4802-8BB3-E6EC3E2214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89360" y="856693"/>
            <a:ext cx="4876213" cy="495691"/>
          </a:xfr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 algn="ctr"/>
            <a:r>
              <a:rPr lang="uk-UA" sz="4000" b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Кодове слово!</a:t>
            </a:r>
            <a:endParaRPr lang="en-US" sz="4000" b="1" noProof="0" dirty="0">
              <a:solidFill>
                <a:schemeClr val="accent5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8" name="Content Placeholder 27">
            <a:extLst>
              <a:ext uri="{FF2B5EF4-FFF2-40B4-BE49-F238E27FC236}">
                <a16:creationId xmlns:a16="http://schemas.microsoft.com/office/drawing/2014/main" xmlns="" id="{29909120-B013-4872-BAFC-11D63AAABDD4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638176" y="1580116"/>
            <a:ext cx="6067423" cy="2243739"/>
          </a:xfrm>
        </p:spPr>
        <p:txBody>
          <a:bodyPr/>
          <a:lstStyle/>
          <a:p>
            <a:r>
              <a:rPr lang="ru-RU" sz="3600" b="1" i="1" dirty="0" smtClean="0">
                <a:solidFill>
                  <a:srgbClr val="040C28"/>
                </a:solidFill>
                <a:latin typeface="Times New Roman" pitchFamily="18" charset="0"/>
                <a:cs typeface="Times New Roman" pitchFamily="18" charset="0"/>
              </a:rPr>
              <a:t>Яку </a:t>
            </a:r>
            <a:r>
              <a:rPr lang="uk-UA" sz="3600" b="1" i="1" dirty="0" smtClean="0">
                <a:solidFill>
                  <a:srgbClr val="040C28"/>
                </a:solidFill>
                <a:latin typeface="Times New Roman" pitchFamily="18" charset="0"/>
                <a:cs typeface="Times New Roman" pitchFamily="18" charset="0"/>
              </a:rPr>
              <a:t>має назву картина, на якій створене хибне (двозначне) сприймання дійсності</a:t>
            </a:r>
            <a:r>
              <a:rPr lang="ru-RU" sz="3600" b="1" i="1" dirty="0" smtClean="0">
                <a:solidFill>
                  <a:srgbClr val="040C28"/>
                </a:solidFill>
                <a:latin typeface="Times New Roman" pitchFamily="18" charset="0"/>
                <a:cs typeface="Times New Roman" pitchFamily="18" charset="0"/>
              </a:rPr>
              <a:t>?</a:t>
            </a:r>
          </a:p>
          <a:p>
            <a:endParaRPr lang="en-US" sz="32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646665B6-F02E-4FF8-AEBC-BEFA35EAFC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18D65601-5AE2-46FC-B138-694DDD2B510D}" type="slidenum">
              <a:rPr lang="en-US" smtClean="0"/>
              <a:pPr/>
              <a:t>2</a:t>
            </a:fld>
            <a:endParaRPr lang="en-US" dirty="0"/>
          </a:p>
        </p:txBody>
      </p:sp>
      <p:pic>
        <p:nvPicPr>
          <p:cNvPr id="6" name="Рисунок 5"/>
          <p:cNvPicPr>
            <a:picLocks noGrp="1" noChangeAspect="1"/>
          </p:cNvPicPr>
          <p:nvPr>
            <p:ph type="pic" sz="quarter" idx="13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440" r="556"/>
          <a:stretch/>
        </p:blipFill>
        <p:spPr>
          <a:xfrm>
            <a:off x="6691744" y="631627"/>
            <a:ext cx="4862077" cy="5633861"/>
          </a:xfrm>
        </p:spPr>
      </p:pic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85039764"/>
              </p:ext>
            </p:extLst>
          </p:nvPr>
        </p:nvGraphicFramePr>
        <p:xfrm>
          <a:off x="775856" y="5278582"/>
          <a:ext cx="5874330" cy="775853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839190"/>
                <a:gridCol w="839190"/>
                <a:gridCol w="839190"/>
                <a:gridCol w="839190"/>
                <a:gridCol w="839190"/>
                <a:gridCol w="839190"/>
                <a:gridCol w="839190"/>
              </a:tblGrid>
              <a:tr h="775853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9" name="Таблица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60818897"/>
              </p:ext>
            </p:extLst>
          </p:nvPr>
        </p:nvGraphicFramePr>
        <p:xfrm>
          <a:off x="812798" y="3795375"/>
          <a:ext cx="5795818" cy="76277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827974"/>
                <a:gridCol w="827974"/>
                <a:gridCol w="827974"/>
                <a:gridCol w="827974"/>
                <a:gridCol w="827974"/>
                <a:gridCol w="827974"/>
                <a:gridCol w="827974"/>
              </a:tblGrid>
              <a:tr h="762770">
                <a:tc>
                  <a:txBody>
                    <a:bodyPr/>
                    <a:lstStyle/>
                    <a:p>
                      <a:pPr algn="ctr"/>
                      <a:r>
                        <a:rPr lang="uk-UA" sz="3200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К</a:t>
                      </a:r>
                      <a:endParaRPr lang="ru-RU" sz="3200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3200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А</a:t>
                      </a:r>
                      <a:endParaRPr lang="ru-RU" sz="3200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3200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</a:t>
                      </a:r>
                      <a:endParaRPr lang="ru-RU" sz="3200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3200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Т</a:t>
                      </a:r>
                      <a:endParaRPr lang="ru-RU" sz="3200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3200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</a:t>
                      </a:r>
                      <a:endParaRPr lang="ru-RU" sz="3200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3200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</a:t>
                      </a:r>
                      <a:endParaRPr lang="ru-RU" sz="3200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3200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А</a:t>
                      </a:r>
                      <a:endParaRPr lang="ru-RU" sz="3200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1" name="Минус 10"/>
          <p:cNvSpPr/>
          <p:nvPr/>
        </p:nvSpPr>
        <p:spPr>
          <a:xfrm>
            <a:off x="3435927" y="4928063"/>
            <a:ext cx="401782" cy="45719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accent5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40073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ext Placeholder 28">
            <a:extLst>
              <a:ext uri="{FF2B5EF4-FFF2-40B4-BE49-F238E27FC236}">
                <a16:creationId xmlns:a16="http://schemas.microsoft.com/office/drawing/2014/main" xmlns="" id="{6A070758-9539-49E3-9A13-06037269F5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16200000">
            <a:off x="-1247702" y="4625881"/>
            <a:ext cx="3994760" cy="469478"/>
          </a:xfr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 algn="ctr"/>
            <a:r>
              <a:rPr lang="uk-UA" b="1" dirty="0" smtClean="0">
                <a:solidFill>
                  <a:schemeClr val="accent3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Угорський кросворд</a:t>
            </a:r>
            <a:endParaRPr lang="en-US" b="1" noProof="0" dirty="0">
              <a:solidFill>
                <a:schemeClr val="accent3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7" name="Text Placeholder 26">
            <a:extLst>
              <a:ext uri="{FF2B5EF4-FFF2-40B4-BE49-F238E27FC236}">
                <a16:creationId xmlns:a16="http://schemas.microsoft.com/office/drawing/2014/main" xmlns="" id="{8CB3BA1F-61EC-43EA-B954-8D7BA548F23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362261" y="2451776"/>
            <a:ext cx="3266975" cy="326687"/>
          </a:xfrm>
        </p:spPr>
        <p:txBody>
          <a:bodyPr/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​</a:t>
            </a:r>
            <a:r>
              <a:rPr lang="ru-RU" sz="4000" dirty="0" err="1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Ф</a:t>
            </a:r>
            <a:r>
              <a:rPr lang="ru-RU" sz="4000" dirty="0" err="1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ілворд</a:t>
            </a:r>
            <a:endParaRPr lang="en-US" sz="4000" dirty="0">
              <a:solidFill>
                <a:schemeClr val="accent5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6" name="Content Placeholder 35">
            <a:extLst>
              <a:ext uri="{FF2B5EF4-FFF2-40B4-BE49-F238E27FC236}">
                <a16:creationId xmlns:a16="http://schemas.microsoft.com/office/drawing/2014/main" xmlns="" id="{E729BB73-6CD7-44AA-A8FE-669B7271B5B8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6539344" y="2839957"/>
            <a:ext cx="5652655" cy="2384195"/>
          </a:xfrm>
        </p:spPr>
        <p:txBody>
          <a:bodyPr/>
          <a:lstStyle/>
          <a:p>
            <a:r>
              <a:rPr lang="uk-UA" sz="3200" b="1" i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Слова-відповіді можуть перетинатися і можуть мати спільні клітини з іншими </a:t>
            </a:r>
            <a:r>
              <a:rPr lang="ru-RU" sz="3200" b="1" i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словами</a:t>
            </a:r>
            <a:r>
              <a:rPr lang="ru-RU" sz="3200" b="1" i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en-US" sz="3200" b="1" i="1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87B47E8C-1F0A-40EF-81C0-6BA51F14DE3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571846" y="6356350"/>
            <a:ext cx="2743200" cy="365125"/>
          </a:xfrm>
        </p:spPr>
        <p:txBody>
          <a:bodyPr/>
          <a:lstStyle/>
          <a:p>
            <a:r>
              <a:rPr lang="en-US" dirty="0"/>
              <a:t>8/05/20XX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DE6AF1E4-56E5-40D1-BBF3-E946721384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10344" y="6356350"/>
            <a:ext cx="843455" cy="365125"/>
          </a:xfrm>
        </p:spPr>
        <p:txBody>
          <a:bodyPr/>
          <a:lstStyle/>
          <a:p>
            <a:fld id="{18D65601-5AE2-46FC-B138-694DDD2B510D}" type="slidenum">
              <a:rPr lang="en-US" smtClean="0"/>
              <a:pPr/>
              <a:t>3</a:t>
            </a:fld>
            <a:endParaRPr lang="en-US" dirty="0"/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729339"/>
              </p:ext>
            </p:extLst>
          </p:nvPr>
        </p:nvGraphicFramePr>
        <p:xfrm>
          <a:off x="1076037" y="1093737"/>
          <a:ext cx="5186214" cy="480829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71474"/>
                <a:gridCol w="471474"/>
                <a:gridCol w="471474"/>
                <a:gridCol w="471474"/>
                <a:gridCol w="471474"/>
                <a:gridCol w="471474"/>
                <a:gridCol w="471474"/>
                <a:gridCol w="471474"/>
                <a:gridCol w="471474"/>
                <a:gridCol w="471474"/>
                <a:gridCol w="471474"/>
              </a:tblGrid>
              <a:tr h="437118">
                <a:tc>
                  <a:txBody>
                    <a:bodyPr/>
                    <a:lstStyle/>
                    <a:p>
                      <a:r>
                        <a:rPr lang="uk-UA" b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К</a:t>
                      </a:r>
                      <a:endParaRPr lang="ru-RU" b="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uk-UA" b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К</a:t>
                      </a:r>
                      <a:endParaRPr lang="ru-RU" b="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uk-UA" b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Й</a:t>
                      </a:r>
                      <a:endParaRPr lang="ru-RU" b="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uk-UA" b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Г</a:t>
                      </a:r>
                      <a:endParaRPr lang="ru-RU" b="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uk-UA" b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</a:t>
                      </a:r>
                      <a:endParaRPr lang="ru-RU" b="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uk-UA" b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Т</a:t>
                      </a:r>
                      <a:endParaRPr lang="ru-RU" b="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uk-UA" b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А</a:t>
                      </a:r>
                      <a:endParaRPr lang="ru-RU" b="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uk-UA" b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Ш</a:t>
                      </a:r>
                      <a:endParaRPr lang="ru-RU" b="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uk-UA" b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lang="ru-RU" b="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uk-UA" b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</a:t>
                      </a:r>
                      <a:endParaRPr lang="ru-RU" b="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uk-UA" b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</a:t>
                      </a:r>
                      <a:endParaRPr lang="ru-RU" b="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437118">
                <a:tc>
                  <a:txBody>
                    <a:bodyPr/>
                    <a:lstStyle/>
                    <a:p>
                      <a:r>
                        <a:rPr lang="uk-UA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К</a:t>
                      </a:r>
                      <a:endParaRPr lang="ru-RU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</a:t>
                      </a:r>
                      <a:endParaRPr lang="ru-RU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А</a:t>
                      </a:r>
                      <a:endParaRPr lang="ru-RU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Й</a:t>
                      </a:r>
                      <a:endParaRPr lang="ru-RU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К</a:t>
                      </a:r>
                      <a:endParaRPr lang="ru-RU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А</a:t>
                      </a:r>
                      <a:endParaRPr lang="ru-RU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А</a:t>
                      </a:r>
                      <a:endParaRPr lang="ru-RU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lang="ru-RU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</a:t>
                      </a:r>
                      <a:endParaRPr lang="ru-RU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</a:t>
                      </a:r>
                      <a:endParaRPr lang="ru-RU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Ш</a:t>
                      </a:r>
                      <a:endParaRPr lang="ru-RU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37118">
                <a:tc>
                  <a:txBody>
                    <a:bodyPr/>
                    <a:lstStyle/>
                    <a:p>
                      <a:r>
                        <a:rPr lang="uk-UA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Л</a:t>
                      </a:r>
                      <a:endParaRPr lang="ru-RU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А</a:t>
                      </a:r>
                      <a:endParaRPr lang="ru-RU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Л</a:t>
                      </a:r>
                      <a:endParaRPr lang="ru-RU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</a:t>
                      </a:r>
                      <a:endParaRPr lang="ru-RU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Б</a:t>
                      </a:r>
                      <a:endParaRPr lang="ru-RU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К</a:t>
                      </a:r>
                      <a:endParaRPr lang="ru-RU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</a:t>
                      </a:r>
                      <a:endParaRPr lang="ru-RU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</a:t>
                      </a:r>
                      <a:endParaRPr lang="ru-RU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</a:t>
                      </a:r>
                      <a:endParaRPr lang="ru-RU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lang="ru-RU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</a:t>
                      </a:r>
                      <a:endParaRPr lang="ru-RU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37118">
                <a:tc>
                  <a:txBody>
                    <a:bodyPr/>
                    <a:lstStyle/>
                    <a:p>
                      <a:r>
                        <a:rPr lang="uk-UA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Л</a:t>
                      </a:r>
                      <a:endParaRPr lang="ru-RU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Ь</a:t>
                      </a:r>
                      <a:endParaRPr lang="ru-RU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Ш</a:t>
                      </a:r>
                      <a:endParaRPr lang="ru-RU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</a:t>
                      </a:r>
                      <a:endParaRPr lang="ru-RU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lang="ru-RU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А</a:t>
                      </a:r>
                      <a:endParaRPr lang="ru-RU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Т</a:t>
                      </a:r>
                      <a:endParaRPr lang="ru-RU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</a:t>
                      </a:r>
                      <a:endParaRPr lang="ru-RU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lang="ru-RU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lang="ru-RU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</a:t>
                      </a:r>
                      <a:endParaRPr lang="ru-RU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37118">
                <a:tc>
                  <a:txBody>
                    <a:bodyPr/>
                    <a:lstStyle/>
                    <a:p>
                      <a:r>
                        <a:rPr lang="uk-UA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А</a:t>
                      </a:r>
                      <a:endParaRPr lang="ru-RU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Т</a:t>
                      </a:r>
                      <a:endParaRPr lang="ru-RU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Й</a:t>
                      </a:r>
                      <a:endParaRPr lang="ru-RU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Ц</a:t>
                      </a:r>
                      <a:endParaRPr lang="ru-RU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Щ</a:t>
                      </a:r>
                      <a:endParaRPr lang="ru-RU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Ц</a:t>
                      </a:r>
                      <a:endParaRPr lang="ru-RU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А</a:t>
                      </a:r>
                      <a:endParaRPr lang="ru-RU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Т</a:t>
                      </a:r>
                      <a:endParaRPr lang="ru-RU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</a:t>
                      </a:r>
                      <a:endParaRPr lang="ru-RU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</a:t>
                      </a:r>
                      <a:endParaRPr lang="ru-RU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</a:t>
                      </a:r>
                      <a:endParaRPr lang="ru-RU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37118">
                <a:tc>
                  <a:txBody>
                    <a:bodyPr/>
                    <a:lstStyle/>
                    <a:p>
                      <a:r>
                        <a:rPr lang="uk-UA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</a:t>
                      </a:r>
                      <a:endParaRPr lang="ru-RU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</a:t>
                      </a:r>
                      <a:endParaRPr lang="ru-RU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Х</a:t>
                      </a:r>
                      <a:endParaRPr lang="ru-RU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Ї</a:t>
                      </a:r>
                      <a:endParaRPr lang="ru-RU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Ф</a:t>
                      </a:r>
                      <a:endParaRPr lang="ru-RU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І</a:t>
                      </a:r>
                      <a:endParaRPr lang="ru-RU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</a:t>
                      </a:r>
                      <a:endParaRPr lang="ru-RU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Ї</a:t>
                      </a:r>
                      <a:endParaRPr lang="ru-RU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</a:t>
                      </a:r>
                      <a:endParaRPr lang="ru-RU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Х</a:t>
                      </a:r>
                      <a:endParaRPr lang="ru-RU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Т</a:t>
                      </a:r>
                      <a:endParaRPr lang="ru-RU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37118">
                <a:tc>
                  <a:txBody>
                    <a:bodyPr/>
                    <a:lstStyle/>
                    <a:p>
                      <a:r>
                        <a:rPr lang="uk-UA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Е</a:t>
                      </a:r>
                      <a:endParaRPr lang="ru-RU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Т</a:t>
                      </a:r>
                      <a:endParaRPr lang="ru-RU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Х</a:t>
                      </a:r>
                      <a:endParaRPr lang="ru-RU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Ж</a:t>
                      </a:r>
                      <a:endParaRPr lang="ru-RU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</a:t>
                      </a:r>
                      <a:endParaRPr lang="ru-RU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Я</a:t>
                      </a:r>
                      <a:endParaRPr lang="ru-RU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Е</a:t>
                      </a:r>
                      <a:endParaRPr lang="ru-RU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Ж</a:t>
                      </a:r>
                      <a:endParaRPr lang="ru-RU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К</a:t>
                      </a:r>
                      <a:endParaRPr lang="ru-RU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І</a:t>
                      </a:r>
                      <a:endParaRPr lang="ru-RU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К</a:t>
                      </a:r>
                      <a:endParaRPr lang="ru-RU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37118">
                <a:tc>
                  <a:txBody>
                    <a:bodyPr/>
                    <a:lstStyle/>
                    <a:p>
                      <a:r>
                        <a:rPr lang="uk-UA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Л</a:t>
                      </a:r>
                      <a:endParaRPr lang="ru-RU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</a:t>
                      </a:r>
                      <a:endParaRPr lang="ru-RU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Ю</a:t>
                      </a:r>
                      <a:endParaRPr lang="ru-RU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</a:t>
                      </a:r>
                      <a:endParaRPr lang="ru-RU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Е</a:t>
                      </a:r>
                      <a:endParaRPr lang="ru-RU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Й</a:t>
                      </a:r>
                      <a:endParaRPr lang="ru-RU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</a:t>
                      </a:r>
                      <a:endParaRPr lang="ru-RU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</a:t>
                      </a:r>
                      <a:endParaRPr lang="ru-RU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</a:t>
                      </a:r>
                      <a:endParaRPr lang="ru-RU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</a:t>
                      </a:r>
                      <a:endParaRPr lang="ru-RU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І</a:t>
                      </a:r>
                      <a:endParaRPr lang="ru-RU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37118">
                <a:tc>
                  <a:txBody>
                    <a:bodyPr/>
                    <a:lstStyle/>
                    <a:p>
                      <a:r>
                        <a:rPr lang="uk-UA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Ь</a:t>
                      </a:r>
                      <a:endParaRPr lang="ru-RU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</a:t>
                      </a:r>
                      <a:endParaRPr lang="ru-RU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Ь</a:t>
                      </a:r>
                      <a:endParaRPr lang="ru-RU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Ю</a:t>
                      </a:r>
                      <a:endParaRPr lang="ru-RU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З</a:t>
                      </a:r>
                      <a:endParaRPr lang="ru-RU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</a:t>
                      </a:r>
                      <a:endParaRPr lang="ru-RU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К</a:t>
                      </a:r>
                      <a:endParaRPr lang="ru-RU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Й</a:t>
                      </a:r>
                      <a:endParaRPr lang="ru-RU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Б</a:t>
                      </a:r>
                      <a:endParaRPr lang="ru-RU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Ь</a:t>
                      </a:r>
                      <a:endParaRPr lang="ru-RU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</a:t>
                      </a:r>
                      <a:endParaRPr lang="ru-RU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37118">
                <a:tc>
                  <a:txBody>
                    <a:bodyPr/>
                    <a:lstStyle/>
                    <a:p>
                      <a:r>
                        <a:rPr lang="uk-UA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Б</a:t>
                      </a:r>
                      <a:endParaRPr lang="ru-RU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Л</a:t>
                      </a:r>
                      <a:endParaRPr lang="ru-RU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І</a:t>
                      </a:r>
                      <a:endParaRPr lang="ru-RU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Т</a:t>
                      </a:r>
                      <a:endParaRPr lang="ru-RU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А</a:t>
                      </a:r>
                      <a:endParaRPr lang="ru-RU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Ф</a:t>
                      </a:r>
                      <a:endParaRPr lang="ru-RU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А</a:t>
                      </a:r>
                      <a:endParaRPr lang="ru-RU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Л</a:t>
                      </a:r>
                      <a:endParaRPr lang="ru-RU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Ь</a:t>
                      </a:r>
                      <a:endParaRPr lang="ru-RU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Ц</a:t>
                      </a:r>
                      <a:endParaRPr lang="ru-RU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Т</a:t>
                      </a:r>
                      <a:endParaRPr lang="ru-RU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37118">
                <a:tc>
                  <a:txBody>
                    <a:bodyPr/>
                    <a:lstStyle/>
                    <a:p>
                      <a:r>
                        <a:rPr lang="uk-UA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Т</a:t>
                      </a:r>
                      <a:endParaRPr lang="ru-RU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</a:t>
                      </a:r>
                      <a:endParaRPr lang="ru-RU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Ш</a:t>
                      </a:r>
                      <a:endParaRPr lang="ru-RU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Е</a:t>
                      </a:r>
                      <a:endParaRPr lang="ru-RU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</a:t>
                      </a:r>
                      <a:endParaRPr lang="ru-RU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Х</a:t>
                      </a:r>
                      <a:endParaRPr lang="ru-RU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Е</a:t>
                      </a:r>
                      <a:endParaRPr lang="ru-RU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Б</a:t>
                      </a:r>
                      <a:endParaRPr lang="ru-RU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Е</a:t>
                      </a:r>
                      <a:endParaRPr lang="ru-RU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Л</a:t>
                      </a:r>
                      <a:endParaRPr lang="ru-RU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Ь</a:t>
                      </a:r>
                      <a:endParaRPr lang="ru-RU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6954982" y="471055"/>
            <a:ext cx="443345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000" b="1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К</a:t>
            </a:r>
            <a:r>
              <a:rPr lang="uk-UA" sz="4000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росворд -</a:t>
            </a:r>
          </a:p>
          <a:p>
            <a:pPr algn="ctr"/>
            <a:r>
              <a:rPr lang="uk-UA" sz="4000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відгадай 15 слів!</a:t>
            </a:r>
            <a:endParaRPr lang="ru-RU" sz="4000" b="1" dirty="0">
              <a:solidFill>
                <a:schemeClr val="accent6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07475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 Placeholder 15">
            <a:extLst>
              <a:ext uri="{FF2B5EF4-FFF2-40B4-BE49-F238E27FC236}">
                <a16:creationId xmlns:a16="http://schemas.microsoft.com/office/drawing/2014/main" xmlns="" id="{812B1988-DF3B-414E-BEB4-BDE3F33E67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73382" y="1360309"/>
            <a:ext cx="3699163" cy="657882"/>
          </a:xfr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 algn="ctr"/>
            <a:r>
              <a:rPr lang="uk-UA" sz="4000" b="1" dirty="0" smtClean="0">
                <a:latin typeface="Times New Roman" pitchFamily="18" charset="0"/>
                <a:cs typeface="Times New Roman" pitchFamily="18" charset="0"/>
              </a:rPr>
              <a:t>«Кіт в мішку»</a:t>
            </a:r>
            <a:endParaRPr lang="en-US" sz="4000" b="1" noProof="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Content Placeholder 16">
            <a:extLst>
              <a:ext uri="{FF2B5EF4-FFF2-40B4-BE49-F238E27FC236}">
                <a16:creationId xmlns:a16="http://schemas.microsoft.com/office/drawing/2014/main" xmlns="" id="{827F41A1-E0EA-41B4-89AC-89D0C6C9DF1A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5525482" y="1033945"/>
            <a:ext cx="6028340" cy="1408770"/>
          </a:xfrm>
        </p:spPr>
        <p:txBody>
          <a:bodyPr anchor="ctr"/>
          <a:lstStyle/>
          <a:p>
            <a:pPr algn="ctr"/>
            <a:r>
              <a:rPr lang="uk-UA" sz="3200" b="1" i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Розпізнати предмет на дотик, назвати та вказати його призначення</a:t>
            </a:r>
            <a:endParaRPr lang="en-US" sz="3200" b="1" i="1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en-US" dirty="0"/>
              <a:t>​</a:t>
            </a:r>
          </a:p>
        </p:txBody>
      </p:sp>
      <p:pic>
        <p:nvPicPr>
          <p:cNvPr id="150" name="Picture Placeholder 149" descr="Two people talking in front of a window and a laptop">
            <a:extLst>
              <a:ext uri="{FF2B5EF4-FFF2-40B4-BE49-F238E27FC236}">
                <a16:creationId xmlns:a16="http://schemas.microsoft.com/office/drawing/2014/main" xmlns="" id="{FB8FDEA3-5342-4AA3-BD01-617F25717CAA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49091"/>
          <a:stretch/>
        </p:blipFill>
        <p:spPr>
          <a:xfrm>
            <a:off x="0" y="2795752"/>
            <a:ext cx="6206836" cy="4062247"/>
          </a:xfrm>
        </p:spPr>
      </p:pic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13185E29-C32E-49F4-9417-C2C1934B29B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 dirty="0"/>
              <a:t>8/05/20XX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7D6268C4-FA36-44D9-B49A-C2B51810F3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18D65601-5AE2-46FC-B138-694DDD2B510D}" type="slidenum">
              <a:rPr lang="en-US" smtClean="0"/>
              <a:pPr/>
              <a:t>4</a:t>
            </a:fld>
            <a:endParaRPr lang="en-US" dirty="0"/>
          </a:p>
        </p:txBody>
      </p:sp>
      <p:sp>
        <p:nvSpPr>
          <p:cNvPr id="91" name="Rectangle 90">
            <a:extLst>
              <a:ext uri="{FF2B5EF4-FFF2-40B4-BE49-F238E27FC236}">
                <a16:creationId xmlns:a16="http://schemas.microsoft.com/office/drawing/2014/main" xmlns="" id="{86266357-58CA-479D-8E3B-7CBCA970766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/>
        </p:nvSpPr>
        <p:spPr>
          <a:xfrm>
            <a:off x="638177" y="631627"/>
            <a:ext cx="10915645" cy="5588197"/>
          </a:xfrm>
          <a:prstGeom prst="rect">
            <a:avLst/>
          </a:prstGeom>
          <a:noFill/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373" t="12137" r="7318"/>
          <a:stretch/>
        </p:blipFill>
        <p:spPr bwMode="auto">
          <a:xfrm>
            <a:off x="6677891" y="2826325"/>
            <a:ext cx="3837710" cy="31449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619756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53B74012-3B10-4CDC-9117-E08BA2B179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10344" y="6356350"/>
            <a:ext cx="843455" cy="365125"/>
          </a:xfrm>
        </p:spPr>
        <p:txBody>
          <a:bodyPr/>
          <a:lstStyle/>
          <a:p>
            <a:fld id="{18D65601-5AE2-46FC-B138-694DDD2B510D}" type="slidenum">
              <a:rPr lang="en-US" smtClean="0"/>
              <a:pPr/>
              <a:t>5</a:t>
            </a:fld>
            <a:endParaRPr lang="en-US" dirty="0"/>
          </a:p>
        </p:txBody>
      </p:sp>
      <p:sp>
        <p:nvSpPr>
          <p:cNvPr id="2" name="TextBox 1"/>
          <p:cNvSpPr txBox="1"/>
          <p:nvPr/>
        </p:nvSpPr>
        <p:spPr>
          <a:xfrm>
            <a:off x="1011381" y="609600"/>
            <a:ext cx="1074073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000" b="1" i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«Правда-неправда»</a:t>
            </a:r>
            <a:endParaRPr lang="ru-RU" sz="4000" b="1" i="1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507"/>
          <a:stretch/>
        </p:blipFill>
        <p:spPr bwMode="auto">
          <a:xfrm>
            <a:off x="2592526" y="1662546"/>
            <a:ext cx="7876411" cy="4932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37267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 Placeholder 16">
            <a:extLst>
              <a:ext uri="{FF2B5EF4-FFF2-40B4-BE49-F238E27FC236}">
                <a16:creationId xmlns:a16="http://schemas.microsoft.com/office/drawing/2014/main" xmlns="" id="{0F1944A9-FD87-4ADB-BC13-44BB7AD0FD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16200000">
            <a:off x="1035987" y="4756057"/>
            <a:ext cx="2635209" cy="890057"/>
          </a:xfr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r>
              <a:rPr lang="uk-UA" sz="4000" b="1" i="1" noProof="0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Правда-неправда</a:t>
            </a:r>
            <a:endParaRPr lang="en-US" sz="4000" b="1" i="1" noProof="0" dirty="0">
              <a:solidFill>
                <a:schemeClr val="accent6">
                  <a:lumMod val="20000"/>
                  <a:lumOff val="8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Объект 1"/>
          <p:cNvPicPr>
            <a:picLocks noGrp="1" noChangeAspect="1"/>
          </p:cNvPicPr>
          <p:nvPr>
            <p:ph sz="quarter" idx="1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6509" y="332509"/>
            <a:ext cx="5625738" cy="2646218"/>
          </a:xfrm>
        </p:spPr>
      </p:pic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DD5F5660-F6B8-485C-94CC-0A88685068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18D65601-5AE2-46FC-B138-694DDD2B510D}" type="slidenum">
              <a:rPr lang="en-US" smtClean="0"/>
              <a:pPr/>
              <a:t>6</a:t>
            </a:fld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5417127" y="3408219"/>
            <a:ext cx="5999018" cy="3170099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uk-UA" sz="4000" b="1" i="1" dirty="0" smtClean="0">
                <a:latin typeface="Times New Roman" pitchFamily="18" charset="0"/>
                <a:cs typeface="Times New Roman" pitchFamily="18" charset="0"/>
              </a:rPr>
              <a:t>Чи правда, що це універсальний контрольно-вимірювальний інструмент?</a:t>
            </a:r>
            <a:endParaRPr lang="ru-RU" sz="4000" b="1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4" name="Picture 4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122"/>
          <a:stretch/>
        </p:blipFill>
        <p:spPr bwMode="auto">
          <a:xfrm>
            <a:off x="720437" y="443346"/>
            <a:ext cx="3131889" cy="27016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071416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65601-5AE2-46FC-B138-694DDD2B510D}" type="slidenum">
              <a:rPr lang="en-US" smtClean="0"/>
              <a:pPr/>
              <a:t>7</a:t>
            </a:fld>
            <a:endParaRPr lang="en-US" dirty="0"/>
          </a:p>
        </p:txBody>
      </p:sp>
      <p:pic>
        <p:nvPicPr>
          <p:cNvPr id="9" name="Объект 8"/>
          <p:cNvPicPr>
            <a:picLocks noGrp="1" noChangeAspect="1"/>
          </p:cNvPicPr>
          <p:nvPr>
            <p:ph sz="quarter" idx="1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2200" y="482405"/>
            <a:ext cx="4655127" cy="2857602"/>
          </a:xfrm>
        </p:spPr>
      </p:pic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z="4000" b="1" i="1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Правда-неправда</a:t>
            </a:r>
            <a:endParaRPr lang="ru-RU" sz="4000" b="1" i="1" dirty="0">
              <a:solidFill>
                <a:schemeClr val="accent5">
                  <a:lumMod val="20000"/>
                  <a:lumOff val="8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8227" y="414771"/>
            <a:ext cx="2800589" cy="24115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5791200" y="3463637"/>
            <a:ext cx="5417128" cy="2554545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uk-UA" sz="4000" b="1" i="1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Чи правда, що деревина дуба є найтвердішою породою в Україні?</a:t>
            </a:r>
            <a:endParaRPr lang="ru-RU" sz="4000" b="1" i="1" dirty="0">
              <a:solidFill>
                <a:schemeClr val="accent4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34378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65601-5AE2-46FC-B138-694DDD2B510D}" type="slidenum">
              <a:rPr lang="en-US" smtClean="0"/>
              <a:pPr/>
              <a:t>8</a:t>
            </a:fld>
            <a:endParaRPr lang="en-US" dirty="0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1" y="4932422"/>
            <a:ext cx="4738254" cy="523708"/>
          </a:xfrm>
        </p:spPr>
        <p:txBody>
          <a:bodyPr/>
          <a:lstStyle/>
          <a:p>
            <a:pPr algn="ctr"/>
            <a:r>
              <a:rPr lang="uk-UA" sz="80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Батл</a:t>
            </a:r>
            <a:endParaRPr lang="uk-UA" sz="8000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1243" y="267422"/>
            <a:ext cx="2798763" cy="2414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3819" y="3554990"/>
            <a:ext cx="4364182" cy="21115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3819" y="950046"/>
            <a:ext cx="4364182" cy="2033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773724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Title 69">
            <a:extLst>
              <a:ext uri="{FF2B5EF4-FFF2-40B4-BE49-F238E27FC236}">
                <a16:creationId xmlns:a16="http://schemas.microsoft.com/office/drawing/2014/main" xmlns="" id="{0E5B711B-1FB9-410F-85EA-CD7D435ACD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39091" y="1022922"/>
            <a:ext cx="3172691" cy="2025077"/>
          </a:xfrm>
        </p:spPr>
        <p:txBody>
          <a:bodyPr/>
          <a:lstStyle/>
          <a:p>
            <a:pPr algn="ctr"/>
            <a:r>
              <a:rPr lang="uk-UA" sz="4000" b="1" i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Пантоміма</a:t>
            </a:r>
            <a:endParaRPr lang="en-US" sz="4000" b="1" i="1" dirty="0">
              <a:solidFill>
                <a:schemeClr val="accent5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xmlns="" id="{7C245475-1B71-4703-9CF9-FEAF0660FBCA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298588" y="1307183"/>
            <a:ext cx="1783393" cy="1783055"/>
          </a:xfrm>
        </p:spPr>
        <p:txBody>
          <a:bodyPr/>
          <a:lstStyle/>
          <a:p>
            <a:r>
              <a:rPr lang="en-US" dirty="0"/>
              <a:t>9%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xmlns="" id="{CB770995-5DE1-4FE3-943D-2F759408E7E9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9033309" y="1307183"/>
            <a:ext cx="1783393" cy="1783055"/>
          </a:xfrm>
        </p:spPr>
        <p:txBody>
          <a:bodyPr/>
          <a:lstStyle/>
          <a:p>
            <a:r>
              <a:rPr lang="en-US" dirty="0"/>
              <a:t>10%</a:t>
            </a:r>
          </a:p>
        </p:txBody>
      </p:sp>
      <p:graphicFrame>
        <p:nvGraphicFramePr>
          <p:cNvPr id="67" name="Chart 66">
            <a:extLst>
              <a:ext uri="{FF2B5EF4-FFF2-40B4-BE49-F238E27FC236}">
                <a16:creationId xmlns:a16="http://schemas.microsoft.com/office/drawing/2014/main" xmlns="" id="{0DC4AF96-5F3F-49A5-BD0F-BEE2E6F0879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948317751"/>
              </p:ext>
            </p:extLst>
          </p:nvPr>
        </p:nvGraphicFramePr>
        <p:xfrm>
          <a:off x="4767829" y="900545"/>
          <a:ext cx="3154656" cy="234104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69" name="Chart 68">
            <a:extLst>
              <a:ext uri="{FF2B5EF4-FFF2-40B4-BE49-F238E27FC236}">
                <a16:creationId xmlns:a16="http://schemas.microsoft.com/office/drawing/2014/main" xmlns="" id="{1FE0AF13-4574-4ECD-95F5-065A26E4CF9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798969735"/>
              </p:ext>
            </p:extLst>
          </p:nvPr>
        </p:nvGraphicFramePr>
        <p:xfrm>
          <a:off x="8109378" y="913973"/>
          <a:ext cx="3154656" cy="232761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73" name="Chart 72">
            <a:extLst>
              <a:ext uri="{FF2B5EF4-FFF2-40B4-BE49-F238E27FC236}">
                <a16:creationId xmlns:a16="http://schemas.microsoft.com/office/drawing/2014/main" xmlns="" id="{AE955C42-2466-4683-8B3A-32F47379E69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219592141"/>
              </p:ext>
            </p:extLst>
          </p:nvPr>
        </p:nvGraphicFramePr>
        <p:xfrm>
          <a:off x="6349852" y="3557387"/>
          <a:ext cx="3154656" cy="22859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856DD176-B0F5-49FE-A0C1-060088DD68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18D65601-5AE2-46FC-B138-694DDD2B510D}" type="slidenum">
              <a:rPr lang="en-US" smtClean="0"/>
              <a:pPr/>
              <a:t>9</a:t>
            </a:fld>
            <a:endParaRPr lang="en-US" dirty="0"/>
          </a:p>
        </p:txBody>
      </p:sp>
      <p:sp>
        <p:nvSpPr>
          <p:cNvPr id="15" name="TextBox 14"/>
          <p:cNvSpPr txBox="1"/>
          <p:nvPr/>
        </p:nvSpPr>
        <p:spPr>
          <a:xfrm>
            <a:off x="761999" y="3463637"/>
            <a:ext cx="536171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000" b="1" i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Продемонструвати </a:t>
            </a:r>
            <a:r>
              <a:rPr lang="uk-UA" sz="4000" b="1" i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завдання </a:t>
            </a:r>
          </a:p>
          <a:p>
            <a:pPr algn="ctr"/>
            <a:r>
              <a:rPr lang="uk-UA" sz="4000" b="1" i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 </a:t>
            </a:r>
            <a:r>
              <a:rPr lang="uk-UA" sz="4000" b="1" i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допомогою міміки та жестів. </a:t>
            </a:r>
            <a:endParaRPr lang="ru-RU" sz="4000" b="1" i="1" dirty="0">
              <a:solidFill>
                <a:schemeClr val="accent5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118615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65601-5AE2-46FC-B138-694DDD2B510D}" type="slidenum">
              <a:rPr lang="en-US" smtClean="0"/>
              <a:t>10</a:t>
            </a:fld>
            <a:endParaRPr lang="en-US" dirty="0"/>
          </a:p>
        </p:txBody>
      </p:sp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2646218" y="738258"/>
            <a:ext cx="6733309" cy="958276"/>
          </a:xfrm>
        </p:spPr>
        <p:txBody>
          <a:bodyPr/>
          <a:lstStyle/>
          <a:p>
            <a:pPr algn="ctr"/>
            <a:r>
              <a:rPr lang="uk-UA" sz="6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6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60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6000" dirty="0">
                <a:latin typeface="Times New Roman" pitchFamily="18" charset="0"/>
                <a:cs typeface="Times New Roman" pitchFamily="18" charset="0"/>
              </a:rPr>
            </a:br>
            <a:r>
              <a:rPr lang="uk-UA" sz="6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6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60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6000" dirty="0">
                <a:latin typeface="Times New Roman" pitchFamily="18" charset="0"/>
                <a:cs typeface="Times New Roman" pitchFamily="18" charset="0"/>
              </a:rPr>
            </a:br>
            <a:r>
              <a:rPr lang="uk-UA" sz="60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Технологічний процес виготовлення підставки під гаряче</a:t>
            </a:r>
            <a:endParaRPr lang="ru-RU" sz="6000" b="1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0000"/>
          <a:stretch/>
        </p:blipFill>
        <p:spPr bwMode="auto">
          <a:xfrm rot="16200000">
            <a:off x="9004128" y="448722"/>
            <a:ext cx="2856852" cy="2743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/>
          <a:stretch/>
        </p:blipFill>
        <p:spPr bwMode="auto">
          <a:xfrm>
            <a:off x="291028" y="3569195"/>
            <a:ext cx="2853954" cy="2967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361776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ext Placeholder 21">
            <a:extLst>
              <a:ext uri="{FF2B5EF4-FFF2-40B4-BE49-F238E27FC236}">
                <a16:creationId xmlns:a16="http://schemas.microsoft.com/office/drawing/2014/main" xmlns="" id="{CBCB163A-DD49-4E4B-9289-C8ABBE6C2E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17127" y="2063074"/>
            <a:ext cx="6774873" cy="2772161"/>
          </a:xfr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 algn="ctr"/>
            <a:r>
              <a:rPr lang="uk-UA" sz="44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44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4400" b="1" i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Ярмарок-продаж</a:t>
            </a:r>
            <a:endParaRPr lang="en-US" sz="4400" b="1" i="1" noProof="0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73" name="Picture Placeholder 172" descr="A group of people raising their hands">
            <a:extLst>
              <a:ext uri="{FF2B5EF4-FFF2-40B4-BE49-F238E27FC236}">
                <a16:creationId xmlns:a16="http://schemas.microsoft.com/office/drawing/2014/main" xmlns="" id="{971515B1-92BF-428B-805A-F5D5532285FB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" y="0"/>
            <a:ext cx="6311899" cy="6858000"/>
          </a:xfr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1599C981-FFE0-4DE7-BCE3-2AFFA0D61B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10344" y="6356350"/>
            <a:ext cx="843455" cy="365125"/>
          </a:xfrm>
        </p:spPr>
        <p:txBody>
          <a:bodyPr/>
          <a:lstStyle/>
          <a:p>
            <a:fld id="{18D65601-5AE2-46FC-B138-694DDD2B510D}" type="slidenum">
              <a:rPr lang="en-US" smtClean="0"/>
              <a:pPr/>
              <a:t>11</a:t>
            </a:fld>
            <a:endParaRPr lang="en-US" dirty="0"/>
          </a:p>
        </p:txBody>
      </p:sp>
      <p:pic>
        <p:nvPicPr>
          <p:cNvPr id="6" name="Объект 5"/>
          <p:cNvPicPr>
            <a:picLocks noGrp="1" noChangeAspect="1"/>
          </p:cNvPicPr>
          <p:nvPr>
            <p:ph sz="quarter" idx="15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060" r="29601" b="21073"/>
          <a:stretch/>
        </p:blipFill>
        <p:spPr>
          <a:xfrm rot="10800000">
            <a:off x="5832762" y="190705"/>
            <a:ext cx="2926611" cy="2808527"/>
          </a:xfrm>
        </p:spPr>
      </p:pic>
      <p:sp>
        <p:nvSpPr>
          <p:cNvPr id="2" name="TextBox 1"/>
          <p:cNvSpPr txBox="1"/>
          <p:nvPr/>
        </p:nvSpPr>
        <p:spPr>
          <a:xfrm>
            <a:off x="7010399" y="5167744"/>
            <a:ext cx="444730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000" b="1" i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Презентація та продаж виробу</a:t>
            </a:r>
            <a:endParaRPr lang="ru-RU" sz="4000" b="1" i="1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923" b="13293"/>
          <a:stretch/>
        </p:blipFill>
        <p:spPr bwMode="auto">
          <a:xfrm>
            <a:off x="9234053" y="190704"/>
            <a:ext cx="2673927" cy="28085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561313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Text Placeholder 30">
            <a:extLst>
              <a:ext uri="{FF2B5EF4-FFF2-40B4-BE49-F238E27FC236}">
                <a16:creationId xmlns:a16="http://schemas.microsoft.com/office/drawing/2014/main" xmlns="" id="{4D4D4E20-249C-406C-BD90-01BEC46489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11898" y="2471206"/>
            <a:ext cx="5350010" cy="867398"/>
          </a:xfr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 algn="ctr"/>
            <a:r>
              <a:rPr lang="uk-UA" sz="48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48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48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Вітаємо переможців </a:t>
            </a:r>
            <a:br>
              <a:rPr lang="uk-UA" sz="48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48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та учасників</a:t>
            </a:r>
            <a:endParaRPr lang="en-US" sz="4800" b="1" noProof="0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7" name="Picture Placeholder 86" descr="A person of a person clapping">
            <a:extLst>
              <a:ext uri="{FF2B5EF4-FFF2-40B4-BE49-F238E27FC236}">
                <a16:creationId xmlns:a16="http://schemas.microsoft.com/office/drawing/2014/main" xmlns="" id="{5B66E087-615D-4B7F-9491-E7B61FCBE483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" y="0"/>
            <a:ext cx="6311899" cy="6858000"/>
          </a:xfrm>
        </p:spPr>
      </p:pic>
      <p:sp>
        <p:nvSpPr>
          <p:cNvPr id="32" name="Content Placeholder 31">
            <a:extLst>
              <a:ext uri="{FF2B5EF4-FFF2-40B4-BE49-F238E27FC236}">
                <a16:creationId xmlns:a16="http://schemas.microsoft.com/office/drawing/2014/main" xmlns="" id="{92C11CD2-BF1E-4CC9-83F6-2C46282A584F}"/>
              </a:ext>
            </a:extLst>
          </p:cNvPr>
          <p:cNvSpPr>
            <a:spLocks noGrp="1"/>
          </p:cNvSpPr>
          <p:nvPr>
            <p:ph sz="quarter" idx="16"/>
          </p:nvPr>
        </p:nvSpPr>
        <p:spPr>
          <a:xfrm>
            <a:off x="6311900" y="3282850"/>
            <a:ext cx="5350010" cy="1030734"/>
          </a:xfrm>
        </p:spPr>
        <p:txBody>
          <a:bodyPr/>
          <a:lstStyle/>
          <a:p>
            <a:endParaRPr lang="en-US" dirty="0"/>
          </a:p>
          <a:p>
            <a:r>
              <a:rPr lang="en-US" dirty="0"/>
              <a:t>​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E5969419-8F34-4DA7-AE42-353928399E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10344" y="6356350"/>
            <a:ext cx="843455" cy="365125"/>
          </a:xfrm>
        </p:spPr>
        <p:txBody>
          <a:bodyPr/>
          <a:lstStyle/>
          <a:p>
            <a:fld id="{18D65601-5AE2-46FC-B138-694DDD2B510D}" type="slidenum">
              <a:rPr lang="en-US" smtClean="0"/>
              <a:pPr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818364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ustom">
  <a:themeElements>
    <a:clrScheme name="Модульная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Custom 30">
      <a:majorFont>
        <a:latin typeface="Tisa Offc Serif Pro"/>
        <a:ea typeface=""/>
        <a:cs typeface=""/>
      </a:majorFont>
      <a:minorFont>
        <a:latin typeface="Univers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>
        <a:ln>
          <a:solidFill>
            <a:schemeClr val="accent5">
              <a:lumMod val="20000"/>
              <a:lumOff val="80000"/>
            </a:schemeClr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xmlns="" name="Office Theme" id="{C4194EDF-6DD5-4870-8DAD-3FB4572B192D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Image xmlns="71af3243-3dd4-4a8d-8c0d-dd76da1f02a5">
      <Url xsi:nil="true"/>
      <Description xsi:nil="true"/>
    </Image>
    <Status xmlns="71af3243-3dd4-4a8d-8c0d-dd76da1f02a5">Not started</Status>
    <_ip_UnifiedCompliancePolicyProperties xmlns="http://schemas.microsoft.com/sharepoint/v3" xsi:nil="true"/>
    <ImageTagsTaxHTField xmlns="71af3243-3dd4-4a8d-8c0d-dd76da1f02a5">
      <Terms xmlns="http://schemas.microsoft.com/office/infopath/2007/PartnerControls"/>
    </ImageTagsTaxHTField>
    <TaxCatchAll xmlns="230e9df3-be65-4c73-a93b-d1236ebd677e" xsi:nil="true"/>
    <MediaServiceKeyPoints xmlns="71af3243-3dd4-4a8d-8c0d-dd76da1f02a5" xsi:nil="true"/>
    <Background xmlns="71af3243-3dd4-4a8d-8c0d-dd76da1f02a5">false</Background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27" ma:contentTypeDescription="Create a new document." ma:contentTypeScope="" ma:versionID="c6f9a84f66a9c8b9a21755b9ffafb945">
  <xsd:schema xmlns:xsd="http://www.w3.org/2001/XMLSchema" xmlns:xs="http://www.w3.org/2001/XMLSchema" xmlns:p="http://schemas.microsoft.com/office/2006/metadata/properties" xmlns:ns1="http://schemas.microsoft.com/sharepoint/v3" xmlns:ns2="71af3243-3dd4-4a8d-8c0d-dd76da1f02a5" xmlns:ns3="16c05727-aa75-4e4a-9b5f-8a80a1165891" xmlns:ns4="230e9df3-be65-4c73-a93b-d1236ebd677e" targetNamespace="http://schemas.microsoft.com/office/2006/metadata/properties" ma:root="true" ma:fieldsID="27df39e3e7036dff54f89ddd5805ce72" ns1:_="" ns2:_="" ns3:_="" ns4:_="">
    <xsd:import namespace="http://schemas.microsoft.com/sharepoint/v3"/>
    <xsd:import namespace="71af3243-3dd4-4a8d-8c0d-dd76da1f02a5"/>
    <xsd:import namespace="16c05727-aa75-4e4a-9b5f-8a80a1165891"/>
    <xsd:import namespace="230e9df3-be65-4c73-a93b-d1236ebd677e"/>
    <xsd:element name="properties">
      <xsd:complexType>
        <xsd:sequence>
          <xsd:element name="documentManagement">
            <xsd:complexType>
              <xsd:all>
                <xsd:element ref="ns2:Status" minOccurs="0"/>
                <xsd:element ref="ns2:Image" minOccurs="0"/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1:_ip_UnifiedCompliancePolicyProperties" minOccurs="0"/>
                <xsd:element ref="ns1:_ip_UnifiedCompliancePolicyUIAction" minOccurs="0"/>
                <xsd:element ref="ns4:TaxCatchAll" minOccurs="0"/>
                <xsd:element ref="ns2:ImageTagsTaxHTField" minOccurs="0"/>
                <xsd:element ref="ns2:MediaServiceLocation" minOccurs="0"/>
                <xsd:element ref="ns2:MediaLengthInSeconds" minOccurs="0"/>
                <xsd:element ref="ns2:Background" minOccurs="0"/>
                <xsd:element ref="ns2:MediaServiceSearchProperties" minOccurs="0"/>
                <xsd:element ref="ns2:MediaServiceDocTags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hidden="true" ma:internalName="_ip_UnifiedCompliancePolicyProperties" ma:readOnly="false">
      <xsd:simpleType>
        <xsd:restriction base="dms:Note"/>
      </xsd:simpleType>
    </xsd:element>
    <xsd:element name="_ip_UnifiedCompliancePolicyUIAction" ma:index="21" nillable="true" ma:displayName="Unified Compliance Policy UI Action" ma:hidden="true" ma:internalName="_ip_UnifiedCompliancePolicyUIAction" ma:readOnly="fals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Status" ma:index="2" nillable="true" ma:displayName="Status" ma:default="Not started" ma:format="Dropdown" ma:internalName="Status" ma:readOnly="false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  <xsd:element name="Image" ma:index="3" nillable="true" ma:displayName="Image" ma:format="Image" ma:internalName="Image" ma:readOnly="fals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hidden="true" ma:internalName="MediaServiceOCR" ma:readOnly="true">
      <xsd:simpleType>
        <xsd:restriction base="dms:Note"/>
      </xsd:simpleType>
    </xsd:element>
    <xsd:element name="MediaServiceAutoTags" ma:index="11" nillable="true" ma:displayName="MediaServiceAutoTags" ma:hidden="true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hidden="true" ma:internalName="MediaServiceKeyPoints" ma:readOnly="false">
      <xsd:simpleType>
        <xsd:restriction base="dms:Note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ImageTagsTaxHTField" ma:index="25" nillable="true" ma:taxonomy="true" ma:internalName="ImageTagsTaxHTField" ma:taxonomyFieldName="MediaServiceImageTags" ma:displayName="Image Tags" ma:readOnly="false" ma:fieldId="{5cf76f15-5ced-4ddc-b409-7134ff3c332f}" ma:taxonomyMulti="true" ma:sspId="e385fb40-52d4-4fae-9c5b-3e8ff8a5878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6" nillable="true" ma:displayName="Location" ma:hidden="true" ma:internalName="MediaServiceLocation" ma:readOnly="true">
      <xsd:simpleType>
        <xsd:restriction base="dms:Text"/>
      </xsd:simpleType>
    </xsd:element>
    <xsd:element name="MediaLengthInSeconds" ma:index="27" nillable="true" ma:displayName="MediaLengthInSeconds" ma:hidden="true" ma:internalName="MediaLengthInSeconds" ma:readOnly="true">
      <xsd:simpleType>
        <xsd:restriction base="dms:Unknown"/>
      </xsd:simpleType>
    </xsd:element>
    <xsd:element name="Background" ma:index="28" nillable="true" ma:displayName="Background" ma:default="0" ma:format="Dropdown" ma:internalName="Background">
      <xsd:simpleType>
        <xsd:restriction base="dms:Boolean"/>
      </xsd:simpleType>
    </xsd:element>
    <xsd:element name="MediaServiceSearchProperties" ma:index="2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ocTags" ma:index="30" nillable="true" ma:displayName="MediaServiceDocTags" ma:hidden="true" ma:internalName="MediaServiceDocTags" ma:readOnly="true">
      <xsd:simpleType>
        <xsd:restriction base="dms:Note"/>
      </xsd:simpleType>
    </xsd:element>
    <xsd:element name="MediaServiceObjectDetectorVersions" ma:index="31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hidden="true" ma:internalName="SharedWithDetail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30e9df3-be65-4c73-a93b-d1236ebd677e" elementFormDefault="qualified">
    <xsd:import namespace="http://schemas.microsoft.com/office/2006/documentManagement/types"/>
    <xsd:import namespace="http://schemas.microsoft.com/office/infopath/2007/PartnerControls"/>
    <xsd:element name="TaxCatchAll" ma:index="23" nillable="true" ma:displayName="Taxonomy Catch All Column" ma:hidden="true" ma:list="{3f6bfcbc-3db3-4ae6-bd76-326f0798ad28}" ma:internalName="TaxCatchAll" ma:readOnly="false" ma:showField="CatchAllData" ma:web="16c05727-aa75-4e4a-9b5f-8a80a116589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CBD30B0D-BC3E-46B4-AB0B-7D3A143E29E6}">
  <ds:schemaRefs>
    <ds:schemaRef ds:uri="http://schemas.microsoft.com/office/2006/metadata/properties"/>
    <ds:schemaRef ds:uri="http://schemas.microsoft.com/office/infopath/2007/PartnerControls"/>
    <ds:schemaRef ds:uri="http://schemas.microsoft.com/sharepoint/v3"/>
    <ds:schemaRef ds:uri="71af3243-3dd4-4a8d-8c0d-dd76da1f02a5"/>
    <ds:schemaRef ds:uri="230e9df3-be65-4c73-a93b-d1236ebd677e"/>
  </ds:schemaRefs>
</ds:datastoreItem>
</file>

<file path=customXml/itemProps2.xml><?xml version="1.0" encoding="utf-8"?>
<ds:datastoreItem xmlns:ds="http://schemas.openxmlformats.org/officeDocument/2006/customXml" ds:itemID="{8BBA40F7-EAAA-4895-BCBA-B630FB9352A4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A1E85FA-9787-4E21-8ECA-273F76C05A9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71af3243-3dd4-4a8d-8c0d-dd76da1f02a5"/>
    <ds:schemaRef ds:uri="16c05727-aa75-4e4a-9b5f-8a80a1165891"/>
    <ds:schemaRef ds:uri="230e9df3-be65-4c73-a93b-d1236ebd677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Metadata/LabelInfo.xml><?xml version="1.0" encoding="utf-8"?>
<clbl:labelList xmlns:clbl="http://schemas.microsoft.com/office/2020/mipLabelMetadata"/>
</file>

<file path=docProps/app.xml><?xml version="1.0" encoding="utf-8"?>
<Properties xmlns="http://schemas.openxmlformats.org/officeDocument/2006/extended-properties" xmlns:vt="http://schemas.openxmlformats.org/officeDocument/2006/docPropsVTypes">
  <Template>TM78544816</Template>
  <TotalTime>0</TotalTime>
  <Words>255</Words>
  <Application>Microsoft Office PowerPoint</Application>
  <PresentationFormat>Произвольный</PresentationFormat>
  <Paragraphs>172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Custom</vt:lpstr>
      <vt:lpstr>Презентация PowerPoint</vt:lpstr>
      <vt:lpstr>Кодове слово!</vt:lpstr>
      <vt:lpstr>Угорський кросворд</vt:lpstr>
      <vt:lpstr>«Кіт в мішку»</vt:lpstr>
      <vt:lpstr>Презентация PowerPoint</vt:lpstr>
      <vt:lpstr>Правда-неправда</vt:lpstr>
      <vt:lpstr>Правда-неправда</vt:lpstr>
      <vt:lpstr>Батл</vt:lpstr>
      <vt:lpstr>Пантоміма</vt:lpstr>
      <vt:lpstr>    Технологічний процес виготовлення підставки під гаряче</vt:lpstr>
      <vt:lpstr> Ярмарок-продаж</vt:lpstr>
      <vt:lpstr> Вітаємо переможців  та учасників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2021-08-12T03:43:28Z</dcterms:created>
  <dcterms:modified xsi:type="dcterms:W3CDTF">2025-02-25T15:24:46Z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  <property fmtid="{D5CDD505-2E9C-101B-9397-08002B2CF9AE}" pid="3" name="MediaServiceImageTags">
    <vt:lpwstr/>
  </property>
</Properties>
</file>