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crdownload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12" r:id="rId2"/>
    <p:sldId id="290" r:id="rId3"/>
    <p:sldId id="289" r:id="rId4"/>
    <p:sldId id="293" r:id="rId5"/>
    <p:sldId id="287" r:id="rId6"/>
    <p:sldId id="288" r:id="rId7"/>
    <p:sldId id="291" r:id="rId8"/>
    <p:sldId id="268" r:id="rId9"/>
    <p:sldId id="277" r:id="rId10"/>
    <p:sldId id="272" r:id="rId11"/>
    <p:sldId id="274" r:id="rId12"/>
    <p:sldId id="273" r:id="rId13"/>
    <p:sldId id="276" r:id="rId14"/>
    <p:sldId id="269" r:id="rId15"/>
    <p:sldId id="266" r:id="rId16"/>
    <p:sldId id="267" r:id="rId17"/>
    <p:sldId id="258" r:id="rId18"/>
    <p:sldId id="259" r:id="rId19"/>
    <p:sldId id="294" r:id="rId20"/>
    <p:sldId id="260" r:id="rId21"/>
    <p:sldId id="295" r:id="rId22"/>
    <p:sldId id="261" r:id="rId23"/>
    <p:sldId id="296" r:id="rId24"/>
    <p:sldId id="262" r:id="rId25"/>
    <p:sldId id="263" r:id="rId26"/>
    <p:sldId id="297" r:id="rId27"/>
    <p:sldId id="301" r:id="rId28"/>
    <p:sldId id="300" r:id="rId29"/>
    <p:sldId id="299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26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0D4433-AC86-4844-8304-10C5F3296659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AD51E-B964-43B9-A957-C619E4942A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87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AD51E-B964-43B9-A957-C619E4942AB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075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75875-18C5-4BBA-8717-C8E116C04A36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A8ADD-A3C2-467E-B676-F7F8B30157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crdownload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crdownload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crdownload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crdownload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f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5328592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</a:rPr>
              <a:t>Тема </a:t>
            </a:r>
            <a:r>
              <a:rPr lang="uk-UA" sz="6000" b="1" dirty="0" err="1" smtClean="0">
                <a:solidFill>
                  <a:srgbClr val="0070C0"/>
                </a:solidFill>
              </a:rPr>
              <a:t>уроку:Класифікація</a:t>
            </a:r>
            <a:r>
              <a:rPr lang="uk-UA" sz="6000" b="1" dirty="0" smtClean="0">
                <a:solidFill>
                  <a:srgbClr val="0070C0"/>
                </a:solidFill>
              </a:rPr>
              <a:t> </a:t>
            </a:r>
            <a:r>
              <a:rPr lang="uk-UA" sz="6000" b="1" dirty="0" smtClean="0">
                <a:solidFill>
                  <a:srgbClr val="0070C0"/>
                </a:solidFill>
              </a:rPr>
              <a:t>змішаних </a:t>
            </a:r>
            <a:r>
              <a:rPr lang="uk-UA" sz="6000" b="1" dirty="0" err="1" smtClean="0">
                <a:solidFill>
                  <a:srgbClr val="0070C0"/>
                </a:solidFill>
              </a:rPr>
              <a:t>напоїв.Правила</a:t>
            </a:r>
            <a:r>
              <a:rPr lang="uk-UA" sz="6000" b="1" dirty="0" smtClean="0">
                <a:solidFill>
                  <a:srgbClr val="0070C0"/>
                </a:solidFill>
              </a:rPr>
              <a:t> приготування та методи приготування коктейлів.</a:t>
            </a:r>
            <a:endParaRPr lang="en-US" sz="6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6957392"/>
            <a:ext cx="6400800" cy="386328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63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5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4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92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289032" cy="694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4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71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48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33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04" y="20921"/>
            <a:ext cx="9251504" cy="685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95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88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3" y="36945"/>
            <a:ext cx="9144000" cy="682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5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4"/>
            <a:ext cx="9144000" cy="695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5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66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7" y="0"/>
            <a:ext cx="9144000" cy="687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11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28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655"/>
            <a:ext cx="9144000" cy="697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 smtClean="0"/>
              <a:t>Методи приготування коктейлів</a:t>
            </a:r>
            <a:endParaRPr lang="ru-RU" sz="4400" dirty="0"/>
          </a:p>
        </p:txBody>
      </p:sp>
      <p:pic>
        <p:nvPicPr>
          <p:cNvPr id="1026" name="Picture 2" descr="C:\Users\Назар\Desktop\Kokteyli-kokteyli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11164"/>
            <a:ext cx="7478368" cy="40500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980728"/>
            <a:ext cx="84969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Основна техніка - </a:t>
            </a:r>
            <a:r>
              <a:rPr lang="uk-UA" sz="2400" dirty="0" err="1" smtClean="0"/>
              <a:t>Building</a:t>
            </a:r>
            <a:r>
              <a:rPr lang="uk-UA" sz="2400" dirty="0" smtClean="0"/>
              <a:t> ( </a:t>
            </a:r>
            <a:r>
              <a:rPr lang="uk-UA" sz="2400" dirty="0" err="1" smtClean="0"/>
              <a:t>білдінг</a:t>
            </a:r>
            <a:r>
              <a:rPr lang="uk-UA" sz="2400" dirty="0" smtClean="0"/>
              <a:t> ) - побудова , призначена для приготування </a:t>
            </a:r>
            <a:r>
              <a:rPr lang="uk-UA" sz="2400" dirty="0" err="1" smtClean="0"/>
              <a:t>мікс-</a:t>
            </a:r>
            <a:r>
              <a:rPr lang="uk-UA" sz="2400" dirty="0" smtClean="0"/>
              <a:t> </a:t>
            </a:r>
            <a:r>
              <a:rPr lang="uk-UA" sz="2400" dirty="0" err="1" smtClean="0"/>
              <a:t>дрінків</a:t>
            </a:r>
            <a:r>
              <a:rPr lang="uk-UA" sz="2400" dirty="0" smtClean="0"/>
              <a:t> , що складаються з легко </a:t>
            </a:r>
            <a:r>
              <a:rPr lang="uk-UA" sz="2400" dirty="0" err="1" smtClean="0"/>
              <a:t>змішуємих</a:t>
            </a:r>
            <a:r>
              <a:rPr lang="uk-UA" sz="2400" dirty="0" smtClean="0"/>
              <a:t> компонентів ( міцний алкоголь , вина, соки і води). Інгредієнти виливаються на лід у стакан, розмішуються </a:t>
            </a:r>
            <a:r>
              <a:rPr lang="uk-UA" sz="2400" dirty="0" err="1" smtClean="0"/>
              <a:t>барною</a:t>
            </a:r>
            <a:r>
              <a:rPr lang="uk-UA" sz="2400" dirty="0" smtClean="0"/>
              <a:t> ложкою або подаються зі </a:t>
            </a:r>
            <a:r>
              <a:rPr lang="uk-UA" sz="2400" dirty="0" err="1" smtClean="0"/>
              <a:t>свізл</a:t>
            </a:r>
            <a:r>
              <a:rPr lang="uk-UA" sz="2400" dirty="0" smtClean="0"/>
              <a:t> </a:t>
            </a:r>
            <a:r>
              <a:rPr lang="uk-UA" sz="2400" dirty="0" err="1" smtClean="0"/>
              <a:t>-стиком</a:t>
            </a:r>
            <a:r>
              <a:rPr lang="uk-UA" sz="2400" dirty="0" smtClean="0"/>
              <a:t> ( паличкою для розмішування ) . До таких напоям можна віднести: </a:t>
            </a:r>
            <a:r>
              <a:rPr lang="uk-UA" sz="2400" dirty="0" err="1" smtClean="0"/>
              <a:t>Сuba</a:t>
            </a:r>
            <a:r>
              <a:rPr lang="uk-UA" sz="2400" dirty="0" smtClean="0"/>
              <a:t> </a:t>
            </a:r>
            <a:r>
              <a:rPr lang="uk-UA" sz="2400" dirty="0" err="1" smtClean="0"/>
              <a:t>Libre</a:t>
            </a:r>
            <a:r>
              <a:rPr lang="uk-UA" sz="2400" dirty="0" smtClean="0"/>
              <a:t> , </a:t>
            </a:r>
            <a:r>
              <a:rPr lang="uk-UA" sz="2400" dirty="0" err="1" smtClean="0"/>
              <a:t>Screwdriver</a:t>
            </a:r>
            <a:r>
              <a:rPr lang="uk-UA" sz="2400" dirty="0" smtClean="0"/>
              <a:t> .(горілка з соком – ром – </a:t>
            </a:r>
            <a:r>
              <a:rPr lang="uk-UA" sz="2400" dirty="0" err="1" smtClean="0"/>
              <a:t>кола-лайм</a:t>
            </a:r>
            <a:r>
              <a:rPr lang="uk-UA" sz="2400" dirty="0" smtClean="0"/>
              <a:t>)</a:t>
            </a:r>
            <a:endParaRPr lang="ru-RU" sz="2400" dirty="0"/>
          </a:p>
        </p:txBody>
      </p:sp>
      <p:pic>
        <p:nvPicPr>
          <p:cNvPr id="2050" name="Picture 2" descr="C:\Users\Назар\Desktop\641e97de87e58b1086d4c9ab5ab279c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573016"/>
            <a:ext cx="3048000" cy="28575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267744" y="0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dirty="0" err="1" smtClean="0"/>
              <a:t>Білд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8784977" cy="760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84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dirty="0" err="1" smtClean="0"/>
              <a:t>Стір</a:t>
            </a:r>
            <a:endParaRPr lang="ru-RU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620688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Самий витончений метод для приготування коктейлю з легко </a:t>
            </a:r>
            <a:r>
              <a:rPr lang="uk-UA" sz="2400" dirty="0" err="1" smtClean="0"/>
              <a:t>змішуємих</a:t>
            </a:r>
            <a:r>
              <a:rPr lang="uk-UA" sz="2400" dirty="0" smtClean="0"/>
              <a:t> компонентів (міцний алкоголь, вина, </a:t>
            </a:r>
            <a:r>
              <a:rPr lang="uk-UA" sz="2400" dirty="0" err="1" smtClean="0"/>
              <a:t>біттери</a:t>
            </a:r>
            <a:r>
              <a:rPr lang="uk-UA" sz="2400" dirty="0" smtClean="0"/>
              <a:t>) в стакані змішувача з подальшою фільтрацією і подачею без льоду. Цей метод дозволяє приготувати напої ідеальної прозорості. У попередньо охолоджений змішувальний стакан, наполовину заповнений кусковим льодом, налити інгредієнти (починаючи з менш алкогольного) і за допомогою </a:t>
            </a:r>
            <a:r>
              <a:rPr lang="uk-UA" sz="2400" dirty="0" err="1" smtClean="0"/>
              <a:t>барної</a:t>
            </a:r>
            <a:r>
              <a:rPr lang="uk-UA" sz="2400" dirty="0" smtClean="0"/>
              <a:t> ложки привести в круговий рух кубики льоду, так щоб вони плавно ковзали по стінках склянки, - тим самим, перемішуючи і охолоджуючи напій.</a:t>
            </a:r>
            <a:endParaRPr lang="ru-RU" sz="2400" dirty="0"/>
          </a:p>
        </p:txBody>
      </p:sp>
      <p:pic>
        <p:nvPicPr>
          <p:cNvPr id="3074" name="Picture 2" descr="C:\Users\Назар\Desktop\852830bfdf9cf31fd879b31f303504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00500"/>
            <a:ext cx="3048001" cy="2857500"/>
          </a:xfrm>
          <a:prstGeom prst="rect">
            <a:avLst/>
          </a:prstGeom>
          <a:noFill/>
        </p:spPr>
      </p:pic>
      <p:pic>
        <p:nvPicPr>
          <p:cNvPr id="3075" name="Picture 3" descr="C:\Users\Назар\Desktop\d8e97978eac1b7651d21dc227774db1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8163" y="3929063"/>
            <a:ext cx="3048000" cy="28575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308304" y="4149080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Манхетн-</a:t>
            </a:r>
            <a:r>
              <a:rPr lang="uk-UA" dirty="0" smtClean="0"/>
              <a:t> 25 вермут 50 бурбон 2 </a:t>
            </a:r>
            <a:r>
              <a:rPr lang="uk-UA" dirty="0" err="1" smtClean="0"/>
              <a:t>деш</a:t>
            </a:r>
            <a:r>
              <a:rPr lang="uk-UA" dirty="0" smtClean="0"/>
              <a:t> </a:t>
            </a:r>
            <a:r>
              <a:rPr lang="uk-UA" dirty="0" err="1" smtClean="0"/>
              <a:t>ангустура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9036496" cy="782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7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26064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/>
              <a:t>Шейк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908720"/>
            <a:ext cx="82089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100" dirty="0" smtClean="0"/>
              <a:t>Найбільш поширений метод приготування коктейлю з важко змішуються компонентів (лікери, сиропи, яйце, пюре і алкоголь) в </a:t>
            </a:r>
            <a:r>
              <a:rPr lang="uk-UA" sz="2100" dirty="0" err="1" smtClean="0"/>
              <a:t>шейкері</a:t>
            </a:r>
            <a:r>
              <a:rPr lang="uk-UA" sz="2100" dirty="0" smtClean="0"/>
              <a:t> з подальшою фільтрацією. Техніка </a:t>
            </a:r>
            <a:r>
              <a:rPr lang="uk-UA" sz="2100" dirty="0" err="1" smtClean="0"/>
              <a:t>Shaking</a:t>
            </a:r>
            <a:r>
              <a:rPr lang="uk-UA" sz="2100" dirty="0" smtClean="0"/>
              <a:t> дозволяє не тільки охолодити і добре перемішати інгредієнти, але і розбавити коктейль. Розбавлення напою також важливо, як і дотримання пропорцій всіх складових. Якщо використовувати занадто мало льоду, то він швидко підтане в </a:t>
            </a:r>
            <a:r>
              <a:rPr lang="uk-UA" sz="2100" dirty="0" err="1" smtClean="0"/>
              <a:t>шейкері</a:t>
            </a:r>
            <a:r>
              <a:rPr lang="uk-UA" sz="2100" dirty="0" smtClean="0"/>
              <a:t> і сильно розбавить коктейль. Тому в </a:t>
            </a:r>
            <a:r>
              <a:rPr lang="uk-UA" sz="2100" dirty="0" err="1" smtClean="0"/>
              <a:t>шейкер</a:t>
            </a:r>
            <a:r>
              <a:rPr lang="uk-UA" sz="2100" dirty="0" smtClean="0"/>
              <a:t> заповнюють льодом на 2/3 і поміщають інгредієнти в послідовності від менш міцного до більш міцному. </a:t>
            </a:r>
            <a:r>
              <a:rPr lang="uk-UA" sz="2100" dirty="0" err="1" smtClean="0"/>
              <a:t>strain</a:t>
            </a:r>
            <a:r>
              <a:rPr lang="uk-UA" sz="2100" dirty="0" smtClean="0"/>
              <a:t> - </a:t>
            </a:r>
            <a:r>
              <a:rPr lang="uk-UA" sz="2100" dirty="0" err="1" smtClean="0"/>
              <a:t>red</a:t>
            </a:r>
            <a:r>
              <a:rPr lang="uk-UA" sz="2100" dirty="0" smtClean="0"/>
              <a:t> Струшують </a:t>
            </a:r>
            <a:r>
              <a:rPr lang="uk-UA" sz="2100" dirty="0" err="1" smtClean="0"/>
              <a:t>шейкер</a:t>
            </a:r>
            <a:r>
              <a:rPr lang="uk-UA" sz="2100" dirty="0" smtClean="0"/>
              <a:t> максимум 20 секунд, переміщаючи кубики льоду від дна до верхньої частини </a:t>
            </a:r>
            <a:r>
              <a:rPr lang="uk-UA" sz="2100" dirty="0" err="1" smtClean="0"/>
              <a:t>шейкера</a:t>
            </a:r>
            <a:r>
              <a:rPr lang="uk-UA" sz="2100" dirty="0" smtClean="0"/>
              <a:t> . Отриманий коктейль відфільтровують в склянку за допомогою </a:t>
            </a:r>
            <a:r>
              <a:rPr lang="uk-UA" sz="2100" dirty="0" err="1" smtClean="0"/>
              <a:t>стрейнера</a:t>
            </a:r>
            <a:r>
              <a:rPr lang="uk-UA" sz="2100" dirty="0" smtClean="0"/>
              <a:t> . Щоб не виникла делікатна ситуація , потрібно пам'ятати про те, що при струшуванні </a:t>
            </a:r>
            <a:r>
              <a:rPr lang="uk-UA" sz="2100" dirty="0" err="1" smtClean="0"/>
              <a:t>шейкер</a:t>
            </a:r>
            <a:r>
              <a:rPr lang="uk-UA" sz="2100" dirty="0" smtClean="0"/>
              <a:t> тримається двома руками і не направляється ні на гостей , ні на себе. І ніколи не струшуйте в </a:t>
            </a:r>
            <a:r>
              <a:rPr lang="uk-UA" sz="2100" dirty="0" err="1" smtClean="0"/>
              <a:t>шейкері</a:t>
            </a:r>
            <a:r>
              <a:rPr lang="uk-UA" sz="2100" dirty="0" smtClean="0"/>
              <a:t> газовані напої. Приклад коктейлів : </a:t>
            </a:r>
            <a:r>
              <a:rPr lang="uk-UA" sz="2100" dirty="0" err="1" smtClean="0"/>
              <a:t>Side</a:t>
            </a:r>
            <a:r>
              <a:rPr lang="uk-UA" sz="2100" dirty="0" smtClean="0"/>
              <a:t> </a:t>
            </a:r>
            <a:r>
              <a:rPr lang="uk-UA" sz="2100" dirty="0" err="1" smtClean="0"/>
              <a:t>Car</a:t>
            </a:r>
            <a:r>
              <a:rPr lang="uk-UA" sz="2100" dirty="0" smtClean="0"/>
              <a:t> , </a:t>
            </a:r>
            <a:r>
              <a:rPr lang="uk-UA" sz="2100" dirty="0" err="1" smtClean="0"/>
              <a:t>Mai</a:t>
            </a:r>
            <a:r>
              <a:rPr lang="uk-UA" sz="2100" dirty="0" smtClean="0"/>
              <a:t> - </a:t>
            </a:r>
            <a:r>
              <a:rPr lang="uk-UA" sz="2100" dirty="0" err="1" smtClean="0"/>
              <a:t>Tai</a:t>
            </a:r>
            <a:r>
              <a:rPr lang="uk-UA" sz="2100" dirty="0" smtClean="0"/>
              <a:t> , </a:t>
            </a:r>
            <a:r>
              <a:rPr lang="uk-UA" sz="2100" dirty="0" err="1" smtClean="0"/>
              <a:t>Margarita</a:t>
            </a:r>
            <a:r>
              <a:rPr lang="uk-UA" sz="2100" dirty="0" smtClean="0"/>
              <a:t> , </a:t>
            </a:r>
            <a:r>
              <a:rPr lang="uk-UA" sz="2100" dirty="0" err="1" smtClean="0"/>
              <a:t>Bronx</a:t>
            </a:r>
            <a:endParaRPr lang="ru-RU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60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5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зар\Desktop\4491db224e29e0a56aee58b8727e9eb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4067944" cy="3813698"/>
          </a:xfrm>
          <a:prstGeom prst="rect">
            <a:avLst/>
          </a:prstGeom>
          <a:noFill/>
        </p:spPr>
      </p:pic>
      <p:pic>
        <p:nvPicPr>
          <p:cNvPr id="4099" name="Picture 3" descr="C:\Users\Назар\Desktop\b0e5e8868ccb22b5a00eaad85533b6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9584" y="260648"/>
            <a:ext cx="3744416" cy="3510390"/>
          </a:xfrm>
          <a:prstGeom prst="rect">
            <a:avLst/>
          </a:prstGeom>
          <a:noFill/>
        </p:spPr>
      </p:pic>
      <p:pic>
        <p:nvPicPr>
          <p:cNvPr id="4100" name="Picture 4" descr="C:\Users\Назар\Desktop\24ca86be08dfca9594f3231f47fb0cd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429000"/>
            <a:ext cx="36576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88640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/>
              <a:t>Бленд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052736"/>
            <a:ext cx="7704856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100" dirty="0" smtClean="0"/>
              <a:t>Цей метод використовується для приготування напоїв в </a:t>
            </a:r>
            <a:r>
              <a:rPr lang="uk-UA" sz="2100" dirty="0" err="1" smtClean="0"/>
              <a:t>блендері</a:t>
            </a:r>
            <a:r>
              <a:rPr lang="uk-UA" sz="2100" dirty="0" smtClean="0"/>
              <a:t> з використанням м'якоті фруктів, ягід; приготування молочних коктейлів та коктейлів </a:t>
            </a:r>
            <a:r>
              <a:rPr lang="uk-UA" sz="2100" dirty="0" err="1" smtClean="0"/>
              <a:t>Frozen</a:t>
            </a:r>
            <a:r>
              <a:rPr lang="uk-UA" sz="2100" dirty="0" smtClean="0"/>
              <a:t> (заморожений). Техніка </a:t>
            </a:r>
            <a:r>
              <a:rPr lang="uk-UA" sz="2100" dirty="0" err="1" smtClean="0"/>
              <a:t>Blending</a:t>
            </a:r>
            <a:r>
              <a:rPr lang="uk-UA" sz="2100" dirty="0" smtClean="0"/>
              <a:t>: поміщаємо інгредієнти і лід в </a:t>
            </a:r>
            <a:r>
              <a:rPr lang="uk-UA" sz="2100" dirty="0" err="1" smtClean="0"/>
              <a:t>блендер</a:t>
            </a:r>
            <a:r>
              <a:rPr lang="uk-UA" sz="2100" dirty="0" smtClean="0"/>
              <a:t> і змішуємо до однорідної маси. Завдяки кількості льоду і часу змішування можна створити снігову масу, яка і дала ім'я «замороженим» коктейлям. Ідеально використовувати подрібнений лід, зменшивши тим самим навантаження на ножі. Якщо у вашого </a:t>
            </a:r>
            <a:r>
              <a:rPr lang="uk-UA" sz="2100" dirty="0" err="1" smtClean="0"/>
              <a:t>блендера</a:t>
            </a:r>
            <a:r>
              <a:rPr lang="uk-UA" sz="2100" dirty="0" smtClean="0"/>
              <a:t> кілька швидкостей - завжди починайте з низькій швидкості, поступово збільшуючи її. Приклади коктейлів: </a:t>
            </a:r>
            <a:r>
              <a:rPr lang="uk-UA" sz="2100" dirty="0" err="1" smtClean="0"/>
              <a:t>Pina</a:t>
            </a:r>
            <a:r>
              <a:rPr lang="uk-UA" sz="2100" dirty="0" smtClean="0"/>
              <a:t> </a:t>
            </a:r>
            <a:r>
              <a:rPr lang="uk-UA" sz="2100" dirty="0" err="1" smtClean="0"/>
              <a:t>Colada</a:t>
            </a:r>
            <a:r>
              <a:rPr lang="uk-UA" sz="2100" dirty="0" smtClean="0"/>
              <a:t>, </a:t>
            </a:r>
            <a:r>
              <a:rPr lang="uk-UA" sz="2100" dirty="0" err="1" smtClean="0"/>
              <a:t>Frozen</a:t>
            </a:r>
            <a:r>
              <a:rPr lang="uk-UA" sz="2100" dirty="0" smtClean="0"/>
              <a:t> </a:t>
            </a:r>
            <a:r>
              <a:rPr lang="uk-UA" sz="2100" dirty="0" err="1" smtClean="0"/>
              <a:t>Margarita</a:t>
            </a:r>
            <a:r>
              <a:rPr lang="uk-UA" sz="2100" dirty="0" smtClean="0"/>
              <a:t>, </a:t>
            </a:r>
            <a:r>
              <a:rPr lang="uk-UA" sz="2100" dirty="0" err="1" smtClean="0"/>
              <a:t>Frozen</a:t>
            </a:r>
            <a:r>
              <a:rPr lang="uk-UA" sz="2100" dirty="0" smtClean="0"/>
              <a:t> </a:t>
            </a:r>
            <a:r>
              <a:rPr lang="uk-UA" sz="2100" dirty="0" err="1" smtClean="0"/>
              <a:t>Daiquiri</a:t>
            </a:r>
            <a:r>
              <a:rPr lang="uk-UA" sz="2100" dirty="0" smtClean="0"/>
              <a:t> ...</a:t>
            </a:r>
            <a:endParaRPr lang="ru-RU" sz="2100" dirty="0"/>
          </a:p>
        </p:txBody>
      </p:sp>
      <p:pic>
        <p:nvPicPr>
          <p:cNvPr id="5122" name="Picture 2" descr="C:\Users\Назар\Desktop\blen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318000"/>
            <a:ext cx="1435100" cy="2540000"/>
          </a:xfrm>
          <a:prstGeom prst="rect">
            <a:avLst/>
          </a:prstGeom>
          <a:noFill/>
        </p:spPr>
      </p:pic>
      <p:pic>
        <p:nvPicPr>
          <p:cNvPr id="5123" name="Picture 3" descr="C:\Users\Назар\Desktop\ble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2" y="4321747"/>
            <a:ext cx="3096939" cy="2394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" y="-1"/>
            <a:ext cx="9138096" cy="774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13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1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2656"/>
            <a:ext cx="8964488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27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3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6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21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7632848" cy="6156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23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36712"/>
            <a:ext cx="7704856" cy="481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80728"/>
            <a:ext cx="590465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7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272808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4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018" y="1104900"/>
            <a:ext cx="6827982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6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9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3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820891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65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азар\Desktop\de70803361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5408523" cy="3456384"/>
          </a:xfrm>
          <a:prstGeom prst="rect">
            <a:avLst/>
          </a:prstGeom>
          <a:noFill/>
        </p:spPr>
      </p:pic>
      <p:pic>
        <p:nvPicPr>
          <p:cNvPr id="6147" name="Picture 3" descr="C:\Users\Назар\Desktop\1386072553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32747"/>
            <a:ext cx="4330930" cy="28252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454</Words>
  <Application>Microsoft Office PowerPoint</Application>
  <PresentationFormat>Экран (4:3)</PresentationFormat>
  <Paragraphs>12</Paragraphs>
  <Slides>40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3" baseType="lpstr">
      <vt:lpstr>Arial</vt:lpstr>
      <vt:lpstr>Calibri</vt:lpstr>
      <vt:lpstr>Тема Office</vt:lpstr>
      <vt:lpstr>Тема уроку:Класифікація змішаних напоїв.Правила приготування та методи приготування коктейлів.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Назар</dc:creator>
  <cp:lastModifiedBy>rozumniki</cp:lastModifiedBy>
  <cp:revision>15</cp:revision>
  <dcterms:created xsi:type="dcterms:W3CDTF">2015-11-05T00:56:18Z</dcterms:created>
  <dcterms:modified xsi:type="dcterms:W3CDTF">2022-10-24T09:04:21Z</dcterms:modified>
</cp:coreProperties>
</file>