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9.xml"/>
  <Override ContentType="application/vnd.openxmlformats-officedocument.presentationml.slideMaster+xml" PartName="/ppt/slideMasters/slideMaster11.xml"/>
  <Override ContentType="application/vnd.openxmlformats-officedocument.presentationml.slideMaster+xml" PartName="/ppt/slideMasters/slideMaster13.xml"/>
  <Override ContentType="application/vnd.openxmlformats-officedocument.presentationml.slideMaster+xml" PartName="/ppt/slideMasters/slideMaster10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7.xml"/>
  <Override ContentType="application/vnd.openxmlformats-officedocument.presentationml.slideMaster+xml" PartName="/ppt/slideMasters/slideMaster5.xml"/>
  <Override ContentType="application/vnd.openxmlformats-officedocument.presentationml.slideMaster+xml" PartName="/ppt/slideMasters/slideMaster8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14.xml"/>
  <Override ContentType="application/vnd.openxmlformats-officedocument.presentationml.slideMaster+xml" PartName="/ppt/slideMasters/slideMaster12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14.xml"/>
  <Override ContentType="application/vnd.openxmlformats-officedocument.theme+xml" PartName="/ppt/theme/theme6.xml"/>
  <Override ContentType="application/vnd.openxmlformats-officedocument.theme+xml" PartName="/ppt/theme/theme3.xml"/>
  <Override ContentType="application/vnd.openxmlformats-officedocument.theme+xml" PartName="/ppt/theme/theme11.xml"/>
  <Override ContentType="application/vnd.openxmlformats-officedocument.theme+xml" PartName="/ppt/theme/theme5.xml"/>
  <Override ContentType="application/vnd.openxmlformats-officedocument.theme+xml" PartName="/ppt/theme/theme15.xml"/>
  <Override ContentType="application/vnd.openxmlformats-officedocument.theme+xml" PartName="/ppt/theme/theme9.xml"/>
  <Override ContentType="application/vnd.openxmlformats-officedocument.theme+xml" PartName="/ppt/theme/theme13.xml"/>
  <Override ContentType="application/vnd.openxmlformats-officedocument.theme+xml" PartName="/ppt/theme/theme7.xml"/>
  <Override ContentType="application/vnd.openxmlformats-officedocument.theme+xml" PartName="/ppt/theme/theme2.xml"/>
  <Override ContentType="application/vnd.openxmlformats-officedocument.theme+xml" PartName="/ppt/theme/theme4.xml"/>
  <Override ContentType="application/vnd.openxmlformats-officedocument.theme+xml" PartName="/ppt/theme/theme8.xml"/>
  <Override ContentType="application/vnd.openxmlformats-officedocument.theme+xml" PartName="/ppt/theme/theme10.xml"/>
  <Override ContentType="application/vnd.openxmlformats-officedocument.theme+xml" PartName="/ppt/theme/theme1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50" r:id="rId5"/>
    <p:sldMasterId id="2147483652" r:id="rId6"/>
    <p:sldMasterId id="2147483658" r:id="rId7"/>
    <p:sldMasterId id="2147483660" r:id="rId8"/>
    <p:sldMasterId id="2147483662" r:id="rId9"/>
    <p:sldMasterId id="2147483664" r:id="rId10"/>
    <p:sldMasterId id="2147483670" r:id="rId11"/>
    <p:sldMasterId id="2147483672" r:id="rId12"/>
    <p:sldMasterId id="2147483674" r:id="rId13"/>
    <p:sldMasterId id="2147483676" r:id="rId14"/>
    <p:sldMasterId id="2147483678" r:id="rId15"/>
    <p:sldMasterId id="2147483680" r:id="rId16"/>
    <p:sldMasterId id="2147483682" r:id="rId17"/>
  </p:sldMasterIdLst>
  <p:notesMasterIdLst>
    <p:notesMasterId r:id="rId18"/>
  </p:notesMasterIdLst>
  <p:sldIdLst>
    <p:sldId id="256" r:id="rId19"/>
    <p:sldId id="257" r:id="rId20"/>
    <p:sldId id="258" r:id="rId21"/>
    <p:sldId id="259" r:id="rId22"/>
    <p:sldId id="260" r:id="rId23"/>
    <p:sldId id="261" r:id="rId24"/>
    <p:sldId id="262" r:id="rId25"/>
    <p:sldId id="263" r:id="rId26"/>
    <p:sldId id="264" r:id="rId27"/>
    <p:sldId id="265" r:id="rId28"/>
    <p:sldId id="266" r:id="rId29"/>
    <p:sldId id="267" r:id="rId30"/>
    <p:sldId id="268" r:id="rId31"/>
    <p:sldId id="269" r:id="rId32"/>
  </p:sldIdLst>
  <p:sldSz cy="6858000" cx="9144000"/>
  <p:notesSz cx="6850050" cy="9982200"/>
  <p:embeddedFontLst>
    <p:embeddedFont>
      <p:font typeface="Arial Black"/>
      <p:regular r:id="rId33"/>
    </p:embeddedFont>
    <p:embeddedFont>
      <p:font typeface="Century Gothic"/>
      <p:regular r:id="rId34"/>
      <p:bold r:id="rId35"/>
      <p:italic r:id="rId36"/>
      <p:boldItalic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38" roundtripDataSignature="AMtx7mgBI9FWXKwoEPZxIyvDyzY9fDetK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2.xml"/><Relationship Id="rId22" Type="http://schemas.openxmlformats.org/officeDocument/2006/relationships/slide" Target="slides/slide4.xml"/><Relationship Id="rId21" Type="http://schemas.openxmlformats.org/officeDocument/2006/relationships/slide" Target="slides/slide3.xml"/><Relationship Id="rId24" Type="http://schemas.openxmlformats.org/officeDocument/2006/relationships/slide" Target="slides/slide6.xml"/><Relationship Id="rId23" Type="http://schemas.openxmlformats.org/officeDocument/2006/relationships/slide" Target="slides/slide5.xml"/><Relationship Id="rId1" Type="http://schemas.openxmlformats.org/officeDocument/2006/relationships/theme" Target="theme/theme10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26" Type="http://schemas.openxmlformats.org/officeDocument/2006/relationships/slide" Target="slides/slide8.xml"/><Relationship Id="rId25" Type="http://schemas.openxmlformats.org/officeDocument/2006/relationships/slide" Target="slides/slide7.xml"/><Relationship Id="rId28" Type="http://schemas.openxmlformats.org/officeDocument/2006/relationships/slide" Target="slides/slide10.xml"/><Relationship Id="rId27" Type="http://schemas.openxmlformats.org/officeDocument/2006/relationships/slide" Target="slides/slide9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31" Type="http://schemas.openxmlformats.org/officeDocument/2006/relationships/slide" Target="slides/slide13.xml"/><Relationship Id="rId30" Type="http://schemas.openxmlformats.org/officeDocument/2006/relationships/slide" Target="slides/slide12.xml"/><Relationship Id="rId11" Type="http://schemas.openxmlformats.org/officeDocument/2006/relationships/slideMaster" Target="slideMasters/slideMaster8.xml"/><Relationship Id="rId33" Type="http://schemas.openxmlformats.org/officeDocument/2006/relationships/font" Target="fonts/ArialBlack-regular.fntdata"/><Relationship Id="rId10" Type="http://schemas.openxmlformats.org/officeDocument/2006/relationships/slideMaster" Target="slideMasters/slideMaster7.xml"/><Relationship Id="rId32" Type="http://schemas.openxmlformats.org/officeDocument/2006/relationships/slide" Target="slides/slide14.xml"/><Relationship Id="rId13" Type="http://schemas.openxmlformats.org/officeDocument/2006/relationships/slideMaster" Target="slideMasters/slideMaster10.xml"/><Relationship Id="rId35" Type="http://schemas.openxmlformats.org/officeDocument/2006/relationships/font" Target="fonts/CenturyGothic-bold.fntdata"/><Relationship Id="rId12" Type="http://schemas.openxmlformats.org/officeDocument/2006/relationships/slideMaster" Target="slideMasters/slideMaster9.xml"/><Relationship Id="rId34" Type="http://schemas.openxmlformats.org/officeDocument/2006/relationships/font" Target="fonts/CenturyGothic-regular.fntdata"/><Relationship Id="rId15" Type="http://schemas.openxmlformats.org/officeDocument/2006/relationships/slideMaster" Target="slideMasters/slideMaster12.xml"/><Relationship Id="rId37" Type="http://schemas.openxmlformats.org/officeDocument/2006/relationships/font" Target="fonts/CenturyGothic-boldItalic.fntdata"/><Relationship Id="rId14" Type="http://schemas.openxmlformats.org/officeDocument/2006/relationships/slideMaster" Target="slideMasters/slideMaster11.xml"/><Relationship Id="rId36" Type="http://schemas.openxmlformats.org/officeDocument/2006/relationships/font" Target="fonts/CenturyGothic-italic.fntdata"/><Relationship Id="rId17" Type="http://schemas.openxmlformats.org/officeDocument/2006/relationships/slideMaster" Target="slideMasters/slideMaster14.xml"/><Relationship Id="rId16" Type="http://schemas.openxmlformats.org/officeDocument/2006/relationships/slideMaster" Target="slideMasters/slideMaster13.xml"/><Relationship Id="rId38" Type="http://customschemas.google.com/relationships/presentationmetadata" Target="metadata"/><Relationship Id="rId19" Type="http://schemas.openxmlformats.org/officeDocument/2006/relationships/slide" Target="slides/slide1.xml"/><Relationship Id="rId18" Type="http://schemas.openxmlformats.org/officeDocument/2006/relationships/notesMaster" Target="notesMasters/notesMaster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3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4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5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5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6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0" name="Google Shape;300;p6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7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7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8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8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9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9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0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10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1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11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2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12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13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13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4:notes"/>
          <p:cNvSpPr txBox="1"/>
          <p:nvPr>
            <p:ph idx="1" type="body"/>
          </p:nvPr>
        </p:nvSpPr>
        <p:spPr>
          <a:xfrm>
            <a:off x="685000" y="4741525"/>
            <a:ext cx="5480025" cy="4491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0" name="Google Shape;350;p14:notes"/>
          <p:cNvSpPr/>
          <p:nvPr>
            <p:ph idx="2" type="sldImg"/>
          </p:nvPr>
        </p:nvSpPr>
        <p:spPr>
          <a:xfrm>
            <a:off x="1141900" y="748650"/>
            <a:ext cx="4566925" cy="37433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/>
          <p:nvPr>
            <p:ph type="ctrTitle"/>
          </p:nvPr>
        </p:nvSpPr>
        <p:spPr>
          <a:xfrm>
            <a:off x="540544" y="776288"/>
            <a:ext cx="8062912" cy="14700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4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6"/>
          <p:cNvSpPr txBox="1"/>
          <p:nvPr>
            <p:ph idx="1" type="subTitle"/>
          </p:nvPr>
        </p:nvSpPr>
        <p:spPr>
          <a:xfrm>
            <a:off x="540544" y="2250280"/>
            <a:ext cx="8062912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36576" algn="r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71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18" name="Google Shape;18;p16"/>
          <p:cNvSpPr txBox="1"/>
          <p:nvPr>
            <p:ph idx="10" type="dt"/>
          </p:nvPr>
        </p:nvSpPr>
        <p:spPr>
          <a:xfrm>
            <a:off x="1371600" y="601186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6"/>
          <p:cNvSpPr txBox="1"/>
          <p:nvPr>
            <p:ph idx="11" type="ftr"/>
          </p:nvPr>
        </p:nvSpPr>
        <p:spPr>
          <a:xfrm>
            <a:off x="1371600" y="564991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6"/>
          <p:cNvSpPr txBox="1"/>
          <p:nvPr>
            <p:ph idx="12" type="sldNum"/>
          </p:nvPr>
        </p:nvSpPr>
        <p:spPr>
          <a:xfrm>
            <a:off x="8391525" y="5753100"/>
            <a:ext cx="5032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8"/>
          <p:cNvSpPr txBox="1"/>
          <p:nvPr>
            <p:ph type="title"/>
          </p:nvPr>
        </p:nvSpPr>
        <p:spPr>
          <a:xfrm>
            <a:off x="381000" y="271464"/>
            <a:ext cx="72390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183E6"/>
              </a:buClr>
              <a:buSzPts val="3600"/>
              <a:buFont typeface="Century Gothic"/>
              <a:buNone/>
              <a:defRPr b="1" sz="36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8"/>
          <p:cNvSpPr txBox="1"/>
          <p:nvPr>
            <p:ph idx="1" type="body"/>
          </p:nvPr>
        </p:nvSpPr>
        <p:spPr>
          <a:xfrm>
            <a:off x="381000" y="1633536"/>
            <a:ext cx="38862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4" name="Google Shape;34;p18"/>
          <p:cNvSpPr txBox="1"/>
          <p:nvPr>
            <p:ph idx="10" type="dt"/>
          </p:nvPr>
        </p:nvSpPr>
        <p:spPr>
          <a:xfrm>
            <a:off x="6956425" y="6477000"/>
            <a:ext cx="21336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1" type="ftr"/>
          </p:nvPr>
        </p:nvSpPr>
        <p:spPr>
          <a:xfrm>
            <a:off x="2619375" y="6481762"/>
            <a:ext cx="4260850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2" type="sldNum"/>
          </p:nvPr>
        </p:nvSpPr>
        <p:spPr>
          <a:xfrm>
            <a:off x="8450262" y="809625"/>
            <a:ext cx="503237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0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0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7"/>
          <p:cNvSpPr txBox="1"/>
          <p:nvPr>
            <p:ph type="title"/>
          </p:nvPr>
        </p:nvSpPr>
        <p:spPr>
          <a:xfrm rot="5400000">
            <a:off x="4991100" y="2171700"/>
            <a:ext cx="54864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7"/>
          <p:cNvSpPr txBox="1"/>
          <p:nvPr>
            <p:ph idx="1" type="body"/>
          </p:nvPr>
        </p:nvSpPr>
        <p:spPr>
          <a:xfrm rot="5400000">
            <a:off x="838200" y="0"/>
            <a:ext cx="5486400" cy="62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7185" lvl="1" marL="914400" algn="l">
              <a:spcBef>
                <a:spcPts val="360"/>
              </a:spcBef>
              <a:spcAft>
                <a:spcPts val="0"/>
              </a:spcAft>
              <a:buSzPts val="1710"/>
              <a:buChar char="›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3" name="Google Shape;53;p27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7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7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8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28"/>
          <p:cNvSpPr txBox="1"/>
          <p:nvPr>
            <p:ph idx="1" type="body"/>
          </p:nvPr>
        </p:nvSpPr>
        <p:spPr>
          <a:xfrm rot="5400000">
            <a:off x="2286000" y="53975"/>
            <a:ext cx="45720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7185" lvl="1" marL="914400" algn="l">
              <a:spcBef>
                <a:spcPts val="360"/>
              </a:spcBef>
              <a:spcAft>
                <a:spcPts val="0"/>
              </a:spcAft>
              <a:buSzPts val="1710"/>
              <a:buChar char="›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59" name="Google Shape;59;p28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8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8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9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9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9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9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0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30"/>
          <p:cNvSpPr txBox="1"/>
          <p:nvPr>
            <p:ph idx="1" type="body"/>
          </p:nvPr>
        </p:nvSpPr>
        <p:spPr>
          <a:xfrm>
            <a:off x="457200" y="1722437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algn="l">
              <a:spcBef>
                <a:spcPts val="520"/>
              </a:spcBef>
              <a:spcAft>
                <a:spcPts val="0"/>
              </a:spcAft>
              <a:buSzPts val="2080"/>
              <a:buChar char="⦿"/>
              <a:defRPr sz="2600"/>
            </a:lvl1pPr>
            <a:lvl2pPr indent="-373380" lvl="1" marL="914400" algn="l">
              <a:spcBef>
                <a:spcPts val="480"/>
              </a:spcBef>
              <a:spcAft>
                <a:spcPts val="0"/>
              </a:spcAft>
              <a:buSzPts val="2280"/>
              <a:buChar char="›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0" name="Google Shape;70;p30"/>
          <p:cNvSpPr txBox="1"/>
          <p:nvPr>
            <p:ph idx="2" type="body"/>
          </p:nvPr>
        </p:nvSpPr>
        <p:spPr>
          <a:xfrm>
            <a:off x="4648200" y="1722437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algn="l">
              <a:spcBef>
                <a:spcPts val="520"/>
              </a:spcBef>
              <a:spcAft>
                <a:spcPts val="0"/>
              </a:spcAft>
              <a:buSzPts val="2080"/>
              <a:buChar char="⦿"/>
              <a:defRPr sz="2600"/>
            </a:lvl1pPr>
            <a:lvl2pPr indent="-373380" lvl="1" marL="914400" algn="l">
              <a:spcBef>
                <a:spcPts val="480"/>
              </a:spcBef>
              <a:spcAft>
                <a:spcPts val="0"/>
              </a:spcAft>
              <a:buSzPts val="2280"/>
              <a:buChar char="›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71" name="Google Shape;71;p30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0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0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2"/>
          <p:cNvSpPr txBox="1"/>
          <p:nvPr>
            <p:ph type="title"/>
          </p:nvPr>
        </p:nvSpPr>
        <p:spPr>
          <a:xfrm rot="-5400000">
            <a:off x="-2523744" y="2894096"/>
            <a:ext cx="64008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183E6"/>
              </a:buClr>
              <a:buSzPts val="3000"/>
              <a:buFont typeface="Century Gothic"/>
              <a:buNone/>
              <a:defRPr b="0" sz="3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2"/>
          <p:cNvSpPr/>
          <p:nvPr>
            <p:ph idx="2" type="pic"/>
          </p:nvPr>
        </p:nvSpPr>
        <p:spPr>
          <a:xfrm>
            <a:off x="1138237" y="373966"/>
            <a:ext cx="7333488" cy="5486400"/>
          </a:xfrm>
          <a:prstGeom prst="rect">
            <a:avLst/>
          </a:prstGeom>
          <a:solidFill>
            <a:srgbClr val="181C32"/>
          </a:solidFill>
          <a:ln>
            <a:noFill/>
          </a:ln>
        </p:spPr>
      </p:sp>
      <p:sp>
        <p:nvSpPr>
          <p:cNvPr id="83" name="Google Shape;83;p22"/>
          <p:cNvSpPr txBox="1"/>
          <p:nvPr>
            <p:ph idx="1" type="body"/>
          </p:nvPr>
        </p:nvSpPr>
        <p:spPr>
          <a:xfrm>
            <a:off x="1143000" y="5867400"/>
            <a:ext cx="7333488" cy="685800"/>
          </a:xfrm>
          <a:prstGeom prst="rect">
            <a:avLst/>
          </a:prstGeom>
          <a:solidFill>
            <a:schemeClr val="accent1">
              <a:alpha val="14901"/>
            </a:schemeClr>
          </a:solidFill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/>
            </a:lvl1pPr>
            <a:lvl2pPr indent="-300990" lvl="1" marL="914400" algn="l">
              <a:spcBef>
                <a:spcPts val="240"/>
              </a:spcBef>
              <a:spcAft>
                <a:spcPts val="0"/>
              </a:spcAft>
              <a:buSzPts val="1140"/>
              <a:buChar char="›"/>
              <a:defRPr sz="1200"/>
            </a:lvl2pPr>
            <a:lvl3pPr indent="-292100" lvl="2" marL="1371600" algn="l">
              <a:spcBef>
                <a:spcPts val="200"/>
              </a:spcBef>
              <a:spcAft>
                <a:spcPts val="0"/>
              </a:spcAft>
              <a:buSzPts val="1000"/>
              <a:buChar char="●"/>
              <a:defRPr sz="1000"/>
            </a:lvl3pPr>
            <a:lvl4pPr indent="-285750" lvl="3" marL="1828800" algn="l">
              <a:spcBef>
                <a:spcPts val="18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algn="l">
              <a:spcBef>
                <a:spcPts val="180"/>
              </a:spcBef>
              <a:spcAft>
                <a:spcPts val="0"/>
              </a:spcAft>
              <a:buSzPts val="900"/>
              <a:buChar char="●"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84" name="Google Shape;84;p22"/>
          <p:cNvSpPr txBox="1"/>
          <p:nvPr>
            <p:ph idx="10" type="dt"/>
          </p:nvPr>
        </p:nvSpPr>
        <p:spPr>
          <a:xfrm>
            <a:off x="6108700" y="6556375"/>
            <a:ext cx="2101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2"/>
          <p:cNvSpPr txBox="1"/>
          <p:nvPr>
            <p:ph idx="11" type="ftr"/>
          </p:nvPr>
        </p:nvSpPr>
        <p:spPr>
          <a:xfrm>
            <a:off x="1169987" y="6557962"/>
            <a:ext cx="4948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2"/>
          <p:cNvSpPr txBox="1"/>
          <p:nvPr>
            <p:ph idx="12" type="sldNum"/>
          </p:nvPr>
        </p:nvSpPr>
        <p:spPr>
          <a:xfrm>
            <a:off x="8216900" y="6556375"/>
            <a:ext cx="36671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type="title"/>
          </p:nvPr>
        </p:nvSpPr>
        <p:spPr>
          <a:xfrm rot="-5400000">
            <a:off x="-2523744" y="2894096"/>
            <a:ext cx="64008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183E6"/>
              </a:buClr>
              <a:buSzPts val="3000"/>
              <a:buFont typeface="Century Gothic"/>
              <a:buNone/>
              <a:defRPr b="0" sz="3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4"/>
          <p:cNvSpPr/>
          <p:nvPr>
            <p:ph idx="2" type="pic"/>
          </p:nvPr>
        </p:nvSpPr>
        <p:spPr>
          <a:xfrm>
            <a:off x="1138237" y="373966"/>
            <a:ext cx="7333488" cy="5486400"/>
          </a:xfrm>
          <a:prstGeom prst="rect">
            <a:avLst/>
          </a:prstGeom>
          <a:solidFill>
            <a:srgbClr val="181C32"/>
          </a:solidFill>
          <a:ln>
            <a:noFill/>
          </a:ln>
        </p:spPr>
      </p:sp>
      <p:sp>
        <p:nvSpPr>
          <p:cNvPr id="96" name="Google Shape;96;p24"/>
          <p:cNvSpPr txBox="1"/>
          <p:nvPr>
            <p:ph idx="1" type="body"/>
          </p:nvPr>
        </p:nvSpPr>
        <p:spPr>
          <a:xfrm>
            <a:off x="1143000" y="5867400"/>
            <a:ext cx="7333488" cy="685800"/>
          </a:xfrm>
          <a:prstGeom prst="rect">
            <a:avLst/>
          </a:prstGeom>
          <a:solidFill>
            <a:schemeClr val="accent1">
              <a:alpha val="14901"/>
            </a:schemeClr>
          </a:solidFill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/>
            </a:lvl1pPr>
            <a:lvl2pPr indent="-300990" lvl="1" marL="914400" algn="l">
              <a:spcBef>
                <a:spcPts val="240"/>
              </a:spcBef>
              <a:spcAft>
                <a:spcPts val="0"/>
              </a:spcAft>
              <a:buSzPts val="1140"/>
              <a:buChar char="›"/>
              <a:defRPr sz="1200"/>
            </a:lvl2pPr>
            <a:lvl3pPr indent="-292100" lvl="2" marL="1371600" algn="l">
              <a:spcBef>
                <a:spcPts val="200"/>
              </a:spcBef>
              <a:spcAft>
                <a:spcPts val="0"/>
              </a:spcAft>
              <a:buSzPts val="1000"/>
              <a:buChar char="●"/>
              <a:defRPr sz="1000"/>
            </a:lvl3pPr>
            <a:lvl4pPr indent="-285750" lvl="3" marL="1828800" algn="l">
              <a:spcBef>
                <a:spcPts val="18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algn="l">
              <a:spcBef>
                <a:spcPts val="180"/>
              </a:spcBef>
              <a:spcAft>
                <a:spcPts val="0"/>
              </a:spcAft>
              <a:buSzPts val="900"/>
              <a:buChar char="●"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97" name="Google Shape;97;p24"/>
          <p:cNvSpPr txBox="1"/>
          <p:nvPr>
            <p:ph idx="10" type="dt"/>
          </p:nvPr>
        </p:nvSpPr>
        <p:spPr>
          <a:xfrm>
            <a:off x="6108700" y="6556375"/>
            <a:ext cx="2101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4"/>
          <p:cNvSpPr txBox="1"/>
          <p:nvPr>
            <p:ph idx="11" type="ftr"/>
          </p:nvPr>
        </p:nvSpPr>
        <p:spPr>
          <a:xfrm>
            <a:off x="1169987" y="6557962"/>
            <a:ext cx="4948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4"/>
          <p:cNvSpPr txBox="1"/>
          <p:nvPr>
            <p:ph idx="12" type="sldNum"/>
          </p:nvPr>
        </p:nvSpPr>
        <p:spPr>
          <a:xfrm>
            <a:off x="8216900" y="6556375"/>
            <a:ext cx="36671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6"/>
          <p:cNvSpPr txBox="1"/>
          <p:nvPr>
            <p:ph type="title"/>
          </p:nvPr>
        </p:nvSpPr>
        <p:spPr>
          <a:xfrm>
            <a:off x="381000" y="271464"/>
            <a:ext cx="72390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7183E6"/>
              </a:buClr>
              <a:buSzPts val="3600"/>
              <a:buFont typeface="Century Gothic"/>
              <a:buNone/>
              <a:defRPr b="1" sz="36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6"/>
          <p:cNvSpPr txBox="1"/>
          <p:nvPr>
            <p:ph idx="1" type="body"/>
          </p:nvPr>
        </p:nvSpPr>
        <p:spPr>
          <a:xfrm>
            <a:off x="381000" y="1633536"/>
            <a:ext cx="38862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600"/>
              <a:buNone/>
              <a:defRPr sz="20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71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13" name="Google Shape;113;p26"/>
          <p:cNvSpPr txBox="1"/>
          <p:nvPr>
            <p:ph idx="10" type="dt"/>
          </p:nvPr>
        </p:nvSpPr>
        <p:spPr>
          <a:xfrm>
            <a:off x="6956425" y="6477000"/>
            <a:ext cx="21336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26"/>
          <p:cNvSpPr txBox="1"/>
          <p:nvPr>
            <p:ph idx="11" type="ftr"/>
          </p:nvPr>
        </p:nvSpPr>
        <p:spPr>
          <a:xfrm>
            <a:off x="2619375" y="6481762"/>
            <a:ext cx="4260850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6"/>
          <p:cNvSpPr txBox="1"/>
          <p:nvPr>
            <p:ph idx="12" type="sldNum"/>
          </p:nvPr>
        </p:nvSpPr>
        <p:spPr>
          <a:xfrm>
            <a:off x="8450262" y="809625"/>
            <a:ext cx="503237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32"/>
          <p:cNvSpPr txBox="1"/>
          <p:nvPr>
            <p:ph type="title"/>
          </p:nvPr>
        </p:nvSpPr>
        <p:spPr>
          <a:xfrm rot="5400000">
            <a:off x="4991100" y="2171700"/>
            <a:ext cx="54864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32"/>
          <p:cNvSpPr txBox="1"/>
          <p:nvPr>
            <p:ph idx="1" type="body"/>
          </p:nvPr>
        </p:nvSpPr>
        <p:spPr>
          <a:xfrm rot="5400000">
            <a:off x="838200" y="0"/>
            <a:ext cx="5486400" cy="62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7185" lvl="1" marL="914400" algn="l">
              <a:spcBef>
                <a:spcPts val="360"/>
              </a:spcBef>
              <a:spcAft>
                <a:spcPts val="0"/>
              </a:spcAft>
              <a:buSzPts val="1710"/>
              <a:buChar char="›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28" name="Google Shape;128;p32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32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32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3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33"/>
          <p:cNvSpPr txBox="1"/>
          <p:nvPr>
            <p:ph idx="1" type="body"/>
          </p:nvPr>
        </p:nvSpPr>
        <p:spPr>
          <a:xfrm rot="5400000">
            <a:off x="2286000" y="53975"/>
            <a:ext cx="4572000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7185" lvl="1" marL="914400" algn="l">
              <a:spcBef>
                <a:spcPts val="360"/>
              </a:spcBef>
              <a:spcAft>
                <a:spcPts val="0"/>
              </a:spcAft>
              <a:buSzPts val="1710"/>
              <a:buChar char="›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34" name="Google Shape;134;p33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33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33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4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34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34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5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35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4" name="Google Shape;144;p35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35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6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36"/>
          <p:cNvSpPr txBox="1"/>
          <p:nvPr>
            <p:ph idx="1" type="body"/>
          </p:nvPr>
        </p:nvSpPr>
        <p:spPr>
          <a:xfrm>
            <a:off x="457200" y="1722437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algn="l">
              <a:spcBef>
                <a:spcPts val="520"/>
              </a:spcBef>
              <a:spcAft>
                <a:spcPts val="0"/>
              </a:spcAft>
              <a:buSzPts val="2080"/>
              <a:buChar char="⦿"/>
              <a:defRPr sz="2600"/>
            </a:lvl1pPr>
            <a:lvl2pPr indent="-373380" lvl="1" marL="914400" algn="l">
              <a:spcBef>
                <a:spcPts val="480"/>
              </a:spcBef>
              <a:spcAft>
                <a:spcPts val="0"/>
              </a:spcAft>
              <a:buSzPts val="2280"/>
              <a:buChar char="›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49" name="Google Shape;149;p36"/>
          <p:cNvSpPr txBox="1"/>
          <p:nvPr>
            <p:ph idx="2" type="body"/>
          </p:nvPr>
        </p:nvSpPr>
        <p:spPr>
          <a:xfrm>
            <a:off x="4648200" y="1722437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0680" lvl="0" marL="457200" algn="l">
              <a:spcBef>
                <a:spcPts val="520"/>
              </a:spcBef>
              <a:spcAft>
                <a:spcPts val="0"/>
              </a:spcAft>
              <a:buSzPts val="2080"/>
              <a:buChar char="⦿"/>
              <a:defRPr sz="2600"/>
            </a:lvl1pPr>
            <a:lvl2pPr indent="-373380" lvl="1" marL="914400" algn="l">
              <a:spcBef>
                <a:spcPts val="480"/>
              </a:spcBef>
              <a:spcAft>
                <a:spcPts val="0"/>
              </a:spcAft>
              <a:buSzPts val="2280"/>
              <a:buChar char="›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50" name="Google Shape;150;p36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36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2" name="Google Shape;152;p36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8"/>
          <p:cNvSpPr txBox="1"/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38"/>
          <p:cNvSpPr txBox="1"/>
          <p:nvPr>
            <p:ph idx="1" type="body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7185" lvl="1" marL="914400" algn="l">
              <a:spcBef>
                <a:spcPts val="360"/>
              </a:spcBef>
              <a:spcAft>
                <a:spcPts val="0"/>
              </a:spcAft>
              <a:buSzPts val="1710"/>
              <a:buChar char="›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65" name="Google Shape;165;p38"/>
          <p:cNvSpPr txBox="1"/>
          <p:nvPr>
            <p:ph idx="10" type="dt"/>
          </p:nvPr>
        </p:nvSpPr>
        <p:spPr>
          <a:xfrm>
            <a:off x="4791075" y="64801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6" name="Google Shape;166;p38"/>
          <p:cNvSpPr txBox="1"/>
          <p:nvPr>
            <p:ph idx="11" type="ftr"/>
          </p:nvPr>
        </p:nvSpPr>
        <p:spPr>
          <a:xfrm>
            <a:off x="457200" y="6481762"/>
            <a:ext cx="4259262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7" name="Google Shape;167;p38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showMasterSp="0" type="twoTxTwoObj">
  <p:cSld name="TWO_OBJECTS_WITH_TEXT"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40"/>
          <p:cNvSpPr txBox="1"/>
          <p:nvPr>
            <p:ph type="title"/>
          </p:nvPr>
        </p:nvSpPr>
        <p:spPr>
          <a:xfrm rot="-5400000">
            <a:off x="-2295358" y="2834288"/>
            <a:ext cx="6153912" cy="1066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sz="33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6" name="Google Shape;176;p40"/>
          <p:cNvSpPr txBox="1"/>
          <p:nvPr>
            <p:ph idx="1" type="body"/>
          </p:nvPr>
        </p:nvSpPr>
        <p:spPr>
          <a:xfrm rot="-5400000">
            <a:off x="146758" y="1508980"/>
            <a:ext cx="3017520" cy="58102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1280"/>
              <a:buNone/>
              <a:defRPr b="0" sz="16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9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77" name="Google Shape;177;p40"/>
          <p:cNvSpPr txBox="1"/>
          <p:nvPr>
            <p:ph idx="2" type="body"/>
          </p:nvPr>
        </p:nvSpPr>
        <p:spPr>
          <a:xfrm rot="-5400000">
            <a:off x="146758" y="4645372"/>
            <a:ext cx="3017520" cy="58102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1280"/>
              <a:buNone/>
              <a:defRPr b="0" sz="16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9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78" name="Google Shape;178;p40"/>
          <p:cNvSpPr txBox="1"/>
          <p:nvPr>
            <p:ph idx="3" type="body"/>
          </p:nvPr>
        </p:nvSpPr>
        <p:spPr>
          <a:xfrm>
            <a:off x="2022230" y="290732"/>
            <a:ext cx="685800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50520" lvl="0" marL="457200" algn="l">
              <a:spcBef>
                <a:spcPts val="480"/>
              </a:spcBef>
              <a:spcAft>
                <a:spcPts val="0"/>
              </a:spcAft>
              <a:buSzPts val="1920"/>
              <a:buChar char="⦿"/>
              <a:defRPr sz="2400"/>
            </a:lvl1pPr>
            <a:lvl2pPr indent="-349250" lvl="1" marL="914400" algn="l">
              <a:spcBef>
                <a:spcPts val="400"/>
              </a:spcBef>
              <a:spcAft>
                <a:spcPts val="0"/>
              </a:spcAft>
              <a:buSzPts val="1900"/>
              <a:buChar char="›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79" name="Google Shape;179;p40"/>
          <p:cNvSpPr txBox="1"/>
          <p:nvPr>
            <p:ph idx="4" type="body"/>
          </p:nvPr>
        </p:nvSpPr>
        <p:spPr>
          <a:xfrm>
            <a:off x="2022230" y="3427124"/>
            <a:ext cx="685800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50520" lvl="0" marL="457200" algn="l">
              <a:spcBef>
                <a:spcPts val="480"/>
              </a:spcBef>
              <a:spcAft>
                <a:spcPts val="0"/>
              </a:spcAft>
              <a:buSzPts val="1920"/>
              <a:buChar char="⦿"/>
              <a:defRPr sz="2400"/>
            </a:lvl1pPr>
            <a:lvl2pPr indent="-349250" lvl="1" marL="914400" algn="l">
              <a:spcBef>
                <a:spcPts val="400"/>
              </a:spcBef>
              <a:spcAft>
                <a:spcPts val="0"/>
              </a:spcAft>
              <a:buSzPts val="1900"/>
              <a:buChar char="›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80" name="Google Shape;180;p40"/>
          <p:cNvSpPr txBox="1"/>
          <p:nvPr>
            <p:ph idx="10" type="dt"/>
          </p:nvPr>
        </p:nvSpPr>
        <p:spPr>
          <a:xfrm>
            <a:off x="4791075" y="6481762"/>
            <a:ext cx="2130425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40"/>
          <p:cNvSpPr txBox="1"/>
          <p:nvPr>
            <p:ph idx="11" type="ftr"/>
          </p:nvPr>
        </p:nvSpPr>
        <p:spPr>
          <a:xfrm>
            <a:off x="457200" y="6481762"/>
            <a:ext cx="4260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40"/>
          <p:cNvSpPr txBox="1"/>
          <p:nvPr>
            <p:ph idx="12" type="sldNum"/>
          </p:nvPr>
        </p:nvSpPr>
        <p:spPr>
          <a:xfrm>
            <a:off x="7589837" y="6483350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42"/>
          <p:cNvSpPr txBox="1"/>
          <p:nvPr>
            <p:ph type="title"/>
          </p:nvPr>
        </p:nvSpPr>
        <p:spPr>
          <a:xfrm rot="-5400000">
            <a:off x="-2295144" y="2882264"/>
            <a:ext cx="5943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18288" algn="r">
              <a:spcBef>
                <a:spcPts val="0"/>
              </a:spcBef>
              <a:spcAft>
                <a:spcPts val="0"/>
              </a:spcAft>
              <a:buClr>
                <a:srgbClr val="7183E6"/>
              </a:buClr>
              <a:buSzPts val="2900"/>
              <a:buFont typeface="Century Gothic"/>
              <a:buNone/>
              <a:defRPr b="0" sz="29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1" name="Google Shape;191;p42"/>
          <p:cNvSpPr txBox="1"/>
          <p:nvPr>
            <p:ph idx="1" type="body"/>
          </p:nvPr>
        </p:nvSpPr>
        <p:spPr>
          <a:xfrm>
            <a:off x="1135856" y="367664"/>
            <a:ext cx="2438400" cy="59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14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92" name="Google Shape;192;p42"/>
          <p:cNvSpPr txBox="1"/>
          <p:nvPr>
            <p:ph idx="2" type="body"/>
          </p:nvPr>
        </p:nvSpPr>
        <p:spPr>
          <a:xfrm>
            <a:off x="3651250" y="320040"/>
            <a:ext cx="5276088" cy="5989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0"/>
              </a:spcBef>
              <a:spcAft>
                <a:spcPts val="0"/>
              </a:spcAft>
              <a:buSzPts val="2400"/>
              <a:buChar char="⦿"/>
              <a:defRPr sz="3000"/>
            </a:lvl1pPr>
            <a:lvl2pPr indent="-385444" lvl="1" marL="914400" algn="l">
              <a:spcBef>
                <a:spcPts val="520"/>
              </a:spcBef>
              <a:spcAft>
                <a:spcPts val="0"/>
              </a:spcAft>
              <a:buSzPts val="2470"/>
              <a:buChar char="›"/>
              <a:defRPr sz="26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SzPts val="2400"/>
              <a:buChar char="●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93" name="Google Shape;193;p42"/>
          <p:cNvSpPr txBox="1"/>
          <p:nvPr>
            <p:ph idx="10" type="dt"/>
          </p:nvPr>
        </p:nvSpPr>
        <p:spPr>
          <a:xfrm>
            <a:off x="6278562" y="65563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4" name="Google Shape;194;p42"/>
          <p:cNvSpPr txBox="1"/>
          <p:nvPr>
            <p:ph idx="11" type="ftr"/>
          </p:nvPr>
        </p:nvSpPr>
        <p:spPr>
          <a:xfrm>
            <a:off x="1135062" y="6556375"/>
            <a:ext cx="51435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5" name="Google Shape;195;p42"/>
          <p:cNvSpPr txBox="1"/>
          <p:nvPr>
            <p:ph idx="12" type="sldNum"/>
          </p:nvPr>
        </p:nvSpPr>
        <p:spPr>
          <a:xfrm>
            <a:off x="8410575" y="6556375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44"/>
          <p:cNvSpPr txBox="1"/>
          <p:nvPr>
            <p:ph type="ctrTitle"/>
          </p:nvPr>
        </p:nvSpPr>
        <p:spPr>
          <a:xfrm>
            <a:off x="540544" y="776288"/>
            <a:ext cx="8062912" cy="14700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4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8" name="Google Shape;208;p44"/>
          <p:cNvSpPr txBox="1"/>
          <p:nvPr>
            <p:ph idx="1" type="subTitle"/>
          </p:nvPr>
        </p:nvSpPr>
        <p:spPr>
          <a:xfrm>
            <a:off x="540544" y="2250280"/>
            <a:ext cx="8062912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36576" algn="r">
              <a:spcBef>
                <a:spcPts val="0"/>
              </a:spcBef>
              <a:spcAft>
                <a:spcPts val="0"/>
              </a:spcAft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360"/>
              </a:spcBef>
              <a:spcAft>
                <a:spcPts val="0"/>
              </a:spcAft>
              <a:buSzPts val="1710"/>
              <a:buNone/>
              <a:defRPr/>
            </a:lvl2pPr>
            <a:lvl3pPr lvl="2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spcBef>
                <a:spcPts val="360"/>
              </a:spcBef>
              <a:spcAft>
                <a:spcPts val="0"/>
              </a:spcAft>
              <a:buSzPts val="1800"/>
              <a:buNone/>
              <a:defRPr/>
            </a:lvl9pPr>
          </a:lstStyle>
          <a:p/>
        </p:txBody>
      </p:sp>
      <p:sp>
        <p:nvSpPr>
          <p:cNvPr id="209" name="Google Shape;209;p44"/>
          <p:cNvSpPr txBox="1"/>
          <p:nvPr>
            <p:ph idx="10" type="dt"/>
          </p:nvPr>
        </p:nvSpPr>
        <p:spPr>
          <a:xfrm>
            <a:off x="1371600" y="601186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0" name="Google Shape;210;p44"/>
          <p:cNvSpPr txBox="1"/>
          <p:nvPr>
            <p:ph idx="11" type="ftr"/>
          </p:nvPr>
        </p:nvSpPr>
        <p:spPr>
          <a:xfrm>
            <a:off x="1371600" y="564991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1" name="Google Shape;211;p44"/>
          <p:cNvSpPr txBox="1"/>
          <p:nvPr>
            <p:ph idx="12" type="sldNum"/>
          </p:nvPr>
        </p:nvSpPr>
        <p:spPr>
          <a:xfrm>
            <a:off x="8391525" y="5753100"/>
            <a:ext cx="5032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6"/>
          <p:cNvSpPr txBox="1"/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3" name="Google Shape;223;p46"/>
          <p:cNvSpPr txBox="1"/>
          <p:nvPr>
            <p:ph idx="1" type="body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20040" lvl="0" marL="457200" algn="l">
              <a:spcBef>
                <a:spcPts val="360"/>
              </a:spcBef>
              <a:spcAft>
                <a:spcPts val="0"/>
              </a:spcAft>
              <a:buSzPts val="1440"/>
              <a:buChar char="⦿"/>
              <a:defRPr/>
            </a:lvl1pPr>
            <a:lvl2pPr indent="-337185" lvl="1" marL="914400" algn="l">
              <a:spcBef>
                <a:spcPts val="360"/>
              </a:spcBef>
              <a:spcAft>
                <a:spcPts val="0"/>
              </a:spcAft>
              <a:buSzPts val="1710"/>
              <a:buChar char="›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24" name="Google Shape;224;p46"/>
          <p:cNvSpPr txBox="1"/>
          <p:nvPr>
            <p:ph idx="10" type="dt"/>
          </p:nvPr>
        </p:nvSpPr>
        <p:spPr>
          <a:xfrm>
            <a:off x="4791075" y="64801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5" name="Google Shape;225;p46"/>
          <p:cNvSpPr txBox="1"/>
          <p:nvPr>
            <p:ph idx="11" type="ftr"/>
          </p:nvPr>
        </p:nvSpPr>
        <p:spPr>
          <a:xfrm>
            <a:off x="457200" y="6481762"/>
            <a:ext cx="4259262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46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showMasterSp="0" type="twoTxTwoObj">
  <p:cSld name="TWO_OBJECTS_WITH_TEXT"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48"/>
          <p:cNvSpPr txBox="1"/>
          <p:nvPr>
            <p:ph type="title"/>
          </p:nvPr>
        </p:nvSpPr>
        <p:spPr>
          <a:xfrm rot="-5400000">
            <a:off x="-2295358" y="2834288"/>
            <a:ext cx="6153912" cy="1066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1" sz="33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5" name="Google Shape;235;p48"/>
          <p:cNvSpPr txBox="1"/>
          <p:nvPr>
            <p:ph idx="1" type="body"/>
          </p:nvPr>
        </p:nvSpPr>
        <p:spPr>
          <a:xfrm rot="-5400000">
            <a:off x="146758" y="1508980"/>
            <a:ext cx="3017520" cy="58102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1280"/>
              <a:buNone/>
              <a:defRPr b="0" sz="16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9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36" name="Google Shape;236;p48"/>
          <p:cNvSpPr txBox="1"/>
          <p:nvPr>
            <p:ph idx="2" type="body"/>
          </p:nvPr>
        </p:nvSpPr>
        <p:spPr>
          <a:xfrm rot="-5400000">
            <a:off x="146758" y="4645372"/>
            <a:ext cx="3017520" cy="58102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1280"/>
              <a:buNone/>
              <a:defRPr b="0" sz="16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9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37" name="Google Shape;237;p48"/>
          <p:cNvSpPr txBox="1"/>
          <p:nvPr>
            <p:ph idx="3" type="body"/>
          </p:nvPr>
        </p:nvSpPr>
        <p:spPr>
          <a:xfrm>
            <a:off x="2022230" y="290732"/>
            <a:ext cx="685800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50520" lvl="0" marL="457200" algn="l">
              <a:spcBef>
                <a:spcPts val="480"/>
              </a:spcBef>
              <a:spcAft>
                <a:spcPts val="0"/>
              </a:spcAft>
              <a:buSzPts val="1920"/>
              <a:buChar char="⦿"/>
              <a:defRPr sz="2400"/>
            </a:lvl1pPr>
            <a:lvl2pPr indent="-349250" lvl="1" marL="914400" algn="l">
              <a:spcBef>
                <a:spcPts val="400"/>
              </a:spcBef>
              <a:spcAft>
                <a:spcPts val="0"/>
              </a:spcAft>
              <a:buSzPts val="1900"/>
              <a:buChar char="›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38" name="Google Shape;238;p48"/>
          <p:cNvSpPr txBox="1"/>
          <p:nvPr>
            <p:ph idx="4" type="body"/>
          </p:nvPr>
        </p:nvSpPr>
        <p:spPr>
          <a:xfrm>
            <a:off x="2022230" y="3427124"/>
            <a:ext cx="6858000" cy="301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50520" lvl="0" marL="457200" algn="l">
              <a:spcBef>
                <a:spcPts val="480"/>
              </a:spcBef>
              <a:spcAft>
                <a:spcPts val="0"/>
              </a:spcAft>
              <a:buSzPts val="1920"/>
              <a:buChar char="⦿"/>
              <a:defRPr sz="2400"/>
            </a:lvl1pPr>
            <a:lvl2pPr indent="-349250" lvl="1" marL="914400" algn="l">
              <a:spcBef>
                <a:spcPts val="400"/>
              </a:spcBef>
              <a:spcAft>
                <a:spcPts val="0"/>
              </a:spcAft>
              <a:buSzPts val="1900"/>
              <a:buChar char="›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Char char="●"/>
              <a:defRPr sz="16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39" name="Google Shape;239;p48"/>
          <p:cNvSpPr txBox="1"/>
          <p:nvPr>
            <p:ph idx="10" type="dt"/>
          </p:nvPr>
        </p:nvSpPr>
        <p:spPr>
          <a:xfrm>
            <a:off x="4791075" y="6481762"/>
            <a:ext cx="2130425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0" name="Google Shape;240;p48"/>
          <p:cNvSpPr txBox="1"/>
          <p:nvPr>
            <p:ph idx="11" type="ftr"/>
          </p:nvPr>
        </p:nvSpPr>
        <p:spPr>
          <a:xfrm>
            <a:off x="457200" y="6481762"/>
            <a:ext cx="4260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1" name="Google Shape;241;p48"/>
          <p:cNvSpPr txBox="1"/>
          <p:nvPr>
            <p:ph idx="12" type="sldNum"/>
          </p:nvPr>
        </p:nvSpPr>
        <p:spPr>
          <a:xfrm>
            <a:off x="7589837" y="6483350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showMasterSp="0" type="objTx">
  <p:cSld name="OBJECT_WITH_CAPTION_TEXT"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50"/>
          <p:cNvSpPr txBox="1"/>
          <p:nvPr>
            <p:ph type="title"/>
          </p:nvPr>
        </p:nvSpPr>
        <p:spPr>
          <a:xfrm rot="-5400000">
            <a:off x="-2295144" y="2882264"/>
            <a:ext cx="59436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18288" algn="r">
              <a:spcBef>
                <a:spcPts val="0"/>
              </a:spcBef>
              <a:spcAft>
                <a:spcPts val="0"/>
              </a:spcAft>
              <a:buClr>
                <a:srgbClr val="7183E6"/>
              </a:buClr>
              <a:buSzPts val="2900"/>
              <a:buFont typeface="Century Gothic"/>
              <a:buNone/>
              <a:defRPr b="0" sz="29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0" name="Google Shape;250;p50"/>
          <p:cNvSpPr txBox="1"/>
          <p:nvPr>
            <p:ph idx="1" type="body"/>
          </p:nvPr>
        </p:nvSpPr>
        <p:spPr>
          <a:xfrm>
            <a:off x="1135856" y="367664"/>
            <a:ext cx="2438400" cy="59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14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51" name="Google Shape;251;p50"/>
          <p:cNvSpPr txBox="1"/>
          <p:nvPr>
            <p:ph idx="2" type="body"/>
          </p:nvPr>
        </p:nvSpPr>
        <p:spPr>
          <a:xfrm>
            <a:off x="3651250" y="320040"/>
            <a:ext cx="5276088" cy="5989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0"/>
              </a:spcBef>
              <a:spcAft>
                <a:spcPts val="0"/>
              </a:spcAft>
              <a:buSzPts val="2400"/>
              <a:buChar char="⦿"/>
              <a:defRPr sz="3000"/>
            </a:lvl1pPr>
            <a:lvl2pPr indent="-385444" lvl="1" marL="914400" algn="l">
              <a:spcBef>
                <a:spcPts val="520"/>
              </a:spcBef>
              <a:spcAft>
                <a:spcPts val="0"/>
              </a:spcAft>
              <a:buSzPts val="2470"/>
              <a:buChar char="›"/>
              <a:defRPr sz="26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SzPts val="2400"/>
              <a:buChar char="●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SzPts val="2000"/>
              <a:buChar char="●"/>
              <a:defRPr sz="20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252" name="Google Shape;252;p50"/>
          <p:cNvSpPr txBox="1"/>
          <p:nvPr>
            <p:ph idx="10" type="dt"/>
          </p:nvPr>
        </p:nvSpPr>
        <p:spPr>
          <a:xfrm>
            <a:off x="6278562" y="65563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3" name="Google Shape;253;p50"/>
          <p:cNvSpPr txBox="1"/>
          <p:nvPr>
            <p:ph idx="11" type="ftr"/>
          </p:nvPr>
        </p:nvSpPr>
        <p:spPr>
          <a:xfrm>
            <a:off x="1135062" y="6556375"/>
            <a:ext cx="51435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4" name="Google Shape;254;p50"/>
          <p:cNvSpPr txBox="1"/>
          <p:nvPr>
            <p:ph idx="12" type="sldNum"/>
          </p:nvPr>
        </p:nvSpPr>
        <p:spPr>
          <a:xfrm>
            <a:off x="8410575" y="6556375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  <p:transition spd="slow">
    <p:zoom dir="out"/>
  </p:transition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0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theme" Target="../theme/theme2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Relationship Id="rId3" Type="http://schemas.openxmlformats.org/officeDocument/2006/relationships/slideLayout" Target="../slideLayouts/slideLayout5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6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12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theme" Target="../theme/theme15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theme" Target="../theme/theme8.xml"/></Relationships>
</file>

<file path=ppt/slideMasters/_rels/slideMaster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theme" Target="../theme/theme4.xml"/></Relationships>
</file>

<file path=ppt/slideMasters/_rels/slideMaster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theme" Target="../theme/theme3.xml"/></Relationships>
</file>

<file path=ppt/slideMasters/_rels/slideMaster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theme" Target="../theme/theme7.xml"/></Relationships>
</file>

<file path=ppt/slideMasters/_rels/slideMaster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theme" Target="../theme/theme1.xml"/></Relationships>
</file>

<file path=ppt/slideMasters/_rels/slideMaster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theme" Target="../theme/theme11.xml"/></Relationships>
</file>

<file path=ppt/slideMasters/_rels/slideMaster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theme" Target="../theme/theme9.xml"/></Relationships>
</file>

<file path=ppt/slideMasters/_rels/slideMaster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theme" Target="../theme/theme13.xml"/></Relationships>
</file>

<file path=ppt/slideMasters/_rels/slideMaster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theme" Target="../theme/theme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/>
          <p:nvPr/>
        </p:nvSpPr>
        <p:spPr>
          <a:xfrm>
            <a:off x="6350" y="14287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" name="Google Shape;7;p15"/>
          <p:cNvCxnSpPr/>
          <p:nvPr/>
        </p:nvCxnSpPr>
        <p:spPr>
          <a:xfrm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8" name="Google Shape;8;p15"/>
          <p:cNvCxnSpPr/>
          <p:nvPr/>
        </p:nvCxnSpPr>
        <p:spPr>
          <a:xfrm flipH="1">
            <a:off x="6469062" y="4948237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9" name="Google Shape;9;p15"/>
          <p:cNvSpPr/>
          <p:nvPr/>
        </p:nvSpPr>
        <p:spPr>
          <a:xfrm rot="-5400000">
            <a:off x="7553325" y="5254625"/>
            <a:ext cx="1893887" cy="1293812"/>
          </a:xfrm>
          <a:prstGeom prst="triangle">
            <a:avLst>
              <a:gd fmla="val 11086" name="adj"/>
            </a:avLst>
          </a:prstGeom>
          <a:gradFill>
            <a:gsLst>
              <a:gs pos="0">
                <a:srgbClr val="152D88"/>
              </a:gs>
              <a:gs pos="60000">
                <a:srgbClr val="2951ED"/>
              </a:gs>
              <a:gs pos="100000">
                <a:srgbClr val="8394F7"/>
              </a:gs>
            </a:gsLst>
            <a:lin ang="15479999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5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1" name="Google Shape;11;p15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" name="Google Shape;12;p15"/>
          <p:cNvSpPr txBox="1"/>
          <p:nvPr>
            <p:ph idx="10" type="dt"/>
          </p:nvPr>
        </p:nvSpPr>
        <p:spPr>
          <a:xfrm>
            <a:off x="1371600" y="601186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5"/>
          <p:cNvSpPr txBox="1"/>
          <p:nvPr>
            <p:ph idx="11" type="ftr"/>
          </p:nvPr>
        </p:nvSpPr>
        <p:spPr>
          <a:xfrm>
            <a:off x="1371600" y="564991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5"/>
          <p:cNvSpPr txBox="1"/>
          <p:nvPr>
            <p:ph idx="12" type="sldNum"/>
          </p:nvPr>
        </p:nvSpPr>
        <p:spPr>
          <a:xfrm>
            <a:off x="8391525" y="5753100"/>
            <a:ext cx="5032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00"/>
            </a:gs>
            <a:gs pos="60000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7"/>
          <p:cNvSpPr/>
          <p:nvPr/>
        </p:nvSpPr>
        <p:spPr>
          <a:xfrm flipH="1" rot="10800000">
            <a:off x="6350" y="6350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3;p17"/>
          <p:cNvSpPr/>
          <p:nvPr/>
        </p:nvSpPr>
        <p:spPr>
          <a:xfrm flipH="1" rot="-5400000">
            <a:off x="7553325" y="309562"/>
            <a:ext cx="1893887" cy="1293812"/>
          </a:xfrm>
          <a:prstGeom prst="triangle">
            <a:avLst>
              <a:gd fmla="val 11086" name="adj"/>
            </a:avLst>
          </a:prstGeom>
          <a:gradFill>
            <a:gsLst>
              <a:gs pos="0">
                <a:srgbClr val="152D88"/>
              </a:gs>
              <a:gs pos="60000">
                <a:srgbClr val="2951ED"/>
              </a:gs>
              <a:gs pos="100000">
                <a:srgbClr val="8394F7"/>
              </a:gs>
            </a:gsLst>
            <a:lin ang="15479999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" name="Google Shape;24;p17"/>
          <p:cNvCxnSpPr/>
          <p:nvPr/>
        </p:nvCxnSpPr>
        <p:spPr>
          <a:xfrm rot="10800000">
            <a:off x="6469062" y="9525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25" name="Google Shape;25;p17"/>
          <p:cNvCxnSpPr/>
          <p:nvPr/>
        </p:nvCxnSpPr>
        <p:spPr>
          <a:xfrm flipH="1" rot="10800000"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26" name="Google Shape;26;p17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7" name="Google Shape;27;p17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8" name="Google Shape;28;p17"/>
          <p:cNvSpPr txBox="1"/>
          <p:nvPr>
            <p:ph idx="10" type="dt"/>
          </p:nvPr>
        </p:nvSpPr>
        <p:spPr>
          <a:xfrm>
            <a:off x="6956425" y="6477000"/>
            <a:ext cx="21336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" name="Google Shape;29;p17"/>
          <p:cNvSpPr txBox="1"/>
          <p:nvPr>
            <p:ph idx="11" type="ftr"/>
          </p:nvPr>
        </p:nvSpPr>
        <p:spPr>
          <a:xfrm>
            <a:off x="2619375" y="6481762"/>
            <a:ext cx="4260850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0" name="Google Shape;30;p17"/>
          <p:cNvSpPr txBox="1"/>
          <p:nvPr>
            <p:ph idx="12" type="sldNum"/>
          </p:nvPr>
        </p:nvSpPr>
        <p:spPr>
          <a:xfrm>
            <a:off x="8450262" y="809625"/>
            <a:ext cx="503237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9"/>
          <p:cNvSpPr/>
          <p:nvPr/>
        </p:nvSpPr>
        <p:spPr>
          <a:xfrm>
            <a:off x="6350" y="14287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9" name="Google Shape;39;p19"/>
          <p:cNvCxnSpPr/>
          <p:nvPr/>
        </p:nvCxnSpPr>
        <p:spPr>
          <a:xfrm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40" name="Google Shape;40;p19"/>
          <p:cNvCxnSpPr/>
          <p:nvPr/>
        </p:nvCxnSpPr>
        <p:spPr>
          <a:xfrm flipH="1">
            <a:off x="6469062" y="4948237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41" name="Google Shape;41;p19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2" name="Google Shape;42;p19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3" name="Google Shape;43;p19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4" name="Google Shape;44;p19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" name="Google Shape;45;p19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1"/>
    <p:sldLayoutId id="2147483654" r:id="rId2"/>
    <p:sldLayoutId id="2147483655" r:id="rId3"/>
    <p:sldLayoutId id="2147483656" r:id="rId4"/>
    <p:sldLayoutId id="2147483657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00"/>
            </a:gs>
            <a:gs pos="60000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6" name="Google Shape;76;p21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7" name="Google Shape;77;p21"/>
          <p:cNvSpPr txBox="1"/>
          <p:nvPr>
            <p:ph idx="10" type="dt"/>
          </p:nvPr>
        </p:nvSpPr>
        <p:spPr>
          <a:xfrm>
            <a:off x="6108700" y="6556375"/>
            <a:ext cx="2101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8" name="Google Shape;78;p21"/>
          <p:cNvSpPr txBox="1"/>
          <p:nvPr>
            <p:ph idx="11" type="ftr"/>
          </p:nvPr>
        </p:nvSpPr>
        <p:spPr>
          <a:xfrm>
            <a:off x="1169987" y="6557962"/>
            <a:ext cx="4948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" name="Google Shape;79;p21"/>
          <p:cNvSpPr txBox="1"/>
          <p:nvPr>
            <p:ph idx="12" type="sldNum"/>
          </p:nvPr>
        </p:nvSpPr>
        <p:spPr>
          <a:xfrm>
            <a:off x="8216900" y="6556375"/>
            <a:ext cx="36671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00"/>
            </a:gs>
            <a:gs pos="60000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3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9" name="Google Shape;89;p23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0" name="Google Shape;90;p23"/>
          <p:cNvSpPr txBox="1"/>
          <p:nvPr>
            <p:ph idx="10" type="dt"/>
          </p:nvPr>
        </p:nvSpPr>
        <p:spPr>
          <a:xfrm>
            <a:off x="6108700" y="6556375"/>
            <a:ext cx="2101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1" name="Google Shape;91;p23"/>
          <p:cNvSpPr txBox="1"/>
          <p:nvPr>
            <p:ph idx="11" type="ftr"/>
          </p:nvPr>
        </p:nvSpPr>
        <p:spPr>
          <a:xfrm>
            <a:off x="1169987" y="6557962"/>
            <a:ext cx="4948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8216900" y="6556375"/>
            <a:ext cx="36671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00000"/>
            </a:gs>
            <a:gs pos="60000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5"/>
          <p:cNvSpPr/>
          <p:nvPr/>
        </p:nvSpPr>
        <p:spPr>
          <a:xfrm flipH="1" rot="10800000">
            <a:off x="6350" y="6350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25"/>
          <p:cNvSpPr/>
          <p:nvPr/>
        </p:nvSpPr>
        <p:spPr>
          <a:xfrm flipH="1" rot="-5400000">
            <a:off x="7553325" y="309562"/>
            <a:ext cx="1893887" cy="1293812"/>
          </a:xfrm>
          <a:prstGeom prst="triangle">
            <a:avLst>
              <a:gd fmla="val 11086" name="adj"/>
            </a:avLst>
          </a:prstGeom>
          <a:gradFill>
            <a:gsLst>
              <a:gs pos="0">
                <a:srgbClr val="152D88"/>
              </a:gs>
              <a:gs pos="60000">
                <a:srgbClr val="2951ED"/>
              </a:gs>
              <a:gs pos="100000">
                <a:srgbClr val="8394F7"/>
              </a:gs>
            </a:gsLst>
            <a:lin ang="15479999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3" name="Google Shape;103;p25"/>
          <p:cNvCxnSpPr/>
          <p:nvPr/>
        </p:nvCxnSpPr>
        <p:spPr>
          <a:xfrm rot="10800000">
            <a:off x="6469062" y="9525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04" name="Google Shape;104;p25"/>
          <p:cNvCxnSpPr/>
          <p:nvPr/>
        </p:nvCxnSpPr>
        <p:spPr>
          <a:xfrm flipH="1" rot="10800000"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05" name="Google Shape;105;p25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6" name="Google Shape;106;p25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7" name="Google Shape;107;p25"/>
          <p:cNvSpPr txBox="1"/>
          <p:nvPr>
            <p:ph idx="10" type="dt"/>
          </p:nvPr>
        </p:nvSpPr>
        <p:spPr>
          <a:xfrm>
            <a:off x="6956425" y="6477000"/>
            <a:ext cx="21336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8" name="Google Shape;108;p25"/>
          <p:cNvSpPr txBox="1"/>
          <p:nvPr>
            <p:ph idx="11" type="ftr"/>
          </p:nvPr>
        </p:nvSpPr>
        <p:spPr>
          <a:xfrm>
            <a:off x="2619375" y="6481762"/>
            <a:ext cx="4260850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9" name="Google Shape;109;p25"/>
          <p:cNvSpPr txBox="1"/>
          <p:nvPr>
            <p:ph idx="12" type="sldNum"/>
          </p:nvPr>
        </p:nvSpPr>
        <p:spPr>
          <a:xfrm>
            <a:off x="8450262" y="809625"/>
            <a:ext cx="503237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3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1"/>
          <p:cNvSpPr/>
          <p:nvPr/>
        </p:nvSpPr>
        <p:spPr>
          <a:xfrm>
            <a:off x="6350" y="14287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8" name="Google Shape;118;p31"/>
          <p:cNvCxnSpPr/>
          <p:nvPr/>
        </p:nvCxnSpPr>
        <p:spPr>
          <a:xfrm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19" name="Google Shape;119;p31"/>
          <p:cNvCxnSpPr/>
          <p:nvPr/>
        </p:nvCxnSpPr>
        <p:spPr>
          <a:xfrm flipH="1">
            <a:off x="6469062" y="4948237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20" name="Google Shape;120;p31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1" name="Google Shape;121;p31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22" name="Google Shape;122;p31"/>
          <p:cNvSpPr txBox="1"/>
          <p:nvPr>
            <p:ph idx="10" type="dt"/>
          </p:nvPr>
        </p:nvSpPr>
        <p:spPr>
          <a:xfrm>
            <a:off x="4791075" y="6481762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3" name="Google Shape;123;p31"/>
          <p:cNvSpPr txBox="1"/>
          <p:nvPr>
            <p:ph idx="11" type="ftr"/>
          </p:nvPr>
        </p:nvSpPr>
        <p:spPr>
          <a:xfrm>
            <a:off x="457200" y="6481762"/>
            <a:ext cx="4259262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4" name="Google Shape;124;p31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5" r:id="rId1"/>
    <p:sldLayoutId id="2147483666" r:id="rId2"/>
    <p:sldLayoutId id="2147483667" r:id="rId3"/>
    <p:sldLayoutId id="2147483668" r:id="rId4"/>
    <p:sldLayoutId id="2147483669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7"/>
          <p:cNvSpPr/>
          <p:nvPr/>
        </p:nvSpPr>
        <p:spPr>
          <a:xfrm>
            <a:off x="6350" y="14287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5" name="Google Shape;155;p37"/>
          <p:cNvCxnSpPr/>
          <p:nvPr/>
        </p:nvCxnSpPr>
        <p:spPr>
          <a:xfrm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56" name="Google Shape;156;p37"/>
          <p:cNvCxnSpPr/>
          <p:nvPr/>
        </p:nvCxnSpPr>
        <p:spPr>
          <a:xfrm flipH="1">
            <a:off x="6469062" y="4948237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57" name="Google Shape;157;p37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8" name="Google Shape;158;p37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59" name="Google Shape;159;p37"/>
          <p:cNvSpPr txBox="1"/>
          <p:nvPr>
            <p:ph idx="10" type="dt"/>
          </p:nvPr>
        </p:nvSpPr>
        <p:spPr>
          <a:xfrm>
            <a:off x="4791075" y="64801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0" name="Google Shape;160;p37"/>
          <p:cNvSpPr txBox="1"/>
          <p:nvPr>
            <p:ph idx="11" type="ftr"/>
          </p:nvPr>
        </p:nvSpPr>
        <p:spPr>
          <a:xfrm>
            <a:off x="457200" y="6481762"/>
            <a:ext cx="4259262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1" name="Google Shape;161;p37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9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70" name="Google Shape;170;p39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71" name="Google Shape;171;p39"/>
          <p:cNvSpPr txBox="1"/>
          <p:nvPr>
            <p:ph idx="10" type="dt"/>
          </p:nvPr>
        </p:nvSpPr>
        <p:spPr>
          <a:xfrm>
            <a:off x="4791075" y="6481762"/>
            <a:ext cx="2130425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2" name="Google Shape;172;p39"/>
          <p:cNvSpPr txBox="1"/>
          <p:nvPr>
            <p:ph idx="11" type="ftr"/>
          </p:nvPr>
        </p:nvSpPr>
        <p:spPr>
          <a:xfrm>
            <a:off x="457200" y="6481762"/>
            <a:ext cx="4260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3" name="Google Shape;173;p39"/>
          <p:cNvSpPr txBox="1"/>
          <p:nvPr>
            <p:ph idx="12" type="sldNum"/>
          </p:nvPr>
        </p:nvSpPr>
        <p:spPr>
          <a:xfrm>
            <a:off x="7589837" y="6483350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b="0" i="0" sz="1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3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1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5" name="Google Shape;185;p41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86" name="Google Shape;186;p41"/>
          <p:cNvSpPr txBox="1"/>
          <p:nvPr>
            <p:ph idx="10" type="dt"/>
          </p:nvPr>
        </p:nvSpPr>
        <p:spPr>
          <a:xfrm>
            <a:off x="6278562" y="65563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7" name="Google Shape;187;p41"/>
          <p:cNvSpPr txBox="1"/>
          <p:nvPr>
            <p:ph idx="11" type="ftr"/>
          </p:nvPr>
        </p:nvSpPr>
        <p:spPr>
          <a:xfrm>
            <a:off x="1135062" y="6556375"/>
            <a:ext cx="51435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8" name="Google Shape;188;p41"/>
          <p:cNvSpPr txBox="1"/>
          <p:nvPr>
            <p:ph idx="12" type="sldNum"/>
          </p:nvPr>
        </p:nvSpPr>
        <p:spPr>
          <a:xfrm>
            <a:off x="8410575" y="6556375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b="0" i="0" sz="9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5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43"/>
          <p:cNvSpPr/>
          <p:nvPr/>
        </p:nvSpPr>
        <p:spPr>
          <a:xfrm>
            <a:off x="6350" y="14287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8" name="Google Shape;198;p43"/>
          <p:cNvCxnSpPr/>
          <p:nvPr/>
        </p:nvCxnSpPr>
        <p:spPr>
          <a:xfrm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199" name="Google Shape;199;p43"/>
          <p:cNvCxnSpPr/>
          <p:nvPr/>
        </p:nvCxnSpPr>
        <p:spPr>
          <a:xfrm flipH="1">
            <a:off x="6469062" y="4948237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200" name="Google Shape;200;p43"/>
          <p:cNvSpPr/>
          <p:nvPr/>
        </p:nvSpPr>
        <p:spPr>
          <a:xfrm rot="-5400000">
            <a:off x="7553325" y="5254625"/>
            <a:ext cx="1893887" cy="1293812"/>
          </a:xfrm>
          <a:prstGeom prst="triangle">
            <a:avLst>
              <a:gd fmla="val 11086" name="adj"/>
            </a:avLst>
          </a:prstGeom>
          <a:gradFill>
            <a:gsLst>
              <a:gs pos="0">
                <a:srgbClr val="152D88"/>
              </a:gs>
              <a:gs pos="60000">
                <a:srgbClr val="2951ED"/>
              </a:gs>
              <a:gs pos="100000">
                <a:srgbClr val="8394F7"/>
              </a:gs>
            </a:gsLst>
            <a:lin ang="15479999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43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02" name="Google Shape;202;p43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03" name="Google Shape;203;p43"/>
          <p:cNvSpPr txBox="1"/>
          <p:nvPr>
            <p:ph idx="10" type="dt"/>
          </p:nvPr>
        </p:nvSpPr>
        <p:spPr>
          <a:xfrm>
            <a:off x="1371600" y="601186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4" name="Google Shape;204;p43"/>
          <p:cNvSpPr txBox="1"/>
          <p:nvPr>
            <p:ph idx="11" type="ftr"/>
          </p:nvPr>
        </p:nvSpPr>
        <p:spPr>
          <a:xfrm>
            <a:off x="1371600" y="5649912"/>
            <a:ext cx="5791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5" name="Google Shape;205;p43"/>
          <p:cNvSpPr txBox="1"/>
          <p:nvPr>
            <p:ph idx="12" type="sldNum"/>
          </p:nvPr>
        </p:nvSpPr>
        <p:spPr>
          <a:xfrm>
            <a:off x="8391525" y="5753100"/>
            <a:ext cx="5032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b="0" i="0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7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5"/>
          <p:cNvSpPr/>
          <p:nvPr/>
        </p:nvSpPr>
        <p:spPr>
          <a:xfrm>
            <a:off x="6350" y="14287"/>
            <a:ext cx="9131300" cy="6837362"/>
          </a:xfrm>
          <a:prstGeom prst="rtTriangle">
            <a:avLst/>
          </a:prstGeom>
          <a:gradFill>
            <a:gsLst>
              <a:gs pos="0">
                <a:srgbClr val="B4DCFA"/>
              </a:gs>
              <a:gs pos="69999">
                <a:srgbClr val="B4DCFA"/>
              </a:gs>
              <a:gs pos="100000">
                <a:srgbClr val="B4DCFA"/>
              </a:gs>
            </a:gsLst>
            <a:lin ang="798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4" name="Google Shape;214;p45"/>
          <p:cNvCxnSpPr/>
          <p:nvPr/>
        </p:nvCxnSpPr>
        <p:spPr>
          <a:xfrm>
            <a:off x="0" y="6350"/>
            <a:ext cx="9137650" cy="6845300"/>
          </a:xfrm>
          <a:prstGeom prst="straightConnector1">
            <a:avLst/>
          </a:prstGeom>
          <a:noFill/>
          <a:ln cap="rnd" cmpd="sng" w="9525">
            <a:solidFill>
              <a:srgbClr val="B2B3BB">
                <a:alpha val="34509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215" name="Google Shape;215;p45"/>
          <p:cNvCxnSpPr/>
          <p:nvPr/>
        </p:nvCxnSpPr>
        <p:spPr>
          <a:xfrm flipH="1">
            <a:off x="6469062" y="4948237"/>
            <a:ext cx="2673350" cy="1900237"/>
          </a:xfrm>
          <a:prstGeom prst="straightConnector1">
            <a:avLst/>
          </a:prstGeom>
          <a:noFill/>
          <a:ln cap="rnd" cmpd="sng" w="9525">
            <a:solidFill>
              <a:srgbClr val="BBBCC2">
                <a:alpha val="44705"/>
              </a:srgbClr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216" name="Google Shape;216;p45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17" name="Google Shape;217;p45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18" name="Google Shape;218;p45"/>
          <p:cNvSpPr txBox="1"/>
          <p:nvPr>
            <p:ph idx="10" type="dt"/>
          </p:nvPr>
        </p:nvSpPr>
        <p:spPr>
          <a:xfrm>
            <a:off x="4791075" y="64801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9" name="Google Shape;219;p45"/>
          <p:cNvSpPr txBox="1"/>
          <p:nvPr>
            <p:ph idx="11" type="ftr"/>
          </p:nvPr>
        </p:nvSpPr>
        <p:spPr>
          <a:xfrm>
            <a:off x="457200" y="6481762"/>
            <a:ext cx="4259262" cy="3000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20" name="Google Shape;220;p45"/>
          <p:cNvSpPr txBox="1"/>
          <p:nvPr>
            <p:ph idx="12" type="sldNum"/>
          </p:nvPr>
        </p:nvSpPr>
        <p:spPr>
          <a:xfrm>
            <a:off x="7589837" y="6481762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47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29" name="Google Shape;229;p47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30" name="Google Shape;230;p47"/>
          <p:cNvSpPr txBox="1"/>
          <p:nvPr>
            <p:ph idx="10" type="dt"/>
          </p:nvPr>
        </p:nvSpPr>
        <p:spPr>
          <a:xfrm>
            <a:off x="4791075" y="6481762"/>
            <a:ext cx="2130425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1" name="Google Shape;231;p47"/>
          <p:cNvSpPr txBox="1"/>
          <p:nvPr>
            <p:ph idx="11" type="ftr"/>
          </p:nvPr>
        </p:nvSpPr>
        <p:spPr>
          <a:xfrm>
            <a:off x="457200" y="6481762"/>
            <a:ext cx="426085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2" name="Google Shape;232;p47"/>
          <p:cNvSpPr txBox="1"/>
          <p:nvPr>
            <p:ph idx="12" type="sldNum"/>
          </p:nvPr>
        </p:nvSpPr>
        <p:spPr>
          <a:xfrm>
            <a:off x="7589837" y="6483350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Arial"/>
              <a:buNone/>
              <a:defRPr b="0" i="0" sz="12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1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30E40"/>
            </a:gs>
            <a:gs pos="60000">
              <a:srgbClr val="091659"/>
            </a:gs>
            <a:gs pos="100000">
              <a:srgbClr val="5F658D"/>
            </a:gs>
          </a:gsLst>
          <a:lin ang="5400000" scaled="0"/>
        </a:gra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9"/>
          <p:cNvSpPr txBox="1"/>
          <p:nvPr>
            <p:ph type="title"/>
          </p:nvPr>
        </p:nvSpPr>
        <p:spPr>
          <a:xfrm>
            <a:off x="457200" y="268287"/>
            <a:ext cx="8229600" cy="13985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200" u="none" cap="none" strike="noStrike">
                <a:solidFill>
                  <a:srgbClr val="7183E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44" name="Google Shape;244;p49"/>
          <p:cNvSpPr txBox="1"/>
          <p:nvPr>
            <p:ph idx="1" type="body"/>
          </p:nvPr>
        </p:nvSpPr>
        <p:spPr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⦿"/>
              <a:defRPr b="0" i="0" sz="3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5444" lvl="1" marL="914400" marR="0" rtl="0" algn="l">
              <a:spcBef>
                <a:spcPts val="520"/>
              </a:spcBef>
              <a:spcAft>
                <a:spcPts val="0"/>
              </a:spcAft>
              <a:buClr>
                <a:schemeClr val="accent1"/>
              </a:buClr>
              <a:buSzPts val="2470"/>
              <a:buFont typeface="Verdana"/>
              <a:buChar char="›"/>
              <a:defRPr b="0" i="0" sz="2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●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●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rgbClr val="96A0D8"/>
              </a:buClr>
              <a:buSzPts val="1900"/>
              <a:buFont typeface="Noto Sans Symbols"/>
              <a:buChar char="●"/>
              <a:def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rgbClr val="959FD7"/>
              </a:buClr>
              <a:buSzPts val="1800"/>
              <a:buFont typeface="Noto Sans Symbols"/>
              <a:buChar char="●"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30200" lvl="6" marL="32004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30200" lvl="7" marL="36576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30200" lvl="8" marL="4114800" marR="0" rtl="0" algn="l">
              <a:spcBef>
                <a:spcPts val="320"/>
              </a:spcBef>
              <a:spcAft>
                <a:spcPts val="0"/>
              </a:spcAft>
              <a:buClr>
                <a:srgbClr val="959FD7"/>
              </a:buClr>
              <a:buSzPts val="1600"/>
              <a:buFont typeface="Noto Sans Symbols"/>
              <a:buChar char="●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245" name="Google Shape;245;p49"/>
          <p:cNvSpPr txBox="1"/>
          <p:nvPr>
            <p:ph idx="10" type="dt"/>
          </p:nvPr>
        </p:nvSpPr>
        <p:spPr>
          <a:xfrm>
            <a:off x="6278562" y="6556375"/>
            <a:ext cx="21336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6" name="Google Shape;246;p49"/>
          <p:cNvSpPr txBox="1"/>
          <p:nvPr>
            <p:ph idx="11" type="ftr"/>
          </p:nvPr>
        </p:nvSpPr>
        <p:spPr>
          <a:xfrm>
            <a:off x="1135062" y="6556375"/>
            <a:ext cx="5143500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7" name="Google Shape;247;p49"/>
          <p:cNvSpPr txBox="1"/>
          <p:nvPr>
            <p:ph idx="12" type="sldNum"/>
          </p:nvPr>
        </p:nvSpPr>
        <p:spPr>
          <a:xfrm>
            <a:off x="8410575" y="6556375"/>
            <a:ext cx="503237" cy="301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  <a:defRPr b="0" i="0" sz="9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83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wordwall.net/" TargetMode="External"/><Relationship Id="rId4" Type="http://schemas.openxmlformats.org/officeDocument/2006/relationships/hyperlink" Target="https://wordwall.net/play/24042/851/878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364072"/>
            </a:gs>
            <a:gs pos="100000">
              <a:srgbClr val="0E0F18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"/>
          <p:cNvSpPr txBox="1"/>
          <p:nvPr>
            <p:ph idx="4294967295" type="ctrTitle"/>
          </p:nvPr>
        </p:nvSpPr>
        <p:spPr>
          <a:xfrm>
            <a:off x="539552" y="1844824"/>
            <a:ext cx="7851648" cy="20162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48463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D5E7"/>
              </a:buClr>
              <a:buSzPts val="6000"/>
              <a:buFont typeface="Bookman Old Style"/>
              <a:buNone/>
            </a:pPr>
            <a:r>
              <a:rPr b="1" i="0" lang="uk-UA" sz="6000" u="none" cap="none" strike="noStrike">
                <a:solidFill>
                  <a:srgbClr val="89D5E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Тема уроку: «Леговані сталі»</a:t>
            </a:r>
            <a:endParaRPr b="1" i="0" sz="6000" u="none" cap="none" strike="noStrike">
              <a:solidFill>
                <a:srgbClr val="89D5E7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260" name="Google Shape;26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2989262" cy="1773237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1"/>
          <p:cNvSpPr/>
          <p:nvPr/>
        </p:nvSpPr>
        <p:spPr>
          <a:xfrm>
            <a:off x="3131840" y="188640"/>
            <a:ext cx="6012160" cy="1226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89D5E7"/>
              </a:buClr>
              <a:buSzPts val="2400"/>
              <a:buFont typeface="Bookman Old Style"/>
              <a:buNone/>
            </a:pPr>
            <a:r>
              <a:rPr b="1" i="0" lang="uk-UA" sz="2400" u="none" cap="none" strike="noStrike">
                <a:solidFill>
                  <a:srgbClr val="89D5E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Державний навчальний заклад </a:t>
            </a:r>
            <a:endParaRPr b="0" i="0" sz="2400" u="none" cap="none" strike="noStrike">
              <a:solidFill>
                <a:srgbClr val="89D5E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D5E7"/>
              </a:buClr>
              <a:buSzPts val="2400"/>
              <a:buFont typeface="Bookman Old Style"/>
              <a:buNone/>
            </a:pPr>
            <a:r>
              <a:rPr b="1" i="0" lang="uk-UA" sz="2400" u="none" cap="none" strike="noStrike">
                <a:solidFill>
                  <a:srgbClr val="89D5E7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«Гадяцьке вище професійне аграрне училище»</a:t>
            </a:r>
            <a:endParaRPr b="0" i="0" sz="2400" u="none" cap="none" strike="noStrike">
              <a:solidFill>
                <a:srgbClr val="89D5E7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34191" y="4033664"/>
            <a:ext cx="5616624" cy="2808312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"/>
          <p:cNvSpPr txBox="1"/>
          <p:nvPr>
            <p:ph idx="4294967295" type="title"/>
          </p:nvPr>
        </p:nvSpPr>
        <p:spPr>
          <a:xfrm>
            <a:off x="381000" y="271464"/>
            <a:ext cx="8367464" cy="142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F82E7"/>
              </a:buClr>
              <a:buSzPts val="4400"/>
              <a:buFont typeface="Arial Black"/>
              <a:buNone/>
            </a:pPr>
            <a:r>
              <a:rPr b="1" i="0" lang="uk-UA" sz="4400" u="none" cap="none" strike="noStrike">
                <a:solidFill>
                  <a:srgbClr val="6F82E7"/>
                </a:solidFill>
                <a:latin typeface="Arial Black"/>
                <a:ea typeface="Arial Black"/>
                <a:cs typeface="Arial Black"/>
                <a:sym typeface="Arial Black"/>
              </a:rPr>
              <a:t>Очікувані результати</a:t>
            </a:r>
            <a:br>
              <a:rPr b="1" i="0" lang="uk-UA" sz="3600" u="none" cap="none" strike="noStrike">
                <a:solidFill>
                  <a:srgbClr val="6F82E7"/>
                </a:solidFill>
                <a:latin typeface="Century Gothic"/>
                <a:ea typeface="Century Gothic"/>
                <a:cs typeface="Century Gothic"/>
                <a:sym typeface="Century Gothic"/>
              </a:rPr>
            </a:br>
            <a:endParaRPr b="1" i="0" sz="3600" u="none" cap="none" strike="noStrike">
              <a:solidFill>
                <a:srgbClr val="6F82E7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68" name="Google Shape;268;p2"/>
          <p:cNvSpPr txBox="1"/>
          <p:nvPr>
            <p:ph idx="1" type="body"/>
          </p:nvPr>
        </p:nvSpPr>
        <p:spPr>
          <a:xfrm>
            <a:off x="179387" y="1382712"/>
            <a:ext cx="8785225" cy="5070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539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b="0" i="0" lang="uk-UA" sz="3600" u="none">
                <a:solidFill>
                  <a:srgbClr val="81D31A"/>
                </a:solidFill>
                <a:latin typeface="Arial Black"/>
                <a:ea typeface="Arial Black"/>
                <a:cs typeface="Arial Black"/>
                <a:sym typeface="Arial Black"/>
              </a:rPr>
              <a:t>Після цього уроку ви зможете:</a:t>
            </a:r>
            <a:endParaRPr/>
          </a:p>
          <a:p>
            <a:pPr indent="-162560" lvl="0" marL="53975" rtl="0" algn="just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❑"/>
            </a:pPr>
            <a:r>
              <a:rPr b="0" i="0" lang="uk-UA" sz="32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розшифровувати марки легованих сталей;</a:t>
            </a:r>
            <a:endParaRPr/>
          </a:p>
          <a:p>
            <a:pPr indent="-162560" lvl="0" marL="53975" rtl="0" algn="just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❑"/>
            </a:pPr>
            <a:r>
              <a:rPr b="0" i="0" lang="uk-UA" sz="32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встановлювати зв’язок між складом та властивостями легованих сталей;</a:t>
            </a:r>
            <a:endParaRPr/>
          </a:p>
          <a:p>
            <a:pPr indent="-162560" lvl="0" marL="53975" rtl="0" algn="just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❑"/>
            </a:pPr>
            <a:r>
              <a:rPr b="0" i="0" lang="uk-UA" sz="32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визначати придатність матеріалу до виготовлення з нього певної деталі.</a:t>
            </a:r>
            <a:endParaRPr/>
          </a:p>
          <a:p>
            <a:pPr indent="0" lvl="0" marL="54864" rtl="0" algn="l">
              <a:spcBef>
                <a:spcPts val="640"/>
              </a:spcBef>
              <a:spcAft>
                <a:spcPts val="0"/>
              </a:spcAft>
              <a:buSzPts val="2560"/>
              <a:buNone/>
            </a:pPr>
            <a:r>
              <a:t/>
            </a:r>
            <a:endParaRPr b="0" i="0" sz="3200" u="none">
              <a:solidFill>
                <a:srgbClr val="34AC8B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"/>
          <p:cNvSpPr/>
          <p:nvPr/>
        </p:nvSpPr>
        <p:spPr>
          <a:xfrm>
            <a:off x="25505" y="28694"/>
            <a:ext cx="911849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АКТУАЛІЗАЦІЯ ОПОРНИХ ЗНАНЬ</a:t>
            </a:r>
            <a:endParaRPr/>
          </a:p>
        </p:txBody>
      </p:sp>
      <p:sp>
        <p:nvSpPr>
          <p:cNvPr id="274" name="Google Shape;274;p3"/>
          <p:cNvSpPr txBox="1"/>
          <p:nvPr/>
        </p:nvSpPr>
        <p:spPr>
          <a:xfrm>
            <a:off x="47625" y="836612"/>
            <a:ext cx="8863012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2800"/>
              <a:buFont typeface="Arial Black"/>
              <a:buNone/>
            </a:pPr>
            <a:r>
              <a:rPr b="0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1.  Який сплав називають сталлю?</a:t>
            </a:r>
            <a:endParaRPr/>
          </a:p>
        </p:txBody>
      </p:sp>
      <p:sp>
        <p:nvSpPr>
          <p:cNvPr id="275" name="Google Shape;275;p3"/>
          <p:cNvSpPr txBox="1"/>
          <p:nvPr/>
        </p:nvSpPr>
        <p:spPr>
          <a:xfrm>
            <a:off x="352425" y="1557337"/>
            <a:ext cx="8496300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2800"/>
              <a:buFont typeface="Arial Black"/>
              <a:buNone/>
            </a:pPr>
            <a:r>
              <a:rPr b="0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2.  Чим відрізняється сталь від чавуну?</a:t>
            </a:r>
            <a:endParaRPr/>
          </a:p>
        </p:txBody>
      </p:sp>
      <p:sp>
        <p:nvSpPr>
          <p:cNvPr id="276" name="Google Shape;276;p3"/>
          <p:cNvSpPr txBox="1"/>
          <p:nvPr/>
        </p:nvSpPr>
        <p:spPr>
          <a:xfrm>
            <a:off x="82550" y="2276475"/>
            <a:ext cx="9086850" cy="9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2800"/>
              <a:buFont typeface="Arial Black"/>
              <a:buNone/>
            </a:pPr>
            <a:r>
              <a:rPr b="0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3. Які елементи визначають основні властивості сталі?</a:t>
            </a:r>
            <a:endParaRPr/>
          </a:p>
        </p:txBody>
      </p:sp>
      <p:sp>
        <p:nvSpPr>
          <p:cNvPr id="277" name="Google Shape;277;p3"/>
          <p:cNvSpPr txBox="1"/>
          <p:nvPr/>
        </p:nvSpPr>
        <p:spPr>
          <a:xfrm>
            <a:off x="433387" y="3357562"/>
            <a:ext cx="8710612" cy="9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2800"/>
              <a:buFont typeface="Arial Black"/>
              <a:buNone/>
            </a:pPr>
            <a:r>
              <a:rPr b="0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4. Як класифікують сталь за призначенням?</a:t>
            </a:r>
            <a:endParaRPr/>
          </a:p>
        </p:txBody>
      </p:sp>
      <p:sp>
        <p:nvSpPr>
          <p:cNvPr id="278" name="Google Shape;278;p3"/>
          <p:cNvSpPr txBox="1"/>
          <p:nvPr/>
        </p:nvSpPr>
        <p:spPr>
          <a:xfrm>
            <a:off x="39687" y="4508500"/>
            <a:ext cx="9118600" cy="9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2800"/>
              <a:buFont typeface="Arial Black"/>
              <a:buNone/>
            </a:pPr>
            <a:r>
              <a:rPr b="0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5. Чим відрізняються якісні сталі від високоякісних?</a:t>
            </a:r>
            <a:endParaRPr/>
          </a:p>
        </p:txBody>
      </p:sp>
      <p:sp>
        <p:nvSpPr>
          <p:cNvPr id="279" name="Google Shape;279;p3"/>
          <p:cNvSpPr txBox="1"/>
          <p:nvPr/>
        </p:nvSpPr>
        <p:spPr>
          <a:xfrm>
            <a:off x="433387" y="5589587"/>
            <a:ext cx="8710612" cy="9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2800"/>
              <a:buFont typeface="Arial Black"/>
              <a:buNone/>
            </a:pPr>
            <a:r>
              <a:rPr b="0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6. Як класифікують сталі за хімічним складом?</a:t>
            </a:r>
            <a:endParaRPr/>
          </a:p>
        </p:txBody>
      </p:sp>
      <p:sp>
        <p:nvSpPr>
          <p:cNvPr id="280" name="Google Shape;280;p3"/>
          <p:cNvSpPr/>
          <p:nvPr/>
        </p:nvSpPr>
        <p:spPr>
          <a:xfrm>
            <a:off x="2627785" y="6383694"/>
            <a:ext cx="651017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90000"/>
              </a:buClr>
              <a:buSzPts val="2400"/>
              <a:buFont typeface="Arial Black"/>
              <a:buNone/>
            </a:pPr>
            <a:r>
              <a:rPr b="1" i="0" lang="uk-UA" sz="2400" u="none" cap="none" strike="noStrik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Гра «Знайди відповідні властивості»</a:t>
            </a:r>
            <a:endParaRPr b="0" i="0" sz="1400" u="none" cap="none" strike="noStrike">
              <a:solidFill>
                <a:srgbClr val="99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73C65"/>
            </a:gs>
            <a:gs pos="78999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ЗАГАЛЬНА ХАРАКТЕРИСТИКА ЛЕГОВАНИХ СТАЛЕЙ</a:t>
            </a:r>
            <a:endParaRPr b="0" i="0" sz="20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86" name="Google Shape;286;p4"/>
          <p:cNvSpPr txBox="1"/>
          <p:nvPr/>
        </p:nvSpPr>
        <p:spPr>
          <a:xfrm>
            <a:off x="179387" y="1200150"/>
            <a:ext cx="8785225" cy="138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354012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Легована сталь </a:t>
            </a:r>
            <a:r>
              <a:rPr b="1" i="0" lang="uk-UA" sz="28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набуває цінних якостей – підвищується її міцність, твердість, в’язкість тощо.</a:t>
            </a:r>
            <a:endParaRPr/>
          </a:p>
        </p:txBody>
      </p:sp>
      <p:sp>
        <p:nvSpPr>
          <p:cNvPr id="287" name="Google Shape;287;p4"/>
          <p:cNvSpPr txBox="1"/>
          <p:nvPr/>
        </p:nvSpPr>
        <p:spPr>
          <a:xfrm>
            <a:off x="358775" y="2781300"/>
            <a:ext cx="8785225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000"/>
              <a:buFont typeface="Arial Black"/>
              <a:buNone/>
            </a:pPr>
            <a:r>
              <a:rPr b="1" i="0" lang="uk-UA" sz="20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До 3% легуючих елементів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низьколегована сталь.</a:t>
            </a:r>
            <a:endParaRPr/>
          </a:p>
        </p:txBody>
      </p:sp>
      <p:sp>
        <p:nvSpPr>
          <p:cNvPr id="288" name="Google Shape;288;p4"/>
          <p:cNvSpPr txBox="1"/>
          <p:nvPr/>
        </p:nvSpPr>
        <p:spPr>
          <a:xfrm>
            <a:off x="31750" y="3429000"/>
            <a:ext cx="9144000" cy="401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000"/>
              <a:buFont typeface="Arial Black"/>
              <a:buNone/>
            </a:pPr>
            <a:r>
              <a:rPr b="1" i="0" lang="uk-UA" sz="20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Від  3 до 10% легуючих елементів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середньолегована сталь.</a:t>
            </a:r>
            <a:endParaRPr/>
          </a:p>
        </p:txBody>
      </p:sp>
      <p:sp>
        <p:nvSpPr>
          <p:cNvPr id="289" name="Google Shape;289;p4"/>
          <p:cNvSpPr txBox="1"/>
          <p:nvPr/>
        </p:nvSpPr>
        <p:spPr>
          <a:xfrm>
            <a:off x="390525" y="4076700"/>
            <a:ext cx="8785225" cy="4000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000"/>
              <a:buFont typeface="Arial Black"/>
              <a:buNone/>
            </a:pPr>
            <a:r>
              <a:rPr b="1" i="0" lang="uk-UA" sz="20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Понад 10% легуючих елементів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високолегована сталь.</a:t>
            </a:r>
            <a:endParaRPr/>
          </a:p>
        </p:txBody>
      </p:sp>
      <p:sp>
        <p:nvSpPr>
          <p:cNvPr id="290" name="Google Shape;290;p4"/>
          <p:cNvSpPr txBox="1"/>
          <p:nvPr/>
        </p:nvSpPr>
        <p:spPr>
          <a:xfrm>
            <a:off x="39687" y="4724400"/>
            <a:ext cx="9104312" cy="18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441325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D9D3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Залежно від концентрації шкідливих домішок розрізняють: якісні леговані сталі, </a:t>
            </a:r>
            <a:r>
              <a:rPr b="1" i="0" lang="uk-UA" sz="2800" u="none">
                <a:solidFill>
                  <a:srgbClr val="81D31A"/>
                </a:solidFill>
                <a:latin typeface="Arial Black"/>
                <a:ea typeface="Arial Black"/>
                <a:cs typeface="Arial Black"/>
                <a:sym typeface="Arial Black"/>
              </a:rPr>
              <a:t>високоякісні - А, </a:t>
            </a:r>
            <a:r>
              <a:rPr b="1" i="0" lang="uk-UA" sz="2800" u="none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особливовисокоякісні  - Ш.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5"/>
          <p:cNvSpPr/>
          <p:nvPr/>
        </p:nvSpPr>
        <p:spPr>
          <a:xfrm>
            <a:off x="248889" y="0"/>
            <a:ext cx="292259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Приклади: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96" name="Google Shape;296;p5"/>
          <p:cNvSpPr txBox="1"/>
          <p:nvPr/>
        </p:nvSpPr>
        <p:spPr>
          <a:xfrm>
            <a:off x="250825" y="2924175"/>
            <a:ext cx="8623300" cy="3817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42912" lvl="0" marL="442912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12ХН3А</a:t>
            </a:r>
            <a:r>
              <a:rPr b="1" i="0" lang="uk-UA" sz="2800" u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середньолегована сталь, високоякісна, містіть 0,12% вуглецю, хрому 1%, нікелю 3%.</a:t>
            </a:r>
            <a:endParaRPr/>
          </a:p>
          <a:p>
            <a:pPr indent="-442912" lvl="0" marL="442912" marR="0" rtl="0" algn="just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30ХГС-Ш</a:t>
            </a:r>
            <a:r>
              <a:rPr b="0" i="0" lang="uk-UA" sz="2800" u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низьколегована сталь, особливовисокоякісна, містить 0,30% вуглецю, хрому 1%, марганцю 1%, кремнію 1%.      </a:t>
            </a:r>
            <a:endParaRPr/>
          </a:p>
          <a:p>
            <a:pPr indent="-442912" lvl="0" marL="442912" marR="0" rtl="0" algn="just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ХГС</a:t>
            </a:r>
            <a:r>
              <a:rPr b="0" i="0" lang="uk-UA" sz="2800" u="none">
                <a:solidFill>
                  <a:srgbClr val="990000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низьколегована сталь, якісна, містіть 1 % вуглецю, хрому 1%, марганцю 1%, кремнію 1%.</a:t>
            </a:r>
            <a:endParaRPr/>
          </a:p>
        </p:txBody>
      </p:sp>
      <p:sp>
        <p:nvSpPr>
          <p:cNvPr id="297" name="Google Shape;297;p5"/>
          <p:cNvSpPr txBox="1"/>
          <p:nvPr/>
        </p:nvSpPr>
        <p:spPr>
          <a:xfrm>
            <a:off x="12700" y="668337"/>
            <a:ext cx="9131300" cy="2000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Легуючі елементи позначаються літерами: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Н — нікель, Х — хром, К — кобальт, М — молібден, Г — марганець, Д — мідь, Р — бор, Б — ніобій, С — кремній, В — вольфрам, Т — титан, Ф — ванадій, П — фосфор, А — азот.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6"/>
          <p:cNvSpPr txBox="1"/>
          <p:nvPr>
            <p:ph idx="4294967295" type="title"/>
          </p:nvPr>
        </p:nvSpPr>
        <p:spPr>
          <a:xfrm>
            <a:off x="323528" y="0"/>
            <a:ext cx="7359352" cy="6926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Завдання: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03" name="Google Shape;303;p6"/>
          <p:cNvSpPr txBox="1"/>
          <p:nvPr>
            <p:ph idx="1" type="body"/>
          </p:nvPr>
        </p:nvSpPr>
        <p:spPr>
          <a:xfrm>
            <a:off x="0" y="765175"/>
            <a:ext cx="9144000" cy="1584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5397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Розшифруйте наступні марки легованих сталей</a:t>
            </a:r>
            <a:endParaRPr/>
          </a:p>
          <a:p>
            <a:pPr indent="-142240" lvl="0" marL="53975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⮚"/>
            </a:pPr>
            <a:r>
              <a:rPr b="1" i="0" lang="uk-UA" sz="28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33ХС;   38Х3МЮА;   10Х14АГ15;   ХВГ - Ш; </a:t>
            </a:r>
            <a:endParaRPr/>
          </a:p>
        </p:txBody>
      </p:sp>
      <p:sp>
        <p:nvSpPr>
          <p:cNvPr id="304" name="Google Shape;304;p6"/>
          <p:cNvSpPr txBox="1"/>
          <p:nvPr/>
        </p:nvSpPr>
        <p:spPr>
          <a:xfrm>
            <a:off x="9525" y="3213100"/>
            <a:ext cx="9144000" cy="3170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609600" lvl="0" marL="60960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4AC8B"/>
              </a:buClr>
              <a:buSzPts val="3200"/>
              <a:buFont typeface="Arial Black"/>
              <a:buNone/>
            </a:pPr>
            <a:r>
              <a:rPr b="0" i="0" lang="uk-UA" sz="3200" u="sng">
                <a:solidFill>
                  <a:srgbClr val="34AC8B"/>
                </a:solidFill>
                <a:latin typeface="Arial Black"/>
                <a:ea typeface="Arial Black"/>
                <a:cs typeface="Arial Black"/>
                <a:sym typeface="Arial Black"/>
              </a:rPr>
              <a:t>Знайдіть помилки у характеристиках сталей</a:t>
            </a:r>
            <a:endParaRPr/>
          </a:p>
          <a:p>
            <a:pPr indent="-609600" lvl="0" marL="609600" marR="0" rtl="0" algn="ctr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609600" lvl="0" marL="609600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09Х15Н8Ю</a:t>
            </a:r>
            <a:r>
              <a:rPr b="0" i="0" lang="uk-UA" sz="2400" u="none">
                <a:solidFill>
                  <a:srgbClr val="99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</a:t>
            </a:r>
            <a:r>
              <a:rPr b="1" i="0" lang="uk-UA" sz="2400" u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середньолегована сталь, якісна, містить 0,9% вуглецю, 15% хрому, 8% нікелю, 1% алюмінію.</a:t>
            </a:r>
            <a:endParaRPr/>
          </a:p>
          <a:p>
            <a:pPr indent="-609600" lvl="0" marL="609600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4Х5В2ФС</a:t>
            </a:r>
            <a:r>
              <a:rPr b="0" i="0" lang="uk-UA" sz="2400" u="none">
                <a:solidFill>
                  <a:srgbClr val="99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</a:t>
            </a:r>
            <a:r>
              <a:rPr b="1" i="0" lang="uk-UA" sz="2400" u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rPr>
              <a:t>низьколегована сталь, якісна, містить 0,4% хрому, о,5%     вольфраму, 0,2% ванадію, менш 1% силіцію.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7"/>
          <p:cNvSpPr/>
          <p:nvPr/>
        </p:nvSpPr>
        <p:spPr>
          <a:xfrm>
            <a:off x="33822" y="0"/>
            <a:ext cx="9110178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ГОСТ (ДСТУ) встановлює букви, які характеризують цілу групу сталей.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10" name="Google Shape;310;p7"/>
          <p:cNvSpPr txBox="1"/>
          <p:nvPr/>
        </p:nvSpPr>
        <p:spPr>
          <a:xfrm>
            <a:off x="33337" y="1754187"/>
            <a:ext cx="9110662" cy="24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Наприклад: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Ш – шарикопідшипникова сталь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t/>
            </a:r>
            <a:endParaRPr b="1" i="0" sz="2800" u="none">
              <a:solidFill>
                <a:srgbClr val="D85C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D9D3"/>
              </a:buClr>
              <a:buSzPts val="2200"/>
              <a:buFont typeface="Arial Black"/>
              <a:buNone/>
            </a:pP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ШХ6 (-0,6 % Сr), ШХ15СГ (-1,5 % Сr, 1,0 %Мn, 0,5 % Si)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D9D3"/>
              </a:buClr>
              <a:buSzPts val="2200"/>
              <a:buFont typeface="Arial Black"/>
              <a:buNone/>
            </a:pP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ШХ15 – шарикопідшипникова сталь з вмістом вуглецю приблизно 1 %, хрому 15 %.</a:t>
            </a:r>
            <a:endParaRPr/>
          </a:p>
        </p:txBody>
      </p:sp>
      <p:sp>
        <p:nvSpPr>
          <p:cNvPr id="311" name="Google Shape;311;p7"/>
          <p:cNvSpPr txBox="1"/>
          <p:nvPr/>
        </p:nvSpPr>
        <p:spPr>
          <a:xfrm>
            <a:off x="58737" y="4365625"/>
            <a:ext cx="9085262" cy="1938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Р – швидкорізальна сталь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99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Р9, Р6М5, Р6М3, Р18Ф2, Р18Ф2К5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CD9D3"/>
              </a:buClr>
              <a:buSzPts val="2200"/>
              <a:buFont typeface="Arial Black"/>
              <a:buNone/>
            </a:pP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Р6М5 – швидкорізальна сталь, містить приблизно 1 % вуглецю, 6% вольфраму, 5 % молібдену.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73C65"/>
            </a:gs>
            <a:gs pos="78999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8"/>
          <p:cNvSpPr/>
          <p:nvPr/>
        </p:nvSpPr>
        <p:spPr>
          <a:xfrm>
            <a:off x="179512" y="188640"/>
            <a:ext cx="306205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4800"/>
              <a:buFont typeface="Arial Black"/>
              <a:buNone/>
            </a:pPr>
            <a:r>
              <a:rPr b="1" i="0" lang="uk-UA" sz="48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УВАГА!!!</a:t>
            </a:r>
            <a:endParaRPr b="1" i="0" sz="48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17" name="Google Shape;317;p8"/>
          <p:cNvSpPr txBox="1"/>
          <p:nvPr/>
        </p:nvSpPr>
        <p:spPr>
          <a:xfrm>
            <a:off x="-7937" y="1828800"/>
            <a:ext cx="9144000" cy="38465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82587" lvl="0" marL="447675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Ш</a:t>
            </a:r>
            <a:r>
              <a:rPr b="0" i="0" lang="uk-UA" sz="18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в кінці марки – сталь  особливовисокоякісна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30ХГС- Ш</a:t>
            </a:r>
            <a:endParaRPr/>
          </a:p>
          <a:p>
            <a:pPr indent="-382587" lvl="0" marL="447675" marR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82587" lvl="0" marL="44767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Ш</a:t>
            </a:r>
            <a:r>
              <a:rPr b="1" i="0" lang="uk-UA" sz="18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попереду марки -  сталь шарикопідшипникова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ШХ15СГ</a:t>
            </a:r>
            <a:endParaRPr/>
          </a:p>
          <a:p>
            <a:pPr indent="-291147" lvl="0" marL="447675" marR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rgbClr val="4E67C8"/>
              </a:buClr>
              <a:buSzPts val="1440"/>
              <a:buFont typeface="Noto Sans Symbols"/>
              <a:buNone/>
            </a:pPr>
            <a:r>
              <a:t/>
            </a:r>
            <a:endParaRPr b="1" i="0" sz="18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82587" lvl="0" marL="44767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А</a:t>
            </a:r>
            <a:r>
              <a:rPr b="1" i="0" lang="uk-UA" sz="18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в кінці марки – сталь  високоякісна                      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40ХФА</a:t>
            </a:r>
            <a:endParaRPr/>
          </a:p>
          <a:p>
            <a:pPr indent="-291147" lvl="0" marL="447675" marR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rgbClr val="4E67C8"/>
              </a:buClr>
              <a:buSzPts val="1440"/>
              <a:buFont typeface="Noto Sans Symbols"/>
              <a:buNone/>
            </a:pPr>
            <a:r>
              <a:t/>
            </a:r>
            <a:endParaRPr b="1" i="0" sz="18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82587" lvl="0" marL="44767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А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попереду марки – сталь автоматна                   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АС38ХГМ</a:t>
            </a:r>
            <a:endParaRPr/>
          </a:p>
          <a:p>
            <a:pPr indent="-291147" lvl="0" marL="447675" marR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rgbClr val="4E67C8"/>
              </a:buClr>
              <a:buSzPts val="1440"/>
              <a:buFont typeface="Noto Sans Symbols"/>
              <a:buNone/>
            </a:pPr>
            <a:r>
              <a:t/>
            </a:r>
            <a:endParaRPr b="1" i="0" sz="18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82587" lvl="0" marL="44767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А</a:t>
            </a:r>
            <a:r>
              <a:rPr b="0" i="0" lang="uk-UA" sz="1800" u="none">
                <a:solidFill>
                  <a:srgbClr val="99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всередині марки – сталь з вмістом азоту      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10Х14АГ15</a:t>
            </a:r>
            <a:endParaRPr/>
          </a:p>
          <a:p>
            <a:pPr indent="-291147" lvl="0" marL="447675" marR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rgbClr val="4E67C8"/>
              </a:buClr>
              <a:buSzPts val="1440"/>
              <a:buFont typeface="Noto Sans Symbols"/>
              <a:buNone/>
            </a:pPr>
            <a:r>
              <a:t/>
            </a:r>
            <a:endParaRPr b="1" i="0" sz="18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82587" lvl="0" marL="44767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Р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попереду марки – швидкорізальна сталь               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Р6М3</a:t>
            </a:r>
            <a:endParaRPr/>
          </a:p>
          <a:p>
            <a:pPr indent="-382587" lvl="0" marL="447675" marR="0" rtl="0" algn="l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rgbClr val="99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-382587" lvl="0" marL="447675" marR="0" rtl="0" algn="l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rgbClr val="4E67C8"/>
              </a:buClr>
              <a:buSzPts val="1600"/>
              <a:buFont typeface="Noto Sans Symbols"/>
              <a:buChar char="⦿"/>
            </a:pP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Р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всередині марки  – сталь з вмістом бору      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       </a:t>
            </a:r>
            <a:r>
              <a:rPr b="1" i="0" lang="uk-UA" sz="20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r>
              <a:rPr b="1" i="0" lang="uk-UA" sz="20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20ХГНР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9"/>
          <p:cNvSpPr/>
          <p:nvPr/>
        </p:nvSpPr>
        <p:spPr>
          <a:xfrm>
            <a:off x="0" y="-9918"/>
            <a:ext cx="9144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Вплив легуючих елементів на властивості сталі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23" name="Google Shape;323;p9"/>
          <p:cNvSpPr txBox="1"/>
          <p:nvPr/>
        </p:nvSpPr>
        <p:spPr>
          <a:xfrm>
            <a:off x="0" y="1052512"/>
            <a:ext cx="9144000" cy="5362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96875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Марганець</a:t>
            </a:r>
            <a:r>
              <a:rPr b="0" i="0" lang="uk-UA" sz="24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при вмісті понад 1% підвищує твердість, стійкість проти спрацювання і ударних навантажень, не зменшуючи пластичності.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Кремній</a:t>
            </a:r>
            <a:r>
              <a:rPr b="1" i="0" lang="uk-UA" sz="24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при вмісті понад 0,8% підвищує міцність, пружність і твердість сталі, але зменшує в'язкість. 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Хром</a:t>
            </a:r>
            <a:r>
              <a:rPr b="1" i="0" lang="uk-UA" sz="24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надає сталі міцності і твердості, але дещо зменшує в'язкість; при його вмісті &gt;13% сталь стає нержа­віючою.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Нікель</a:t>
            </a:r>
            <a:r>
              <a:rPr b="1" i="0" lang="uk-UA" sz="24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збільшує міцність і в'язкість сталі, практично не зніжуючи  пластичності.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Вольфрам</a:t>
            </a:r>
            <a:r>
              <a:rPr b="0" i="0" lang="uk-UA" sz="2400" u="none">
                <a:solidFill>
                  <a:srgbClr val="CC0066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підвищує твердість, міцність, не знижуючи в’язкості. 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Титан</a:t>
            </a:r>
            <a:r>
              <a:rPr b="0" i="0" lang="uk-UA" sz="2400" u="none">
                <a:solidFill>
                  <a:srgbClr val="99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збільшує жароміцність і кислотостійкість. 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Мідь</a:t>
            </a:r>
            <a:r>
              <a:rPr b="1" i="0" lang="uk-UA" sz="2400" u="none">
                <a:solidFill>
                  <a:srgbClr val="99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підвищує в'язкість і теплопровідність.</a:t>
            </a:r>
            <a:endParaRPr/>
          </a:p>
          <a:p>
            <a:pPr indent="-342900" lvl="0" marL="396875" marR="0" rtl="0" algn="just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⮚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Ванадій</a:t>
            </a:r>
            <a:r>
              <a:rPr b="0" i="0" lang="uk-UA" sz="2400" u="none">
                <a:solidFill>
                  <a:srgbClr val="99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поліпшує пластичні характеристики сталі.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822"/>
                                        <p:tgtEl>
                                          <p:spTgt spid="323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0"/>
          <p:cNvSpPr/>
          <p:nvPr/>
        </p:nvSpPr>
        <p:spPr>
          <a:xfrm>
            <a:off x="0" y="-1"/>
            <a:ext cx="9144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Застосування конструкційних легованих сталей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29" name="Google Shape;329;p10"/>
          <p:cNvSpPr txBox="1"/>
          <p:nvPr/>
        </p:nvSpPr>
        <p:spPr>
          <a:xfrm>
            <a:off x="0" y="1103312"/>
            <a:ext cx="91440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2587" lvl="0" marL="447675" marR="0" rtl="0" algn="just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⦿"/>
            </a:pPr>
            <a:r>
              <a:rPr b="1" i="0" lang="uk-UA" sz="22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Низько­вуглецеві сталі 09Г2С, 15ГФД, 14ГС, 14Г2  </a:t>
            </a: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ма­ють добру зварюваність.  Їх застосовують у судно- і вагонобуду­ванні, при прокладанні нафто- і газопроводів, спорудженні різ­номанітних резервуарів, зварних конструкцій мостів.</a:t>
            </a:r>
            <a:endParaRPr/>
          </a:p>
          <a:p>
            <a:pPr indent="-382587" lvl="0" marL="447675" marR="0" rtl="0" algn="just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⦿"/>
            </a:pPr>
            <a:r>
              <a:rPr b="1" i="0" lang="uk-UA" sz="22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Високовуглецеві сталі 55ГС, 60Г2, 65Г2,65С2А, 65С2ВА, 70СЗА, 70СЗВА  </a:t>
            </a: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мають високу границю пружності (текучості). Їх застосовують для виготовлення пружин і ресор.</a:t>
            </a:r>
            <a:endParaRPr/>
          </a:p>
          <a:p>
            <a:pPr indent="-382587" lvl="0" marL="447675" marR="0" rtl="0" algn="just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⦿"/>
            </a:pPr>
            <a:r>
              <a:rPr b="1" i="0" lang="uk-UA" sz="22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Низько - і середньовуглецеві хромисті сталі 15Х, 15ХА, 20Х, ..., ЮХ  </a:t>
            </a: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належать до дешевих сталей. Завдяки високій міцності і хорошій прогартовуваності їх застосовують для ви­готовлення колінчастих валів, зубчастих коліс, осей, втулок, кріпильних деталей.</a:t>
            </a:r>
            <a:endParaRPr/>
          </a:p>
          <a:p>
            <a:pPr indent="-382587" lvl="0" marL="447675" marR="0" rtl="0" algn="just">
              <a:lnSpc>
                <a:spcPct val="8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1760"/>
              <a:buFont typeface="Noto Sans Symbols"/>
              <a:buChar char="⦿"/>
            </a:pPr>
            <a:r>
              <a:rPr b="1" i="0" lang="uk-UA" sz="22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Хромисті сталі ШХ4, ШХ15, ШХ20СГ  </a:t>
            </a:r>
            <a:r>
              <a:rPr b="1" i="0" lang="uk-UA" sz="22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мають високу твердість. Застосовують ці сталі для виготовлення кульок, роликів і кілець підшипників, а також вимірювального інструменту.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1"/>
          <p:cNvSpPr/>
          <p:nvPr/>
        </p:nvSpPr>
        <p:spPr>
          <a:xfrm>
            <a:off x="24275" y="18595"/>
            <a:ext cx="9012221" cy="5829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Застосування інструментальних легованих сталей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265113" lvl="0" marL="265113" marR="0" rtl="0" algn="just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CD8D2"/>
              </a:buClr>
              <a:buSzPts val="2000"/>
              <a:buFont typeface="Courier New"/>
              <a:buChar char="o"/>
            </a:pPr>
            <a:r>
              <a:rPr b="1" i="0" lang="uk-UA" sz="2000" u="none" cap="none" strike="noStrike">
                <a:solidFill>
                  <a:srgbClr val="FCD8D2"/>
                </a:solidFill>
                <a:latin typeface="Arial Black"/>
                <a:ea typeface="Arial Black"/>
                <a:cs typeface="Arial Black"/>
                <a:sym typeface="Arial Black"/>
              </a:rPr>
              <a:t>Відповідно до ГОСТу </a:t>
            </a:r>
            <a:r>
              <a:rPr b="1" i="0" lang="uk-UA" sz="2000" u="none" cap="none" strike="noStrike">
                <a:solidFill>
                  <a:srgbClr val="F78B79"/>
                </a:solidFill>
                <a:latin typeface="Arial Black"/>
                <a:ea typeface="Arial Black"/>
                <a:cs typeface="Arial Black"/>
                <a:sym typeface="Arial Black"/>
              </a:rPr>
              <a:t>інструментальні леговані сталі </a:t>
            </a:r>
            <a:r>
              <a:rPr b="1" i="0" lang="uk-UA" sz="2000" u="none" cap="none" strike="noStrike">
                <a:solidFill>
                  <a:srgbClr val="FCD8D2"/>
                </a:solidFill>
                <a:latin typeface="Arial Black"/>
                <a:ea typeface="Arial Black"/>
                <a:cs typeface="Arial Black"/>
                <a:sym typeface="Arial Black"/>
              </a:rPr>
              <a:t>за своїм призначенням поділяються на дві групи:</a:t>
            </a:r>
            <a:r>
              <a:rPr b="0" i="0" lang="uk-UA" sz="1800" u="none" cap="none" strike="noStrike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uk-UA" sz="2000" u="none" cap="none" strike="noStrike">
                <a:solidFill>
                  <a:srgbClr val="F78B79"/>
                </a:solidFill>
                <a:latin typeface="Arial Black"/>
                <a:ea typeface="Arial Black"/>
                <a:cs typeface="Arial Black"/>
                <a:sym typeface="Arial Black"/>
              </a:rPr>
              <a:t>для різального та вимірювального інструменту і для штампів холодного та гарячого деформування.</a:t>
            </a:r>
            <a:endParaRPr b="1" i="0" sz="2000" u="none" cap="none" strike="noStrike">
              <a:solidFill>
                <a:srgbClr val="F78B79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265113" lvl="0" marL="265113" marR="0" rtl="0" algn="just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78B79"/>
              </a:buClr>
              <a:buSzPts val="2000"/>
              <a:buFont typeface="Courier New"/>
              <a:buChar char="o"/>
            </a:pPr>
            <a:r>
              <a:rPr b="1" i="0" lang="uk-UA" sz="2000" u="none" cap="none" strike="noStrike">
                <a:solidFill>
                  <a:srgbClr val="F78B79"/>
                </a:solidFill>
                <a:latin typeface="Arial Black"/>
                <a:ea typeface="Arial Black"/>
                <a:cs typeface="Arial Black"/>
                <a:sym typeface="Arial Black"/>
              </a:rPr>
              <a:t>7ХФ, 11ХФ, В2Ф, ХВ4, 9Х1, 9ХС,9ХВГ, ХГС, ХВГС </a:t>
            </a:r>
            <a:r>
              <a:rPr b="1" i="0" lang="uk-UA" sz="2000" u="none" cap="none" strike="noStrike">
                <a:solidFill>
                  <a:srgbClr val="FCD8D2"/>
                </a:solidFill>
                <a:latin typeface="Arial Black"/>
                <a:ea typeface="Arial Black"/>
                <a:cs typeface="Arial Black"/>
                <a:sym typeface="Arial Black"/>
              </a:rPr>
              <a:t>– сталі для різального та вимірювального інструменту</a:t>
            </a:r>
            <a:endParaRPr b="1" i="0" sz="2000" u="none" cap="none" strike="noStrike">
              <a:solidFill>
                <a:srgbClr val="FCD8D2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265113" lvl="0" marL="265113" marR="0" rtl="0" algn="just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78B79"/>
              </a:buClr>
              <a:buSzPts val="2000"/>
              <a:buFont typeface="Courier New"/>
              <a:buChar char="o"/>
            </a:pPr>
            <a:r>
              <a:rPr b="1" i="0" lang="uk-UA" sz="2000" u="none" cap="none" strike="noStrike">
                <a:solidFill>
                  <a:srgbClr val="F78B79"/>
                </a:solidFill>
                <a:latin typeface="Arial Black"/>
                <a:ea typeface="Arial Black"/>
                <a:cs typeface="Arial Black"/>
                <a:sym typeface="Arial Black"/>
              </a:rPr>
              <a:t>Р6М5, Р6АМ5 </a:t>
            </a:r>
            <a:r>
              <a:rPr b="1" i="0" lang="uk-UA" sz="2000" u="none" cap="none" strike="noStrike">
                <a:solidFill>
                  <a:srgbClr val="FCD8D2"/>
                </a:solidFill>
                <a:latin typeface="Arial Black"/>
                <a:ea typeface="Arial Black"/>
                <a:cs typeface="Arial Black"/>
                <a:sym typeface="Arial Black"/>
              </a:rPr>
              <a:t>– швидкорізальні сталі, що працює при високих швидкостях різання.</a:t>
            </a:r>
            <a:endParaRPr b="1" i="0" sz="2000" u="none" cap="none" strike="noStrike">
              <a:solidFill>
                <a:srgbClr val="FCD8D2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265113" lvl="0" marL="265113" marR="0" rtl="0" algn="just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78B79"/>
              </a:buClr>
              <a:buSzPts val="2000"/>
              <a:buFont typeface="Courier New"/>
              <a:buChar char="o"/>
            </a:pPr>
            <a:r>
              <a:rPr b="1" i="0" lang="uk-UA" sz="2000" u="none" cap="none" strike="noStrike">
                <a:solidFill>
                  <a:srgbClr val="F78B79"/>
                </a:solidFill>
                <a:latin typeface="Arial Black"/>
                <a:ea typeface="Arial Black"/>
                <a:cs typeface="Arial Black"/>
                <a:sym typeface="Arial Black"/>
              </a:rPr>
              <a:t>Х12, Х12М, Х12ВМ </a:t>
            </a:r>
            <a:r>
              <a:rPr b="1" i="0" lang="uk-UA" sz="2000" u="none" cap="none" strike="noStrike">
                <a:solidFill>
                  <a:srgbClr val="FCD8D2"/>
                </a:solidFill>
                <a:latin typeface="Arial Black"/>
                <a:ea typeface="Arial Black"/>
                <a:cs typeface="Arial Black"/>
                <a:sym typeface="Arial Black"/>
              </a:rPr>
              <a:t>– сталі для штампів складної конфігурації.</a:t>
            </a:r>
            <a:endParaRPr b="1" i="0" sz="2000" u="none" cap="none" strike="noStrike">
              <a:solidFill>
                <a:srgbClr val="FCD8D2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265113" lvl="0" marL="265113" marR="0" rtl="0" algn="just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F78B79"/>
              </a:buClr>
              <a:buSzPts val="2000"/>
              <a:buFont typeface="Courier New"/>
              <a:buChar char="o"/>
            </a:pPr>
            <a:r>
              <a:rPr b="1" i="0" lang="uk-UA" sz="2000" u="none" cap="none" strike="noStrike">
                <a:solidFill>
                  <a:srgbClr val="F78B79"/>
                </a:solidFill>
                <a:latin typeface="Arial Black"/>
                <a:ea typeface="Arial Black"/>
                <a:cs typeface="Arial Black"/>
                <a:sym typeface="Arial Black"/>
              </a:rPr>
              <a:t>5ХНМ, 4ХМФС, 4Х5МФС, 4Х4ВМФС, 3Х10В7М2К10 </a:t>
            </a:r>
            <a:r>
              <a:rPr b="1" i="0" lang="uk-UA" sz="2000" u="none" cap="none" strike="noStrike">
                <a:solidFill>
                  <a:srgbClr val="FCD8D2"/>
                </a:solidFill>
                <a:latin typeface="Arial Black"/>
                <a:ea typeface="Arial Black"/>
                <a:cs typeface="Arial Black"/>
                <a:sym typeface="Arial Black"/>
              </a:rPr>
              <a:t>-  сталі для штампів гарячої обробки тиском, які працюють у важких умовах динамічних навантажень при високих температурах і частих теплозмінах.</a:t>
            </a:r>
            <a:endParaRPr b="1" i="0" sz="2000" u="none" cap="none" strike="noStrike">
              <a:solidFill>
                <a:srgbClr val="FCD8D2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073C65"/>
            </a:gs>
            <a:gs pos="78999">
              <a:srgbClr val="000000"/>
            </a:gs>
            <a:gs pos="100000">
              <a:srgbClr val="6C6C6C"/>
            </a:gs>
          </a:gsLst>
          <a:lin ang="5400000" scaled="0"/>
        </a:gradFill>
      </p:bgPr>
    </p:bg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2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ПРАВИЛЬНІ ВІДПОВІДІ НА ТЕСТОВІ ЗАВДАННЯ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40" name="Google Shape;340;p12"/>
          <p:cNvSpPr txBox="1"/>
          <p:nvPr/>
        </p:nvSpPr>
        <p:spPr>
          <a:xfrm>
            <a:off x="-4762" y="1412875"/>
            <a:ext cx="9144000" cy="42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uk-UA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Варіант 1                     Варіант 2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3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1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4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1   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3</a:t>
            </a:r>
            <a:r>
              <a:rPr b="1" i="0" lang="uk-UA" sz="2000" u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4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3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3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4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2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4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3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5</a:t>
            </a:r>
            <a:r>
              <a:rPr b="1" i="0" lang="uk-UA" sz="2000" u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1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5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4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6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4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6</a:t>
            </a:r>
            <a:r>
              <a:rPr b="1" i="0" lang="uk-UA" sz="2000" u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4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7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2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7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2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8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2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8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2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9</a:t>
            </a:r>
            <a:r>
              <a:rPr b="1" i="0" lang="uk-UA" sz="2000" u="none">
                <a:solidFill>
                  <a:srgbClr val="99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1  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9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1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D7C"/>
              </a:buClr>
              <a:buSzPts val="2400"/>
              <a:buFont typeface="Arial Black"/>
              <a:buNone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10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2                                   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10</a:t>
            </a:r>
            <a:r>
              <a:rPr b="1" i="0" lang="uk-UA" sz="2000" u="none">
                <a:solidFill>
                  <a:srgbClr val="5ECCF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uk-UA" sz="2400" u="none">
                <a:solidFill>
                  <a:srgbClr val="FCD9D3"/>
                </a:solidFill>
                <a:latin typeface="Arial Black"/>
                <a:ea typeface="Arial Black"/>
                <a:cs typeface="Arial Black"/>
                <a:sym typeface="Arial Black"/>
              </a:rPr>
              <a:t>– 2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3"/>
          <p:cNvSpPr txBox="1"/>
          <p:nvPr>
            <p:ph idx="4294967295" type="ctrTitle"/>
          </p:nvPr>
        </p:nvSpPr>
        <p:spPr>
          <a:xfrm>
            <a:off x="323528" y="0"/>
            <a:ext cx="8062912" cy="7200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1D319"/>
              </a:buClr>
              <a:buSzPts val="3600"/>
              <a:buFont typeface="Arial Black"/>
              <a:buNone/>
            </a:pPr>
            <a:r>
              <a:rPr b="1" i="0" lang="uk-UA" sz="3600" u="none" cap="none" strike="noStrike">
                <a:solidFill>
                  <a:srgbClr val="81D319"/>
                </a:solidFill>
                <a:latin typeface="Arial Black"/>
                <a:ea typeface="Arial Black"/>
                <a:cs typeface="Arial Black"/>
                <a:sym typeface="Arial Black"/>
              </a:rPr>
              <a:t>Домашнє завдання</a:t>
            </a:r>
            <a:endParaRPr b="1" i="0" sz="3600" u="none" cap="none" strike="noStrike">
              <a:solidFill>
                <a:srgbClr val="81D319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46" name="Google Shape;346;p13"/>
          <p:cNvSpPr txBox="1"/>
          <p:nvPr/>
        </p:nvSpPr>
        <p:spPr>
          <a:xfrm>
            <a:off x="107950" y="836612"/>
            <a:ext cx="8928100" cy="3576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65137" lvl="0" marL="530225" marR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Обов’язкова частина</a:t>
            </a:r>
            <a:endParaRPr/>
          </a:p>
          <a:p>
            <a:pPr indent="-465137" lvl="0" marL="530225" marR="0" rtl="0" algn="just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Опрацювати конспект уроку.</a:t>
            </a:r>
            <a:endParaRPr/>
          </a:p>
          <a:p>
            <a:pPr indent="-465137" lvl="0" marL="530225" marR="0" rtl="0" algn="just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Вивчити принцип маркування легованих сталей.</a:t>
            </a:r>
            <a:endParaRPr/>
          </a:p>
          <a:p>
            <a:pPr indent="-465137" lvl="0" marL="530225" marR="0" rtl="0" algn="just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Виконати завдання в програмі </a:t>
            </a:r>
            <a:r>
              <a:rPr b="1" i="0" lang="uk-UA" sz="2400" u="sng">
                <a:solidFill>
                  <a:srgbClr val="F78D7C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Wordwall</a:t>
            </a: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 за посиланням </a:t>
            </a:r>
            <a:r>
              <a:rPr b="1" i="0" lang="uk-UA" sz="20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https://wordwall.net/play/24042/851/878</a:t>
            </a:r>
            <a:endParaRPr b="1" i="0" sz="2000" u="none">
              <a:solidFill>
                <a:srgbClr val="FF00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465137" lvl="0" marL="530225" marR="0" rtl="0" algn="just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Додаткове завдання для допитливих</a:t>
            </a:r>
            <a:endParaRPr/>
          </a:p>
          <a:p>
            <a:pPr indent="-465137" lvl="0" marL="530225" marR="0" rtl="0" algn="just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Знайти інформацію, що таке </a:t>
            </a:r>
            <a:r>
              <a:rPr b="1" i="0" lang="uk-UA" sz="2400" u="sng">
                <a:solidFill>
                  <a:srgbClr val="9EE0F8"/>
                </a:solidFill>
                <a:latin typeface="Arial Black"/>
                <a:ea typeface="Arial Black"/>
                <a:cs typeface="Arial Black"/>
                <a:sym typeface="Arial Black"/>
              </a:rPr>
              <a:t>антифрикційні сталі та кольорові метали.</a:t>
            </a:r>
            <a:endParaRPr/>
          </a:p>
        </p:txBody>
      </p:sp>
      <p:sp>
        <p:nvSpPr>
          <p:cNvPr id="347" name="Google Shape;347;p13"/>
          <p:cNvSpPr txBox="1"/>
          <p:nvPr/>
        </p:nvSpPr>
        <p:spPr>
          <a:xfrm>
            <a:off x="0" y="4437062"/>
            <a:ext cx="9144000" cy="2308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635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85C00"/>
              </a:buClr>
              <a:buSzPts val="2800"/>
              <a:buFont typeface="Arial Black"/>
              <a:buNone/>
            </a:pPr>
            <a:r>
              <a:rPr b="1" i="0" lang="uk-UA" sz="2800" u="none">
                <a:solidFill>
                  <a:srgbClr val="D85C00"/>
                </a:solidFill>
                <a:latin typeface="Arial Black"/>
                <a:ea typeface="Arial Black"/>
                <a:cs typeface="Arial Black"/>
                <a:sym typeface="Arial Black"/>
              </a:rPr>
              <a:t>Література</a:t>
            </a:r>
            <a:endParaRPr/>
          </a:p>
          <a:p>
            <a:pPr indent="-121920" lvl="0" marL="63500" marR="0" rtl="0" algn="just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Чумак М.Г. Матеріали та технологія машинобудування. —  Київ: Либідь, 2000.</a:t>
            </a:r>
            <a:endParaRPr/>
          </a:p>
          <a:p>
            <a:pPr indent="-121920" lvl="0" marL="63500" marR="0" rtl="0" algn="just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4E67C8"/>
              </a:buClr>
              <a:buSzPts val="1920"/>
              <a:buFont typeface="Noto Sans Symbols"/>
              <a:buChar char="⦿"/>
            </a:pPr>
            <a:r>
              <a:rPr b="1" i="0" lang="uk-UA" sz="2400" u="none">
                <a:solidFill>
                  <a:srgbClr val="F78D7C"/>
                </a:solidFill>
                <a:latin typeface="Arial Black"/>
                <a:ea typeface="Arial Black"/>
                <a:cs typeface="Arial Black"/>
                <a:sym typeface="Arial Black"/>
              </a:rPr>
              <a:t>Кондратюк С.Є., Кіндрачук М.В., Степаненко В.О., МоскаленкоЮ.Н.  Металознавство та  обробка  металів. — Київ: Вікторія, 2000.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46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4"/>
          <p:cNvSpPr/>
          <p:nvPr/>
        </p:nvSpPr>
        <p:spPr>
          <a:xfrm>
            <a:off x="241103" y="2967335"/>
            <a:ext cx="8661795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FFCC"/>
              </a:buClr>
              <a:buSzPts val="7200"/>
              <a:buFont typeface="Arial"/>
              <a:buNone/>
            </a:pPr>
            <a:r>
              <a:rPr b="1" i="0" lang="uk-UA" sz="7200" u="none" cap="none" strike="noStrike">
                <a:solidFill>
                  <a:srgbClr val="00FFCC"/>
                </a:solidFill>
                <a:latin typeface="Arial"/>
                <a:ea typeface="Arial"/>
                <a:cs typeface="Arial"/>
                <a:sym typeface="Arial"/>
              </a:rPr>
              <a:t>НЕХАЙ ЩАСТИТЬ!</a:t>
            </a:r>
            <a:endParaRPr b="1" i="0" sz="7200" u="none" cap="none" strike="noStrike">
              <a:solidFill>
                <a:srgbClr val="00FFC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6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4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3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1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5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10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9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2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8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7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11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12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5.xml><?xml version="1.0" encoding="utf-8"?>
<a:theme xmlns:a="http://schemas.openxmlformats.org/drawingml/2006/main" xmlns:r="http://schemas.openxmlformats.org/officeDocument/2006/relationships" name="13_Яркая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2012-02-22T15:11:35Z</dcterms:created>
  <dc:creator>Customer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