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52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2216" y="1016374"/>
            <a:ext cx="9646792" cy="2614393"/>
          </a:xfrm>
        </p:spPr>
        <p:txBody>
          <a:bodyPr/>
          <a:lstStyle/>
          <a:p>
            <a:r>
              <a:rPr lang="uk-UA" dirty="0" smtClean="0">
                <a:latin typeface="Monotype Corsiva" panose="03010101010201010101" pitchFamily="66" charset="0"/>
              </a:rPr>
              <a:t>Приготування масляного</a:t>
            </a:r>
            <a:br>
              <a:rPr lang="uk-UA" dirty="0" smtClean="0">
                <a:latin typeface="Monotype Corsiva" panose="03010101010201010101" pitchFamily="66" charset="0"/>
              </a:rPr>
            </a:br>
            <a:r>
              <a:rPr lang="uk-UA" dirty="0" smtClean="0">
                <a:latin typeface="Monotype Corsiva" panose="03010101010201010101" pitchFamily="66" charset="0"/>
              </a:rPr>
              <a:t> </a:t>
            </a:r>
            <a:br>
              <a:rPr lang="uk-UA" dirty="0" smtClean="0">
                <a:latin typeface="Monotype Corsiva" panose="03010101010201010101" pitchFamily="66" charset="0"/>
              </a:rPr>
            </a:br>
            <a:r>
              <a:rPr lang="uk-UA" dirty="0" smtClean="0">
                <a:latin typeface="Monotype Corsiva" panose="03010101010201010101" pitchFamily="66" charset="0"/>
              </a:rPr>
              <a:t>бісквіту</a:t>
            </a:r>
            <a:endParaRPr lang="ru-RU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41840">
            <a:off x="311390" y="4226823"/>
            <a:ext cx="3906754" cy="21554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2203">
            <a:off x="8224698" y="2631115"/>
            <a:ext cx="3792595" cy="236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79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7577" y="128790"/>
            <a:ext cx="11732654" cy="647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smtClean="0">
                <a:latin typeface="Monotype Corsiva" panose="03010101010201010101" pitchFamily="66" charset="0"/>
              </a:rPr>
              <a:t>Масляний бісквіт – це тісто для кексів.</a:t>
            </a:r>
          </a:p>
          <a:p>
            <a:pPr marL="0" indent="0" algn="ctr">
              <a:buNone/>
            </a:pPr>
            <a:r>
              <a:rPr lang="uk-UA" sz="2800" dirty="0" smtClean="0">
                <a:latin typeface="Monotype Corsiva" panose="03010101010201010101" pitchFamily="66" charset="0"/>
              </a:rPr>
              <a:t>для його приготуванням використовують</a:t>
            </a:r>
          </a:p>
          <a:p>
            <a:pPr marL="0" indent="0">
              <a:buNone/>
            </a:pPr>
            <a:endParaRPr lang="uk-UA" sz="2800" dirty="0" smtClean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791" y="2056876"/>
            <a:ext cx="2601532" cy="18352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285" y="2056875"/>
            <a:ext cx="2907781" cy="18352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606" y="2056875"/>
            <a:ext cx="2983085" cy="18293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2841" y="4525784"/>
            <a:ext cx="3185374" cy="18907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1208" y="4525783"/>
            <a:ext cx="3356324" cy="189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8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0761" y="231820"/>
            <a:ext cx="10826839" cy="5559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smtClean="0">
                <a:latin typeface="Monotype Corsiva" panose="03010101010201010101" pitchFamily="66" charset="0"/>
              </a:rPr>
              <a:t>Готують масляний бісквіт 2 способами:</a:t>
            </a:r>
          </a:p>
          <a:p>
            <a:pPr marL="0" indent="0">
              <a:buNone/>
            </a:pPr>
            <a:r>
              <a:rPr lang="uk-UA" sz="2800" dirty="0" smtClean="0">
                <a:latin typeface="Monotype Corsiva" panose="03010101010201010101" pitchFamily="66" charset="0"/>
              </a:rPr>
              <a:t>І спосіб: з використанням хімічних розпушувачів</a:t>
            </a:r>
          </a:p>
          <a:p>
            <a:pPr marL="0" indent="0">
              <a:buNone/>
            </a:pPr>
            <a:endParaRPr lang="uk-UA" sz="2800" dirty="0">
              <a:latin typeface="Monotype Corsiva" panose="03010101010201010101" pitchFamily="66" charset="0"/>
            </a:endParaRPr>
          </a:p>
          <a:p>
            <a:pPr marL="0" indent="0">
              <a:buNone/>
            </a:pPr>
            <a:endParaRPr lang="ru-RU" sz="28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854" y="1493948"/>
            <a:ext cx="10650827" cy="517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405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5910" y="115910"/>
            <a:ext cx="11797048" cy="9916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i="1" dirty="0" smtClean="0">
                <a:latin typeface="Monotype Corsiva" panose="03010101010201010101" pitchFamily="66" charset="0"/>
              </a:rPr>
              <a:t>ІІ спосіб: Без використання хімічних розпушувачів</a:t>
            </a:r>
            <a:endParaRPr lang="ru-RU" sz="2800" i="1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86" y="787191"/>
            <a:ext cx="11243257" cy="578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59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5893" y="180637"/>
            <a:ext cx="11334033" cy="1120129"/>
          </a:xfrm>
        </p:spPr>
        <p:txBody>
          <a:bodyPr>
            <a:normAutofit fontScale="90000"/>
          </a:bodyPr>
          <a:lstStyle/>
          <a:p>
            <a:r>
              <a:rPr lang="uk-UA" sz="4800" dirty="0" smtClean="0">
                <a:latin typeface="Monotype Corsiva" panose="03010101010201010101" pitchFamily="66" charset="0"/>
              </a:rPr>
              <a:t>Вироби з масляного бісквіту:</a:t>
            </a:r>
            <a:br>
              <a:rPr lang="uk-UA" sz="4800" dirty="0" smtClean="0">
                <a:latin typeface="Monotype Corsiva" panose="03010101010201010101" pitchFamily="66" charset="0"/>
              </a:rPr>
            </a:br>
            <a:r>
              <a:rPr lang="uk-UA" sz="4800" b="1" dirty="0" smtClean="0">
                <a:latin typeface="Monotype Corsiva" panose="03010101010201010101" pitchFamily="66" charset="0"/>
              </a:rPr>
              <a:t>кекс столичний</a:t>
            </a:r>
            <a:endParaRPr 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36" b="10660"/>
          <a:stretch/>
        </p:blipFill>
        <p:spPr>
          <a:xfrm rot="197942">
            <a:off x="8709132" y="1425897"/>
            <a:ext cx="2962996" cy="177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6163" y="1512023"/>
            <a:ext cx="8394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Monotype Corsiva" panose="03010101010201010101" pitchFamily="66" charset="0"/>
              </a:rPr>
              <a:t>	Для приготування Столичного кексу підготуйте: вершкове масло або маргарин цукор, яйця, родзинки, борошно, соду, лимон і цукрову пудру. </a:t>
            </a:r>
            <a:endParaRPr lang="uk-UA" sz="2400" dirty="0"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0608" y="2712353"/>
            <a:ext cx="8783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Monotype Corsiva" panose="03010101010201010101" pitchFamily="66" charset="0"/>
              </a:rPr>
              <a:t>	Спочатку збивайте шматочки масла з цукром протягом п'яти хвилин</a:t>
            </a:r>
            <a:r>
              <a:rPr lang="ru-RU" sz="2400" dirty="0" smtClean="0">
                <a:latin typeface="Monotype Corsiva" panose="03010101010201010101" pitchFamily="66" charset="0"/>
              </a:rPr>
              <a:t>. 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0608" y="3368569"/>
            <a:ext cx="10290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Monotype Corsiva" panose="03010101010201010101" pitchFamily="66" charset="0"/>
              </a:rPr>
              <a:t>	Потім додаєте по одному яйця і постійно збивайте близько трьох хвилин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5892" y="3759425"/>
            <a:ext cx="11140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Monotype Corsiva" panose="03010101010201010101" pitchFamily="66" charset="0"/>
              </a:rPr>
              <a:t> </a:t>
            </a:r>
            <a:r>
              <a:rPr lang="uk-UA" sz="2400" dirty="0" smtClean="0">
                <a:latin typeface="Monotype Corsiva" panose="03010101010201010101" pitchFamily="66" charset="0"/>
              </a:rPr>
              <a:t>    Додайте промитий, ошпарений і обсушену родзинки і терту лимонну цедру. Перемішайте. </a:t>
            </a:r>
            <a:endParaRPr lang="uk-UA" sz="2400" dirty="0">
              <a:latin typeface="Monotype Corsiva" panose="03010101010201010101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97227" y="4221090"/>
            <a:ext cx="10564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Monotype Corsiva" panose="03010101010201010101" pitchFamily="66" charset="0"/>
              </a:rPr>
              <a:t>Потім додайте борошно з сіллю і содою, соду погасіть лимонним соком. </a:t>
            </a:r>
            <a:endParaRPr lang="uk-UA" sz="2400" dirty="0"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7227" y="4682755"/>
            <a:ext cx="58737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latin typeface="Monotype Corsiva" panose="03010101010201010101" pitchFamily="66" charset="0"/>
              </a:rPr>
              <a:t>Збивайте тісто до стану пишної однорідної маси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897227" y="5266286"/>
            <a:ext cx="10719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Monotype Corsiva" panose="03010101010201010101" pitchFamily="66" charset="0"/>
              </a:rPr>
              <a:t>Перекласти  тісто в змащену форму або в формочки. Проріжте тісто </a:t>
            </a:r>
            <a:r>
              <a:rPr lang="uk-UA" sz="2400" dirty="0" err="1" smtClean="0">
                <a:latin typeface="Monotype Corsiva" panose="03010101010201010101" pitchFamily="66" charset="0"/>
              </a:rPr>
              <a:t>ножем</a:t>
            </a:r>
            <a:r>
              <a:rPr lang="uk-UA" sz="2400" dirty="0" smtClean="0">
                <a:latin typeface="Monotype Corsiva" panose="03010101010201010101" pitchFamily="66" charset="0"/>
              </a:rPr>
              <a:t> уздовж. </a:t>
            </a:r>
            <a:endParaRPr lang="uk-UA" sz="2400" dirty="0">
              <a:latin typeface="Monotype Corsiva" panose="03010101010201010101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97227" y="5727951"/>
            <a:ext cx="1091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Monotype Corsiva" panose="03010101010201010101" pitchFamily="66" charset="0"/>
              </a:rPr>
              <a:t>Випікати  в духовці при 170 *С  близько 45 хвилин, але якщо одним кексом, то не менше 1 години, а якщо маленькими </a:t>
            </a:r>
            <a:r>
              <a:rPr lang="uk-UA" sz="2400" dirty="0" err="1" smtClean="0">
                <a:latin typeface="Monotype Corsiva" panose="03010101010201010101" pitchFamily="66" charset="0"/>
              </a:rPr>
              <a:t>кексиками</a:t>
            </a:r>
            <a:r>
              <a:rPr lang="uk-UA" sz="2400" dirty="0" smtClean="0">
                <a:latin typeface="Monotype Corsiva" panose="03010101010201010101" pitchFamily="66" charset="0"/>
              </a:rPr>
              <a:t>, то 15-25 хвилин, тобто підбирайте час в залежності від розмірів форми. </a:t>
            </a:r>
            <a:endParaRPr lang="uk-UA" sz="2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158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700" y="38968"/>
            <a:ext cx="11745532" cy="836795"/>
          </a:xfrm>
        </p:spPr>
        <p:txBody>
          <a:bodyPr/>
          <a:lstStyle/>
          <a:p>
            <a:r>
              <a:rPr lang="uk-UA" dirty="0" smtClean="0">
                <a:latin typeface="Monotype Corsiva" panose="03010101010201010101" pitchFamily="66" charset="0"/>
              </a:rPr>
              <a:t>Кекс чайний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54546" y="875764"/>
            <a:ext cx="12037454" cy="49154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cap="none" dirty="0" smtClean="0">
                <a:latin typeface="Monotype Corsiva" panose="03010101010201010101" pitchFamily="66" charset="0"/>
              </a:rPr>
              <a:t>	</a:t>
            </a:r>
            <a:r>
              <a:rPr lang="uk-UA" sz="2400" cap="none" dirty="0" smtClean="0">
                <a:latin typeface="Monotype Corsiva" panose="03010101010201010101" pitchFamily="66" charset="0"/>
              </a:rPr>
              <a:t>Тісто готують 1-им способом, додають родзинки. для замішування тіста використовують борошно 1-го ґатунку. у прямокутні форми, змащені жи­ром і посипані борошном, розкладають тісто масою 1039 г, на поверхні ло­паткою, змоченою у воді чи олії, роблять поздовжній надріз і випікають при температурі 160—170°с протягом 80—100 хв. після охолодження поверхню кексу посипають цукровою пудрою. </a:t>
            </a:r>
          </a:p>
          <a:p>
            <a:pPr marL="0" indent="0" algn="just">
              <a:buNone/>
            </a:pPr>
            <a:r>
              <a:rPr lang="uk-UA" sz="2400" cap="none" dirty="0" smtClean="0">
                <a:latin typeface="Monotype Corsiva" panose="03010101010201010101" pitchFamily="66" charset="0"/>
              </a:rPr>
              <a:t>	</a:t>
            </a:r>
            <a:r>
              <a:rPr lang="uk-UA" sz="2400" b="1" cap="none" dirty="0" smtClean="0">
                <a:latin typeface="Monotype Corsiva" panose="03010101010201010101" pitchFamily="66" charset="0"/>
              </a:rPr>
              <a:t>Вимоги до якості: </a:t>
            </a:r>
            <a:r>
              <a:rPr lang="uk-UA" sz="2400" cap="none" dirty="0" smtClean="0">
                <a:latin typeface="Monotype Corsiva" panose="03010101010201010101" pitchFamily="66" charset="0"/>
              </a:rPr>
              <a:t>форма прямокутна; поверхня опукла з поздовжньою трі­щинкою по середині, рівномірно посипана цукровою пудрою; на розрізі: виріб добре пропечений, без закальцю, родзинки рівномірно розподілені; консистен­ція м'яка, дрібнопориста; смак приємний, солодкий. </a:t>
            </a:r>
          </a:p>
          <a:p>
            <a:endParaRPr lang="ru-RU" sz="2400" cap="none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3026" y="4625009"/>
            <a:ext cx="3463982" cy="2164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4239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835" y="1"/>
            <a:ext cx="11383617" cy="96740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atin typeface="Monotype Corsiva" panose="03010101010201010101" pitchFamily="66" charset="0"/>
              </a:rPr>
              <a:t>Кекс сирний</a:t>
            </a:r>
            <a:endParaRPr lang="ru-RU" sz="4000" b="1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31304" y="967410"/>
            <a:ext cx="11569148" cy="329979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sz="3200" cap="none" dirty="0" smtClean="0">
                <a:latin typeface="Monotype Corsiva" panose="03010101010201010101" pitchFamily="66" charset="0"/>
              </a:rPr>
              <a:t>	</a:t>
            </a:r>
            <a:r>
              <a:rPr lang="uk-UA" sz="3200" cap="none" dirty="0" smtClean="0">
                <a:latin typeface="Monotype Corsiva" panose="03010101010201010101" pitchFamily="66" charset="0"/>
              </a:rPr>
              <a:t>Тісто готують і випікають так само, як для кексу “чайного”, але без род­зинок. протертий сир додають до маргарину з цукром і збивають, доки не утвориться пишна однорідна маса. далі тісто готують одним з вищенаведених способів.</a:t>
            </a:r>
          </a:p>
          <a:p>
            <a:pPr marL="0" indent="0" algn="just">
              <a:buNone/>
            </a:pPr>
            <a:r>
              <a:rPr lang="uk-UA" sz="3200" cap="none" dirty="0" smtClean="0">
                <a:latin typeface="Monotype Corsiva" panose="03010101010201010101" pitchFamily="66" charset="0"/>
              </a:rPr>
              <a:t>	</a:t>
            </a:r>
            <a:r>
              <a:rPr lang="uk-UA" sz="3200" b="1" cap="none" dirty="0" smtClean="0">
                <a:latin typeface="Monotype Corsiva" panose="03010101010201010101" pitchFamily="66" charset="0"/>
              </a:rPr>
              <a:t>Вимоги до якості: </a:t>
            </a:r>
            <a:r>
              <a:rPr lang="uk-UA" sz="3200" cap="none" dirty="0" smtClean="0">
                <a:latin typeface="Monotype Corsiva" panose="03010101010201010101" pitchFamily="66" charset="0"/>
              </a:rPr>
              <a:t>такі самі, як і до кексу «чайного», лише на розрізі не буде видно родзинок.</a:t>
            </a:r>
          </a:p>
          <a:p>
            <a:pPr marL="0" indent="0" algn="just">
              <a:buNone/>
            </a:pPr>
            <a:r>
              <a:rPr lang="ru-RU" sz="3200" cap="none" dirty="0" smtClean="0">
                <a:latin typeface="Monotype Corsiva" panose="03010101010201010101" pitchFamily="66" charset="0"/>
              </a:rPr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650" t="3218" r="7592"/>
          <a:stretch/>
        </p:blipFill>
        <p:spPr>
          <a:xfrm>
            <a:off x="3127513" y="3644348"/>
            <a:ext cx="4412974" cy="282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3512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137893" y="0"/>
            <a:ext cx="6825803" cy="650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58489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78</TotalTime>
  <Words>132</Words>
  <Application>Microsoft Office PowerPoint</Application>
  <PresentationFormat>Широкоэкранный</PresentationFormat>
  <Paragraphs>22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Monotype Corsiva</vt:lpstr>
      <vt:lpstr>Tw Cen MT</vt:lpstr>
      <vt:lpstr>Капля</vt:lpstr>
      <vt:lpstr>Приготування масляного   бісквіту</vt:lpstr>
      <vt:lpstr>Презентация PowerPoint</vt:lpstr>
      <vt:lpstr>Презентация PowerPoint</vt:lpstr>
      <vt:lpstr>Презентация PowerPoint</vt:lpstr>
      <vt:lpstr>Вироби з масляного бісквіту: кекс столичний</vt:lpstr>
      <vt:lpstr>Кекс чайний</vt:lpstr>
      <vt:lpstr>Кекс сирний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Приготування масляного   бісквіту</dc:title>
  <dc:creator>User</dc:creator>
  <cp:lastModifiedBy>User</cp:lastModifiedBy>
  <cp:revision>9</cp:revision>
  <dcterms:created xsi:type="dcterms:W3CDTF">2021-02-24T20:52:10Z</dcterms:created>
  <dcterms:modified xsi:type="dcterms:W3CDTF">2021-02-28T10:28:48Z</dcterms:modified>
</cp:coreProperties>
</file>