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9" r:id="rId3"/>
    <p:sldId id="257" r:id="rId4"/>
    <p:sldId id="263" r:id="rId5"/>
    <p:sldId id="265" r:id="rId6"/>
    <p:sldId id="266" r:id="rId7"/>
    <p:sldId id="267" r:id="rId8"/>
    <p:sldId id="272" r:id="rId9"/>
    <p:sldId id="273" r:id="rId10"/>
    <p:sldId id="274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26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307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24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7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077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62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29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9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43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219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418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86780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11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685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923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096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2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A87498-C803-474F-934F-E4E99036A26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03CEC8B-EE07-4799-A185-F1D2A183B8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3402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ctrTitle"/>
          </p:nvPr>
        </p:nvSpPr>
        <p:spPr>
          <a:xfrm>
            <a:off x="283464" y="411481"/>
            <a:ext cx="6099048" cy="2414015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Модуль ПЕР-2.1. Укладання волосся</a:t>
            </a:r>
            <a:endParaRPr lang="ru-RU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одзаголовок 17"/>
          <p:cNvSpPr>
            <a:spLocks noGrp="1"/>
          </p:cNvSpPr>
          <p:nvPr>
            <p:ph type="subTitle" idx="1"/>
          </p:nvPr>
        </p:nvSpPr>
        <p:spPr>
          <a:xfrm>
            <a:off x="374904" y="3337560"/>
            <a:ext cx="6464808" cy="3191256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ПЕР-2.1.3. Виконання завивки волосся гарячим способом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12" y="557784"/>
            <a:ext cx="4225993" cy="573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481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0608" y="0"/>
            <a:ext cx="3885962" cy="43401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642" y="0"/>
            <a:ext cx="3255241" cy="45449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261706" cy="41171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2651" y="2734412"/>
            <a:ext cx="3566177" cy="42901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3617" y="3008348"/>
            <a:ext cx="3688224" cy="37422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757" y="2971744"/>
            <a:ext cx="4401924" cy="405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166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" y="-24684"/>
            <a:ext cx="3891572" cy="40206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923" y="-143556"/>
            <a:ext cx="4220335" cy="53729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0644" y="3423032"/>
            <a:ext cx="4048493" cy="31920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8230" y="2855515"/>
            <a:ext cx="4176985" cy="416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7102" y="-24684"/>
            <a:ext cx="4312396" cy="31035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14169"/>
          <a:stretch/>
        </p:blipFill>
        <p:spPr>
          <a:xfrm>
            <a:off x="271189" y="3458105"/>
            <a:ext cx="4584275" cy="350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1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уроку: </a:t>
            </a:r>
            <a:r>
              <a:rPr lang="uk-UA" sz="4800" dirty="0" smtClean="0">
                <a:solidFill>
                  <a:schemeClr val="accent2">
                    <a:lumMod val="50000"/>
                  </a:schemeClr>
                </a:solidFill>
              </a:rPr>
              <a:t>«Виконання спіральних локонів»</a:t>
            </a:r>
            <a:endParaRPr lang="ru-RU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3172968"/>
            <a:ext cx="9977692" cy="352958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уроку: </a:t>
            </a:r>
            <a:r>
              <a:rPr lang="uk-UA" sz="2800" dirty="0">
                <a:solidFill>
                  <a:schemeClr val="accent1">
                    <a:lumMod val="50000"/>
                  </a:schemeClr>
                </a:solidFill>
              </a:rPr>
              <a:t>навчитися виконувати спіральні локони з подальшим укладанням в зачіску; підбирати необхідні матеріали та інструменти для гарячого укладання волосся; дотримуватися правил ОП та норм санітарії та гігієни при роботі в навчальній перукарні.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40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73153"/>
            <a:ext cx="10736644" cy="1005840"/>
          </a:xfrm>
        </p:spPr>
        <p:txBody>
          <a:bodyPr>
            <a:normAutofit/>
          </a:bodyPr>
          <a:lstStyle/>
          <a:p>
            <a:r>
              <a:rPr lang="uk-UA" dirty="0" smtClean="0"/>
              <a:t>Будова класичних електричних щипців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9013" t="41507" r="19685" b="31215"/>
          <a:stretch/>
        </p:blipFill>
        <p:spPr>
          <a:xfrm>
            <a:off x="2416216" y="1189840"/>
            <a:ext cx="7272636" cy="523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480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256033"/>
            <a:ext cx="7252780" cy="1051560"/>
          </a:xfrm>
        </p:spPr>
        <p:txBody>
          <a:bodyPr>
            <a:noAutofit/>
          </a:bodyPr>
          <a:lstStyle/>
          <a:p>
            <a:pPr algn="ctr"/>
            <a:r>
              <a:rPr lang="uk-UA" dirty="0" smtClean="0"/>
              <a:t>Сучасні моделі електричних щипців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41" y="1707740"/>
            <a:ext cx="3081599" cy="23169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483" y="1736186"/>
            <a:ext cx="3136464" cy="23292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6991" y="1736186"/>
            <a:ext cx="3806393" cy="23292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2765" y="4190541"/>
            <a:ext cx="4519083" cy="23511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t="14288" b="13136"/>
          <a:stretch/>
        </p:blipFill>
        <p:spPr>
          <a:xfrm>
            <a:off x="6518790" y="4336839"/>
            <a:ext cx="2836403" cy="20585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0780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2" y="576072"/>
            <a:ext cx="11001820" cy="1325879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Різновиди локонів в залежності від діаметру електрощипців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9348" t="34677" r="19881" b="44230"/>
          <a:stretch/>
        </p:blipFill>
        <p:spPr>
          <a:xfrm>
            <a:off x="248184" y="2551176"/>
            <a:ext cx="11437848" cy="332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51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29768"/>
            <a:ext cx="10572053" cy="804672"/>
          </a:xfrm>
        </p:spPr>
        <p:txBody>
          <a:bodyPr/>
          <a:lstStyle/>
          <a:p>
            <a:pPr algn="ctr"/>
            <a:r>
              <a:rPr lang="uk-UA" dirty="0" smtClean="0"/>
              <a:t>Температура нагрівання щипців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1892808"/>
            <a:ext cx="10983531" cy="4101592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Для тонкого, м’якого, освітленого і пошкодженого волосся  -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150°С</a:t>
            </a:r>
          </a:p>
          <a:p>
            <a:r>
              <a:rPr lang="uk-UA" sz="2800" dirty="0" smtClean="0"/>
              <a:t>Для нормального нефарбованого волосся або жорсткого фарбованого –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150-180°С</a:t>
            </a:r>
          </a:p>
          <a:p>
            <a:r>
              <a:rPr lang="uk-UA" sz="2800" dirty="0" smtClean="0"/>
              <a:t>Для жорсткого, товстого і негроїдного волосся –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190-200°С</a:t>
            </a:r>
          </a:p>
          <a:p>
            <a:r>
              <a:rPr lang="uk-UA" sz="2800" dirty="0" smtClean="0"/>
              <a:t>Якщо щипці металеві, то температуру необхідно встановлювати на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20-30°С нижче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9023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64008"/>
            <a:ext cx="10407461" cy="1252728"/>
          </a:xfrm>
        </p:spPr>
        <p:txBody>
          <a:bodyPr/>
          <a:lstStyle/>
          <a:p>
            <a:r>
              <a:rPr lang="uk-UA" dirty="0" smtClean="0"/>
              <a:t>Причини неякісного укладання волосся на електрощипці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3" y="1527048"/>
            <a:ext cx="8534400" cy="5202936"/>
          </a:xfrm>
        </p:spPr>
        <p:txBody>
          <a:bodyPr>
            <a:normAutofit fontScale="85000" lnSpcReduction="20000"/>
          </a:bodyPr>
          <a:lstStyle/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порушення технології виконання;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використання неякісних косметичних засобів для укладання;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надмірне або недостатнє застосування засобів для укладання;</a:t>
            </a:r>
            <a:endParaRPr lang="ru-RU" sz="2100" dirty="0"/>
          </a:p>
          <a:p>
            <a:pPr marL="342900" lvl="0" indent="-342900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невірний підбір засобів для укладання;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неврахування стану волосся клієнта;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недостатній час притискання пасма електричними щипцями;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перетримання електричних щипців на пасмі;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 роботи на брудному або вологому волоссі;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волосся недостатньо охолонуло після накручування;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невірно підібраний діаметр щипців;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недостатня температура нагрівання </a:t>
            </a:r>
            <a:r>
              <a:rPr lang="uk-UA" sz="21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електрощипців</a:t>
            </a: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невірний кут відтягнення пасом при накручуванні;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занадто широкі або товсті пасма;</a:t>
            </a:r>
            <a:endParaRPr lang="ru-RU" sz="2100" dirty="0"/>
          </a:p>
          <a:p>
            <a:pPr marL="342900" lvl="0" indent="-342900" algn="just">
              <a:buSzPts val="900"/>
              <a:buFont typeface="Symbol" panose="05050102010706020507" pitchFamily="18" charset="2"/>
              <a:buBlip>
                <a:blip r:embed="rId2"/>
              </a:buBlip>
            </a:pPr>
            <a:r>
              <a:rPr lang="uk-UA" sz="2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заломи на кінцях пасом.</a:t>
            </a:r>
            <a:endParaRPr lang="ru-RU" sz="21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824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4212" y="192024"/>
            <a:ext cx="10818939" cy="2944368"/>
          </a:xfrm>
        </p:spPr>
        <p:txBody>
          <a:bodyPr>
            <a:noAutofit/>
          </a:bodyPr>
          <a:lstStyle/>
          <a:p>
            <a:r>
              <a:rPr lang="uk-UA" sz="3600" b="1" dirty="0"/>
              <a:t>Інструкція з охорони праці та безпеки життєдіяльності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uk-UA" sz="3600" b="1" dirty="0"/>
              <a:t>при роботі в перукарні з електроінструментом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84212" y="3008376"/>
            <a:ext cx="8535988" cy="2986024"/>
          </a:xfrm>
        </p:spPr>
        <p:txBody>
          <a:bodyPr>
            <a:normAutofit/>
          </a:bodyPr>
          <a:lstStyle/>
          <a:p>
            <a:r>
              <a:rPr lang="uk-UA" sz="2800" dirty="0" smtClean="0"/>
              <a:t>І. Загальні вимоги</a:t>
            </a:r>
          </a:p>
          <a:p>
            <a:r>
              <a:rPr lang="uk-UA" sz="2800" dirty="0" smtClean="0"/>
              <a:t>ІІ. Вимоги безпеки перед початком роботи</a:t>
            </a:r>
          </a:p>
          <a:p>
            <a:r>
              <a:rPr lang="uk-UA" sz="2800" dirty="0" smtClean="0"/>
              <a:t>ІІІ. Вимоги безпеки під час роботи</a:t>
            </a:r>
          </a:p>
          <a:p>
            <a:r>
              <a:rPr lang="uk-UA" sz="2800" dirty="0" smtClean="0"/>
              <a:t>І</a:t>
            </a:r>
            <a:r>
              <a:rPr lang="en-US" sz="2800" dirty="0" smtClean="0"/>
              <a:t>V</a:t>
            </a:r>
            <a:r>
              <a:rPr lang="uk-UA" sz="2800" dirty="0" smtClean="0"/>
              <a:t>. Вимоги безпеки після закінчення роботи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86156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91440"/>
            <a:ext cx="4352544" cy="6181344"/>
          </a:xfrm>
        </p:spPr>
        <p:txBody>
          <a:bodyPr>
            <a:noAutofit/>
          </a:bodyPr>
          <a:lstStyle/>
          <a:p>
            <a:pPr algn="ctr"/>
            <a:r>
              <a:rPr lang="uk-UA" b="1" dirty="0"/>
              <a:t>Критерії оцінювання рівня навчальних досягнень учнів на уроках виробничого навчання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2190" y="173736"/>
            <a:ext cx="7367532" cy="695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3257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272</TotalTime>
  <Words>259</Words>
  <Application>Microsoft Office PowerPoint</Application>
  <PresentationFormat>Широкоэкранный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 Narrow</vt:lpstr>
      <vt:lpstr>Century Gothic</vt:lpstr>
      <vt:lpstr>Symbol</vt:lpstr>
      <vt:lpstr>Times New Roman</vt:lpstr>
      <vt:lpstr>Wingdings 3</vt:lpstr>
      <vt:lpstr>Сектор</vt:lpstr>
      <vt:lpstr>Модуль ПЕР-2.1. Укладання волосся</vt:lpstr>
      <vt:lpstr>Презентация PowerPoint</vt:lpstr>
      <vt:lpstr>Презентация PowerPoint</vt:lpstr>
      <vt:lpstr>Тема уроку: «Виконання спіральних локонів»</vt:lpstr>
      <vt:lpstr>Будова класичних електричних щипців</vt:lpstr>
      <vt:lpstr>Сучасні моделі електричних щипців</vt:lpstr>
      <vt:lpstr>Різновиди локонів в залежності від діаметру електрощипців</vt:lpstr>
      <vt:lpstr>Температура нагрівання щипців</vt:lpstr>
      <vt:lpstr>Причини неякісного укладання волосся на електрощипці</vt:lpstr>
      <vt:lpstr>Інструкція з охорони праці та безпеки життєдіяльності  при роботі в перукарні з електроінструментом </vt:lpstr>
      <vt:lpstr>Критерії оцінювання рівня навчальних досягнень учнів на уроках виробничого навчання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Ira</dc:creator>
  <cp:lastModifiedBy>Ira</cp:lastModifiedBy>
  <cp:revision>19</cp:revision>
  <dcterms:created xsi:type="dcterms:W3CDTF">2021-09-24T07:30:29Z</dcterms:created>
  <dcterms:modified xsi:type="dcterms:W3CDTF">2021-11-18T08:03:05Z</dcterms:modified>
</cp:coreProperties>
</file>