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95" r:id="rId3"/>
    <p:sldId id="280" r:id="rId4"/>
    <p:sldId id="281" r:id="rId5"/>
    <p:sldId id="258" r:id="rId6"/>
    <p:sldId id="259" r:id="rId7"/>
    <p:sldId id="297" r:id="rId8"/>
    <p:sldId id="282" r:id="rId9"/>
    <p:sldId id="283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63" r:id="rId22"/>
    <p:sldId id="264" r:id="rId23"/>
    <p:sldId id="265" r:id="rId24"/>
    <p:sldId id="266" r:id="rId25"/>
    <p:sldId id="267" r:id="rId26"/>
    <p:sldId id="277" r:id="rId27"/>
    <p:sldId id="278" r:id="rId28"/>
    <p:sldId id="279" r:id="rId29"/>
    <p:sldId id="268" r:id="rId30"/>
    <p:sldId id="269" r:id="rId31"/>
    <p:sldId id="272" r:id="rId32"/>
    <p:sldId id="273" r:id="rId33"/>
    <p:sldId id="298" r:id="rId34"/>
    <p:sldId id="299" r:id="rId35"/>
    <p:sldId id="296" r:id="rId36"/>
    <p:sldId id="276" r:id="rId37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856" autoAdjust="0"/>
  </p:normalViewPr>
  <p:slideViewPr>
    <p:cSldViewPr snapToGrid="0">
      <p:cViewPr varScale="1">
        <p:scale>
          <a:sx n="65" d="100"/>
          <a:sy n="65" d="100"/>
        </p:scale>
        <p:origin x="9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3">
  <dgm:title val=""/>
  <dgm:desc val=""/>
  <dgm:catLst>
    <dgm:cat type="accent1" pri="11300"/>
  </dgm:catLst>
  <dgm:styleLbl name="node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1">
        <a:shade val="80000"/>
      </a:schemeClr>
      <a:schemeClr val="accent1">
        <a:tint val="7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/>
    <dgm:txEffectClrLst/>
  </dgm:styleLbl>
  <dgm:styleLbl name="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lnNode1">
    <dgm:fillClrLst>
      <a:schemeClr val="accent1">
        <a:shade val="80000"/>
      </a:schemeClr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1">
        <a:shade val="80000"/>
        <a:alpha val="50000"/>
      </a:schemeClr>
      <a:schemeClr val="accent1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/>
    <dgm:txEffectClrLst/>
  </dgm:styleLbl>
  <dgm:styleLbl name="f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1">
        <a:shade val="90000"/>
      </a:schemeClr>
      <a:schemeClr val="accent1">
        <a:tint val="70000"/>
      </a:schemeClr>
    </dgm:fillClrLst>
    <dgm:linClrLst>
      <a:schemeClr val="accent1">
        <a:shade val="90000"/>
      </a:schemeClr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9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8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1">
        <a:shade val="80000"/>
      </a:schemeClr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8CA2AB-1840-4560-B0EF-ED91415FE7E9}" type="doc">
      <dgm:prSet loTypeId="urn:microsoft.com/office/officeart/2005/8/layout/orgChart1" loCatId="hierarchy" qsTypeId="urn:microsoft.com/office/officeart/2005/8/quickstyle/simple1" qsCatId="simple" csTypeId="urn:microsoft.com/office/officeart/2005/8/colors/accent1_3" csCatId="accent1" phldr="1"/>
      <dgm:spPr/>
      <dgm:t>
        <a:bodyPr/>
        <a:lstStyle/>
        <a:p>
          <a:endParaRPr lang="ru-RU"/>
        </a:p>
      </dgm:t>
    </dgm:pt>
    <dgm:pt modelId="{43CD693B-86FD-4524-81C2-DA4847C7EA53}">
      <dgm:prSet phldrT="[Текст]" custT="1"/>
      <dgm:spPr/>
      <dgm:t>
        <a:bodyPr/>
        <a:lstStyle/>
        <a:p>
          <a:r>
            <a:rPr lang="uk-UA" sz="2800" b="1" i="1" u="none" dirty="0" smtClean="0"/>
            <a:t>Крупа</a:t>
          </a:r>
          <a:endParaRPr lang="ru-RU" sz="2800" b="1" i="1" u="none" dirty="0"/>
        </a:p>
      </dgm:t>
    </dgm:pt>
    <dgm:pt modelId="{6EE03EAD-AB49-49D4-B7B1-6AE40F955C2A}" type="parTrans" cxnId="{88D79D84-3D57-4A95-9D43-E61CEA33CAC3}">
      <dgm:prSet/>
      <dgm:spPr/>
      <dgm:t>
        <a:bodyPr/>
        <a:lstStyle/>
        <a:p>
          <a:endParaRPr lang="ru-RU"/>
        </a:p>
      </dgm:t>
    </dgm:pt>
    <dgm:pt modelId="{D57BB556-7180-44BC-A5E4-BE2A45CDB89E}" type="sibTrans" cxnId="{88D79D84-3D57-4A95-9D43-E61CEA33CAC3}">
      <dgm:prSet/>
      <dgm:spPr/>
      <dgm:t>
        <a:bodyPr/>
        <a:lstStyle/>
        <a:p>
          <a:endParaRPr lang="ru-RU"/>
        </a:p>
      </dgm:t>
    </dgm:pt>
    <dgm:pt modelId="{1AB5636E-D0A0-4747-A4AB-3317B4B787F9}">
      <dgm:prSet phldrT="[Текст]"/>
      <dgm:spPr/>
      <dgm:t>
        <a:bodyPr/>
        <a:lstStyle/>
        <a:p>
          <a:r>
            <a:rPr lang="uk-UA" b="1" i="1" dirty="0" smtClean="0"/>
            <a:t>За видом круп’яної культури</a:t>
          </a:r>
          <a:endParaRPr lang="ru-RU" b="1" i="1" dirty="0"/>
        </a:p>
      </dgm:t>
    </dgm:pt>
    <dgm:pt modelId="{2292D69A-038E-4C61-9A90-9261F0FD8559}" type="parTrans" cxnId="{0F016313-6939-4C55-8211-20C8B23C342E}">
      <dgm:prSet/>
      <dgm:spPr/>
      <dgm:t>
        <a:bodyPr/>
        <a:lstStyle/>
        <a:p>
          <a:endParaRPr lang="ru-RU" dirty="0"/>
        </a:p>
      </dgm:t>
    </dgm:pt>
    <dgm:pt modelId="{E912B4BD-C08A-481B-AE54-1C460EC0B955}" type="sibTrans" cxnId="{0F016313-6939-4C55-8211-20C8B23C342E}">
      <dgm:prSet/>
      <dgm:spPr/>
      <dgm:t>
        <a:bodyPr/>
        <a:lstStyle/>
        <a:p>
          <a:endParaRPr lang="ru-RU"/>
        </a:p>
      </dgm:t>
    </dgm:pt>
    <dgm:pt modelId="{C8589A13-13F1-4B5C-8615-E4FC4D5C9BC2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Рисові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Пшоно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Гречані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Манні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Пшеничні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Перлові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Ячні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Вівсяні</a:t>
          </a:r>
        </a:p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Кукурудзяні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F4FC10BE-6603-4B57-992A-33FC40E14239}" type="parTrans" cxnId="{F1FDC6E4-1FD4-4B6E-AE70-EA6751FD23EA}">
      <dgm:prSet/>
      <dgm:spPr/>
      <dgm:t>
        <a:bodyPr/>
        <a:lstStyle/>
        <a:p>
          <a:endParaRPr lang="ru-RU" dirty="0"/>
        </a:p>
      </dgm:t>
    </dgm:pt>
    <dgm:pt modelId="{AF001181-C626-4C2E-BBBB-370D21A4D557}" type="sibTrans" cxnId="{F1FDC6E4-1FD4-4B6E-AE70-EA6751FD23EA}">
      <dgm:prSet/>
      <dgm:spPr/>
      <dgm:t>
        <a:bodyPr/>
        <a:lstStyle/>
        <a:p>
          <a:endParaRPr lang="ru-RU"/>
        </a:p>
      </dgm:t>
    </dgm:pt>
    <dgm:pt modelId="{63C88D44-92DD-4299-B10D-EFCA41FDB108}">
      <dgm:prSet phldrT="[Текст]"/>
      <dgm:spPr/>
      <dgm:t>
        <a:bodyPr/>
        <a:lstStyle/>
        <a:p>
          <a:r>
            <a:rPr lang="uk-UA" b="1" i="1" dirty="0" smtClean="0"/>
            <a:t>За технологією виготовлення</a:t>
          </a:r>
          <a:endParaRPr lang="ru-RU" b="1" i="1" dirty="0"/>
        </a:p>
      </dgm:t>
    </dgm:pt>
    <dgm:pt modelId="{8DB4FDAB-0344-4582-B43C-398915DDEAE1}" type="parTrans" cxnId="{1ADC31BE-CC79-4F2A-A285-3F6446F4303F}">
      <dgm:prSet/>
      <dgm:spPr/>
      <dgm:t>
        <a:bodyPr/>
        <a:lstStyle/>
        <a:p>
          <a:endParaRPr lang="ru-RU" dirty="0"/>
        </a:p>
      </dgm:t>
    </dgm:pt>
    <dgm:pt modelId="{F8EAC59B-E215-4295-9F3B-1330A3A45235}" type="sibTrans" cxnId="{1ADC31BE-CC79-4F2A-A285-3F6446F4303F}">
      <dgm:prSet/>
      <dgm:spPr/>
      <dgm:t>
        <a:bodyPr/>
        <a:lstStyle/>
        <a:p>
          <a:endParaRPr lang="ru-RU"/>
        </a:p>
      </dgm:t>
    </dgm:pt>
    <dgm:pt modelId="{33FD0256-FAFD-4594-866F-0697F8F44E58}">
      <dgm:prSet phldrT="[Текст]"/>
      <dgm:spPr/>
      <dgm:t>
        <a:bodyPr/>
        <a:lstStyle/>
        <a:p>
          <a:r>
            <a:rPr lang="uk-UA" b="1" i="1" dirty="0" smtClean="0"/>
            <a:t>За характером обробки</a:t>
          </a:r>
          <a:endParaRPr lang="ru-RU" b="1" i="1" dirty="0"/>
        </a:p>
      </dgm:t>
    </dgm:pt>
    <dgm:pt modelId="{2C0C86A8-1FA1-43FA-9C81-D9C5CD9290A4}" type="parTrans" cxnId="{A79E4472-3F7A-40F5-B0E8-B4BA2AFC268D}">
      <dgm:prSet/>
      <dgm:spPr/>
      <dgm:t>
        <a:bodyPr/>
        <a:lstStyle/>
        <a:p>
          <a:endParaRPr lang="ru-RU" dirty="0"/>
        </a:p>
      </dgm:t>
    </dgm:pt>
    <dgm:pt modelId="{1D15C4D1-AC00-474E-ACEE-8F3587E7E4A4}" type="sibTrans" cxnId="{A79E4472-3F7A-40F5-B0E8-B4BA2AFC268D}">
      <dgm:prSet/>
      <dgm:spPr/>
      <dgm:t>
        <a:bodyPr/>
        <a:lstStyle/>
        <a:p>
          <a:endParaRPr lang="ru-RU"/>
        </a:p>
      </dgm:t>
    </dgm:pt>
    <dgm:pt modelId="{19FEE4CD-CA54-4336-B7E2-E1E609F0365F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Номери (ячмінна, пшенична, кукурудзяна)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BBF4BCCA-A391-449C-9170-867F6D91F3E8}" type="parTrans" cxnId="{7650D207-A345-41B1-BE7F-1CCDA93E3E3F}">
      <dgm:prSet/>
      <dgm:spPr/>
      <dgm:t>
        <a:bodyPr/>
        <a:lstStyle/>
        <a:p>
          <a:endParaRPr lang="ru-RU" dirty="0"/>
        </a:p>
      </dgm:t>
    </dgm:pt>
    <dgm:pt modelId="{56BDEA75-8F72-426A-8710-0D96509FA1BF}" type="sibTrans" cxnId="{7650D207-A345-41B1-BE7F-1CCDA93E3E3F}">
      <dgm:prSet/>
      <dgm:spPr/>
      <dgm:t>
        <a:bodyPr/>
        <a:lstStyle/>
        <a:p>
          <a:endParaRPr lang="ru-RU"/>
        </a:p>
      </dgm:t>
    </dgm:pt>
    <dgm:pt modelId="{B3F02032-28E6-4AD7-9EF3-8DC482DB5E39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Різновиди, сорти (пшоно, гречана, рисова, вівсяна</a:t>
          </a:r>
          <a:r>
            <a:rPr lang="uk-UA" dirty="0" smtClean="0">
              <a:solidFill>
                <a:schemeClr val="tx2">
                  <a:lumMod val="10000"/>
                </a:schemeClr>
              </a:solidFill>
            </a:rPr>
            <a:t>)</a:t>
          </a:r>
        </a:p>
      </dgm:t>
    </dgm:pt>
    <dgm:pt modelId="{BA0E3B68-A07C-4485-90A5-2AE839C04EF1}" type="parTrans" cxnId="{7CF33E93-284F-4EF3-8D30-C3606C11759C}">
      <dgm:prSet/>
      <dgm:spPr/>
      <dgm:t>
        <a:bodyPr/>
        <a:lstStyle/>
        <a:p>
          <a:endParaRPr lang="ru-RU" dirty="0"/>
        </a:p>
      </dgm:t>
    </dgm:pt>
    <dgm:pt modelId="{AB2597C6-9970-4F77-977B-EA07248B0916}" type="sibTrans" cxnId="{7CF33E93-284F-4EF3-8D30-C3606C11759C}">
      <dgm:prSet/>
      <dgm:spPr/>
      <dgm:t>
        <a:bodyPr/>
        <a:lstStyle/>
        <a:p>
          <a:endParaRPr lang="ru-RU"/>
        </a:p>
      </dgm:t>
    </dgm:pt>
    <dgm:pt modelId="{99EAE7B8-9DDB-4C64-A1B7-92A96C857BF2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Марки (манна</a:t>
          </a:r>
          <a:r>
            <a:rPr lang="uk-UA" dirty="0" smtClean="0">
              <a:solidFill>
                <a:schemeClr val="tx2">
                  <a:lumMod val="10000"/>
                </a:schemeClr>
              </a:solidFill>
            </a:rPr>
            <a:t>)</a:t>
          </a:r>
          <a:endParaRPr lang="ru-RU" dirty="0">
            <a:solidFill>
              <a:schemeClr val="tx2">
                <a:lumMod val="10000"/>
              </a:schemeClr>
            </a:solidFill>
          </a:endParaRPr>
        </a:p>
      </dgm:t>
    </dgm:pt>
    <dgm:pt modelId="{48A6BF00-EBDB-4410-BE4D-E0C723A69F4A}" type="parTrans" cxnId="{486CD533-3942-451C-91BD-DE446C0E89F3}">
      <dgm:prSet/>
      <dgm:spPr/>
      <dgm:t>
        <a:bodyPr/>
        <a:lstStyle/>
        <a:p>
          <a:endParaRPr lang="ru-RU" dirty="0"/>
        </a:p>
      </dgm:t>
    </dgm:pt>
    <dgm:pt modelId="{7CD79191-059D-444D-84A3-EAE0E46D2351}" type="sibTrans" cxnId="{486CD533-3942-451C-91BD-DE446C0E89F3}">
      <dgm:prSet/>
      <dgm:spPr/>
      <dgm:t>
        <a:bodyPr/>
        <a:lstStyle/>
        <a:p>
          <a:endParaRPr lang="ru-RU"/>
        </a:p>
      </dgm:t>
    </dgm:pt>
    <dgm:pt modelId="{17C02265-9118-4A86-9300-DA7844CE7CE1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Шеретовані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B4B17252-6D2D-43B3-96BA-5F1DEC0655F5}" type="parTrans" cxnId="{37007165-D4B9-4418-B652-0215F5ADCC89}">
      <dgm:prSet/>
      <dgm:spPr/>
      <dgm:t>
        <a:bodyPr/>
        <a:lstStyle/>
        <a:p>
          <a:endParaRPr lang="ru-RU" dirty="0"/>
        </a:p>
      </dgm:t>
    </dgm:pt>
    <dgm:pt modelId="{4F4233F3-4BD5-42C2-B3B5-BEAC79ED7F3E}" type="sibTrans" cxnId="{37007165-D4B9-4418-B652-0215F5ADCC89}">
      <dgm:prSet/>
      <dgm:spPr/>
      <dgm:t>
        <a:bodyPr/>
        <a:lstStyle/>
        <a:p>
          <a:endParaRPr lang="ru-RU"/>
        </a:p>
      </dgm:t>
    </dgm:pt>
    <dgm:pt modelId="{C27CC56A-A406-418A-A70D-B5097878DCDC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Шліфовані й поліровані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3513D78E-B471-4DB7-8BF8-E0B2170DB19F}" type="parTrans" cxnId="{15070174-5B13-4966-AFF3-21F681AE82AA}">
      <dgm:prSet/>
      <dgm:spPr/>
      <dgm:t>
        <a:bodyPr/>
        <a:lstStyle/>
        <a:p>
          <a:endParaRPr lang="ru-RU" dirty="0"/>
        </a:p>
      </dgm:t>
    </dgm:pt>
    <dgm:pt modelId="{117C9E14-BB1A-49DB-90B5-85F866C57EEC}" type="sibTrans" cxnId="{15070174-5B13-4966-AFF3-21F681AE82AA}">
      <dgm:prSet/>
      <dgm:spPr/>
      <dgm:t>
        <a:bodyPr/>
        <a:lstStyle/>
        <a:p>
          <a:endParaRPr lang="ru-RU"/>
        </a:p>
      </dgm:t>
    </dgm:pt>
    <dgm:pt modelId="{53BB3B82-0391-46D1-BDD2-07FD07E53F26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Цілі (ядрові)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A24E53C3-4DBB-403E-A4EE-6E136ADC78FE}" type="parTrans" cxnId="{901D3795-B273-4DB3-A576-C9ACAA40D8F4}">
      <dgm:prSet/>
      <dgm:spPr/>
      <dgm:t>
        <a:bodyPr/>
        <a:lstStyle/>
        <a:p>
          <a:endParaRPr lang="ru-RU" dirty="0"/>
        </a:p>
      </dgm:t>
    </dgm:pt>
    <dgm:pt modelId="{7ACD9213-9F90-4A5A-A503-517B38D8615B}" type="sibTrans" cxnId="{901D3795-B273-4DB3-A576-C9ACAA40D8F4}">
      <dgm:prSet/>
      <dgm:spPr/>
      <dgm:t>
        <a:bodyPr/>
        <a:lstStyle/>
        <a:p>
          <a:endParaRPr lang="ru-RU"/>
        </a:p>
      </dgm:t>
    </dgm:pt>
    <dgm:pt modelId="{D24D78AC-0D42-4FAA-9176-14A81C226BCD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Подрібнені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913637B2-E48F-4731-90DC-20827334A74C}" type="parTrans" cxnId="{AD39A031-2705-4494-988D-8F052F00ECC9}">
      <dgm:prSet/>
      <dgm:spPr/>
      <dgm:t>
        <a:bodyPr/>
        <a:lstStyle/>
        <a:p>
          <a:endParaRPr lang="ru-RU" dirty="0"/>
        </a:p>
      </dgm:t>
    </dgm:pt>
    <dgm:pt modelId="{98839234-5D08-4D0A-8608-B65C0B92B9CD}" type="sibTrans" cxnId="{AD39A031-2705-4494-988D-8F052F00ECC9}">
      <dgm:prSet/>
      <dgm:spPr/>
      <dgm:t>
        <a:bodyPr/>
        <a:lstStyle/>
        <a:p>
          <a:endParaRPr lang="ru-RU"/>
        </a:p>
      </dgm:t>
    </dgm:pt>
    <dgm:pt modelId="{629DBF15-EF97-4937-965C-955D90149884}">
      <dgm:prSet phldrT="[Текст]"/>
      <dgm:spPr/>
      <dgm:t>
        <a:bodyPr/>
        <a:lstStyle/>
        <a:p>
          <a:r>
            <a:rPr lang="uk-UA" b="1" i="1" dirty="0" smtClean="0">
              <a:solidFill>
                <a:schemeClr val="tx2">
                  <a:lumMod val="10000"/>
                </a:schemeClr>
              </a:solidFill>
            </a:rPr>
            <a:t>У вигляді тонких пластівців</a:t>
          </a:r>
          <a:endParaRPr lang="ru-RU" b="1" i="1" dirty="0">
            <a:solidFill>
              <a:schemeClr val="tx2">
                <a:lumMod val="10000"/>
              </a:schemeClr>
            </a:solidFill>
          </a:endParaRPr>
        </a:p>
      </dgm:t>
    </dgm:pt>
    <dgm:pt modelId="{782DDAE9-11F3-4DD1-8B9B-9A4A0F669716}" type="parTrans" cxnId="{8C5DFA94-0E4F-443F-8DDC-4289BE54336C}">
      <dgm:prSet/>
      <dgm:spPr/>
      <dgm:t>
        <a:bodyPr/>
        <a:lstStyle/>
        <a:p>
          <a:endParaRPr lang="ru-RU" dirty="0"/>
        </a:p>
      </dgm:t>
    </dgm:pt>
    <dgm:pt modelId="{F73B655A-C73A-4198-9C51-B781A4EAB489}" type="sibTrans" cxnId="{8C5DFA94-0E4F-443F-8DDC-4289BE54336C}">
      <dgm:prSet/>
      <dgm:spPr/>
      <dgm:t>
        <a:bodyPr/>
        <a:lstStyle/>
        <a:p>
          <a:endParaRPr lang="ru-RU"/>
        </a:p>
      </dgm:t>
    </dgm:pt>
    <dgm:pt modelId="{117F0558-DE7E-40E4-BA35-4A55B137962C}" type="pres">
      <dgm:prSet presAssocID="{218CA2AB-1840-4560-B0EF-ED91415FE7E9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37CB26F-DB8A-4DAB-A8A8-81FB6AA132CC}" type="pres">
      <dgm:prSet presAssocID="{43CD693B-86FD-4524-81C2-DA4847C7EA53}" presName="hierRoot1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E284173D-224B-476F-BF72-4D056F53D128}" type="pres">
      <dgm:prSet presAssocID="{43CD693B-86FD-4524-81C2-DA4847C7EA53}" presName="rootComposite1" presStyleCnt="0"/>
      <dgm:spPr/>
      <dgm:t>
        <a:bodyPr/>
        <a:lstStyle/>
        <a:p>
          <a:endParaRPr lang="ru-RU"/>
        </a:p>
      </dgm:t>
    </dgm:pt>
    <dgm:pt modelId="{DEE9BB55-0A5B-46EC-BC7F-575E69A05E47}" type="pres">
      <dgm:prSet presAssocID="{43CD693B-86FD-4524-81C2-DA4847C7EA53}" presName="rootText1" presStyleLbl="node0" presStyleIdx="0" presStyleCnt="1" custScaleX="318445" custLinFactNeighborX="6386" custLinFactNeighborY="1644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9BC8390-21E8-43CF-89B0-6F6E370FFCA0}" type="pres">
      <dgm:prSet presAssocID="{43CD693B-86FD-4524-81C2-DA4847C7EA53}" presName="rootConnector1" presStyleLbl="node1" presStyleIdx="0" presStyleCnt="0"/>
      <dgm:spPr/>
      <dgm:t>
        <a:bodyPr/>
        <a:lstStyle/>
        <a:p>
          <a:endParaRPr lang="ru-RU"/>
        </a:p>
      </dgm:t>
    </dgm:pt>
    <dgm:pt modelId="{637CBFAF-5FE0-4548-AFC8-66DCF70E8C21}" type="pres">
      <dgm:prSet presAssocID="{43CD693B-86FD-4524-81C2-DA4847C7EA53}" presName="hierChild2" presStyleCnt="0"/>
      <dgm:spPr/>
      <dgm:t>
        <a:bodyPr/>
        <a:lstStyle/>
        <a:p>
          <a:endParaRPr lang="ru-RU"/>
        </a:p>
      </dgm:t>
    </dgm:pt>
    <dgm:pt modelId="{3D6BC3D6-8B13-402F-991B-AA96D64BC291}" type="pres">
      <dgm:prSet presAssocID="{2292D69A-038E-4C61-9A90-9261F0FD8559}" presName="Name37" presStyleLbl="parChTrans1D2" presStyleIdx="0" presStyleCnt="3"/>
      <dgm:spPr/>
      <dgm:t>
        <a:bodyPr/>
        <a:lstStyle/>
        <a:p>
          <a:endParaRPr lang="ru-RU"/>
        </a:p>
      </dgm:t>
    </dgm:pt>
    <dgm:pt modelId="{F68AC1D8-B7D8-49B1-9794-BCEDE65A5A38}" type="pres">
      <dgm:prSet presAssocID="{1AB5636E-D0A0-4747-A4AB-3317B4B787F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D6624F6E-B364-469B-8B3A-870CE924A691}" type="pres">
      <dgm:prSet presAssocID="{1AB5636E-D0A0-4747-A4AB-3317B4B787F9}" presName="rootComposite" presStyleCnt="0"/>
      <dgm:spPr/>
      <dgm:t>
        <a:bodyPr/>
        <a:lstStyle/>
        <a:p>
          <a:endParaRPr lang="ru-RU"/>
        </a:p>
      </dgm:t>
    </dgm:pt>
    <dgm:pt modelId="{15C4DD12-06EF-4624-865E-D18BB110199B}" type="pres">
      <dgm:prSet presAssocID="{1AB5636E-D0A0-4747-A4AB-3317B4B787F9}" presName="rootText" presStyleLbl="node2" presStyleIdx="0" presStyleCnt="3" custScaleX="197267" custScaleY="60957" custLinFactNeighborX="-5" custLinFactNeighborY="584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B33B94E7-F6FD-414E-A2C4-65FCC93389C2}" type="pres">
      <dgm:prSet presAssocID="{1AB5636E-D0A0-4747-A4AB-3317B4B787F9}" presName="rootConnector" presStyleLbl="node2" presStyleIdx="0" presStyleCnt="3"/>
      <dgm:spPr/>
      <dgm:t>
        <a:bodyPr/>
        <a:lstStyle/>
        <a:p>
          <a:endParaRPr lang="ru-RU"/>
        </a:p>
      </dgm:t>
    </dgm:pt>
    <dgm:pt modelId="{BFA59528-48EE-4F11-A22F-02665B574A0F}" type="pres">
      <dgm:prSet presAssocID="{1AB5636E-D0A0-4747-A4AB-3317B4B787F9}" presName="hierChild4" presStyleCnt="0"/>
      <dgm:spPr/>
      <dgm:t>
        <a:bodyPr/>
        <a:lstStyle/>
        <a:p>
          <a:endParaRPr lang="ru-RU"/>
        </a:p>
      </dgm:t>
    </dgm:pt>
    <dgm:pt modelId="{A0D61F86-3C6F-4F51-B8A2-081189BD64D4}" type="pres">
      <dgm:prSet presAssocID="{F4FC10BE-6603-4B57-992A-33FC40E14239}" presName="Name37" presStyleLbl="parChTrans1D3" presStyleIdx="0" presStyleCnt="9"/>
      <dgm:spPr/>
      <dgm:t>
        <a:bodyPr/>
        <a:lstStyle/>
        <a:p>
          <a:endParaRPr lang="ru-RU"/>
        </a:p>
      </dgm:t>
    </dgm:pt>
    <dgm:pt modelId="{FE5FE7D1-4E4E-411E-A4F5-600056698D7F}" type="pres">
      <dgm:prSet presAssocID="{C8589A13-13F1-4B5C-8615-E4FC4D5C9BC2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091B8695-D8E9-415B-AC3E-E42DA30974B9}" type="pres">
      <dgm:prSet presAssocID="{C8589A13-13F1-4B5C-8615-E4FC4D5C9BC2}" presName="rootComposite" presStyleCnt="0"/>
      <dgm:spPr/>
      <dgm:t>
        <a:bodyPr/>
        <a:lstStyle/>
        <a:p>
          <a:endParaRPr lang="ru-RU"/>
        </a:p>
      </dgm:t>
    </dgm:pt>
    <dgm:pt modelId="{3BB87BB8-E289-400E-8117-61FFD093FFB9}" type="pres">
      <dgm:prSet presAssocID="{C8589A13-13F1-4B5C-8615-E4FC4D5C9BC2}" presName="rootText" presStyleLbl="node3" presStyleIdx="0" presStyleCnt="9" custScaleX="127243" custScaleY="414127" custLinFactNeighborX="8366" custLinFactNeighborY="517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7E7C55C-8273-4CBC-9979-EA03DFC03863}" type="pres">
      <dgm:prSet presAssocID="{C8589A13-13F1-4B5C-8615-E4FC4D5C9BC2}" presName="rootConnector" presStyleLbl="node3" presStyleIdx="0" presStyleCnt="9"/>
      <dgm:spPr/>
      <dgm:t>
        <a:bodyPr/>
        <a:lstStyle/>
        <a:p>
          <a:endParaRPr lang="ru-RU"/>
        </a:p>
      </dgm:t>
    </dgm:pt>
    <dgm:pt modelId="{4E75B308-6552-472A-A79C-15B149131502}" type="pres">
      <dgm:prSet presAssocID="{C8589A13-13F1-4B5C-8615-E4FC4D5C9BC2}" presName="hierChild4" presStyleCnt="0"/>
      <dgm:spPr/>
      <dgm:t>
        <a:bodyPr/>
        <a:lstStyle/>
        <a:p>
          <a:endParaRPr lang="ru-RU"/>
        </a:p>
      </dgm:t>
    </dgm:pt>
    <dgm:pt modelId="{6FFA9913-A4EE-43C1-9D47-CDC359189050}" type="pres">
      <dgm:prSet presAssocID="{C8589A13-13F1-4B5C-8615-E4FC4D5C9BC2}" presName="hierChild5" presStyleCnt="0"/>
      <dgm:spPr/>
      <dgm:t>
        <a:bodyPr/>
        <a:lstStyle/>
        <a:p>
          <a:endParaRPr lang="ru-RU"/>
        </a:p>
      </dgm:t>
    </dgm:pt>
    <dgm:pt modelId="{4E62C015-E60F-456D-81E3-DAD125C0738D}" type="pres">
      <dgm:prSet presAssocID="{1AB5636E-D0A0-4747-A4AB-3317B4B787F9}" presName="hierChild5" presStyleCnt="0"/>
      <dgm:spPr/>
      <dgm:t>
        <a:bodyPr/>
        <a:lstStyle/>
        <a:p>
          <a:endParaRPr lang="ru-RU"/>
        </a:p>
      </dgm:t>
    </dgm:pt>
    <dgm:pt modelId="{E42B245C-D70D-4FFE-B4F4-0964483F0942}" type="pres">
      <dgm:prSet presAssocID="{8DB4FDAB-0344-4582-B43C-398915DDEAE1}" presName="Name37" presStyleLbl="parChTrans1D2" presStyleIdx="1" presStyleCnt="3"/>
      <dgm:spPr/>
      <dgm:t>
        <a:bodyPr/>
        <a:lstStyle/>
        <a:p>
          <a:endParaRPr lang="ru-RU"/>
        </a:p>
      </dgm:t>
    </dgm:pt>
    <dgm:pt modelId="{680023B7-70A6-4783-80F3-A467A76DFDE6}" type="pres">
      <dgm:prSet presAssocID="{63C88D44-92DD-4299-B10D-EFCA41FDB10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3097534-9487-4D5F-B3A5-C1A81F5CE742}" type="pres">
      <dgm:prSet presAssocID="{63C88D44-92DD-4299-B10D-EFCA41FDB108}" presName="rootComposite" presStyleCnt="0"/>
      <dgm:spPr/>
      <dgm:t>
        <a:bodyPr/>
        <a:lstStyle/>
        <a:p>
          <a:endParaRPr lang="ru-RU"/>
        </a:p>
      </dgm:t>
    </dgm:pt>
    <dgm:pt modelId="{0D5BA0EE-489D-45A5-8A19-1168A3C021A9}" type="pres">
      <dgm:prSet presAssocID="{63C88D44-92DD-4299-B10D-EFCA41FDB108}" presName="rootText" presStyleLbl="node2" presStyleIdx="1" presStyleCnt="3" custScaleX="197267" custScaleY="75571" custLinFactNeighborX="-1073" custLinFactNeighborY="58400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0EAC2C8D-60EB-4453-9CD2-D00715F8B2B0}" type="pres">
      <dgm:prSet presAssocID="{63C88D44-92DD-4299-B10D-EFCA41FDB108}" presName="rootConnector" presStyleLbl="node2" presStyleIdx="1" presStyleCnt="3"/>
      <dgm:spPr/>
      <dgm:t>
        <a:bodyPr/>
        <a:lstStyle/>
        <a:p>
          <a:endParaRPr lang="ru-RU"/>
        </a:p>
      </dgm:t>
    </dgm:pt>
    <dgm:pt modelId="{D7ED8E1B-BD8F-4391-8704-044FB177FE49}" type="pres">
      <dgm:prSet presAssocID="{63C88D44-92DD-4299-B10D-EFCA41FDB108}" presName="hierChild4" presStyleCnt="0"/>
      <dgm:spPr/>
      <dgm:t>
        <a:bodyPr/>
        <a:lstStyle/>
        <a:p>
          <a:endParaRPr lang="ru-RU"/>
        </a:p>
      </dgm:t>
    </dgm:pt>
    <dgm:pt modelId="{7075F5E2-9D22-439C-B76D-376E95A421DB}" type="pres">
      <dgm:prSet presAssocID="{BA0E3B68-A07C-4485-90A5-2AE839C04EF1}" presName="Name37" presStyleLbl="parChTrans1D3" presStyleIdx="1" presStyleCnt="9"/>
      <dgm:spPr/>
      <dgm:t>
        <a:bodyPr/>
        <a:lstStyle/>
        <a:p>
          <a:endParaRPr lang="ru-RU"/>
        </a:p>
      </dgm:t>
    </dgm:pt>
    <dgm:pt modelId="{909E6B07-B491-4E2B-A2F8-01B2063254B0}" type="pres">
      <dgm:prSet presAssocID="{B3F02032-28E6-4AD7-9EF3-8DC482DB5E39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BF9ECEEB-5FCA-418F-9D08-6F164B8B1838}" type="pres">
      <dgm:prSet presAssocID="{B3F02032-28E6-4AD7-9EF3-8DC482DB5E39}" presName="rootComposite" presStyleCnt="0"/>
      <dgm:spPr/>
      <dgm:t>
        <a:bodyPr/>
        <a:lstStyle/>
        <a:p>
          <a:endParaRPr lang="ru-RU"/>
        </a:p>
      </dgm:t>
    </dgm:pt>
    <dgm:pt modelId="{513F619F-DB5D-47F9-BBCD-663DBB57EB8C}" type="pres">
      <dgm:prSet presAssocID="{B3F02032-28E6-4AD7-9EF3-8DC482DB5E39}" presName="rootText" presStyleLbl="node3" presStyleIdx="1" presStyleCnt="9" custScaleX="141666" custLinFactNeighborX="-7105" custLinFactNeighborY="631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2F5BE56-D0C0-4318-A0FE-1A40DDB362EC}" type="pres">
      <dgm:prSet presAssocID="{B3F02032-28E6-4AD7-9EF3-8DC482DB5E39}" presName="rootConnector" presStyleLbl="node3" presStyleIdx="1" presStyleCnt="9"/>
      <dgm:spPr/>
      <dgm:t>
        <a:bodyPr/>
        <a:lstStyle/>
        <a:p>
          <a:endParaRPr lang="ru-RU"/>
        </a:p>
      </dgm:t>
    </dgm:pt>
    <dgm:pt modelId="{7F427A7A-3AC6-46B0-9270-CC6FEC00273A}" type="pres">
      <dgm:prSet presAssocID="{B3F02032-28E6-4AD7-9EF3-8DC482DB5E39}" presName="hierChild4" presStyleCnt="0"/>
      <dgm:spPr/>
      <dgm:t>
        <a:bodyPr/>
        <a:lstStyle/>
        <a:p>
          <a:endParaRPr lang="ru-RU"/>
        </a:p>
      </dgm:t>
    </dgm:pt>
    <dgm:pt modelId="{D4D136D4-E3E1-4F84-BAD2-123BA6BCD602}" type="pres">
      <dgm:prSet presAssocID="{B3F02032-28E6-4AD7-9EF3-8DC482DB5E39}" presName="hierChild5" presStyleCnt="0"/>
      <dgm:spPr/>
      <dgm:t>
        <a:bodyPr/>
        <a:lstStyle/>
        <a:p>
          <a:endParaRPr lang="ru-RU"/>
        </a:p>
      </dgm:t>
    </dgm:pt>
    <dgm:pt modelId="{4EA5F3D4-ABD3-4F16-A02A-7A8CEED9151B}" type="pres">
      <dgm:prSet presAssocID="{48A6BF00-EBDB-4410-BE4D-E0C723A69F4A}" presName="Name37" presStyleLbl="parChTrans1D3" presStyleIdx="2" presStyleCnt="9"/>
      <dgm:spPr/>
      <dgm:t>
        <a:bodyPr/>
        <a:lstStyle/>
        <a:p>
          <a:endParaRPr lang="ru-RU"/>
        </a:p>
      </dgm:t>
    </dgm:pt>
    <dgm:pt modelId="{A2D1A1CB-26ED-451A-80D9-2F22EAF9B3F2}" type="pres">
      <dgm:prSet presAssocID="{99EAE7B8-9DDB-4C64-A1B7-92A96C857BF2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7458E2F4-5248-42EA-8CD9-E7D61FE51634}" type="pres">
      <dgm:prSet presAssocID="{99EAE7B8-9DDB-4C64-A1B7-92A96C857BF2}" presName="rootComposite" presStyleCnt="0"/>
      <dgm:spPr/>
      <dgm:t>
        <a:bodyPr/>
        <a:lstStyle/>
        <a:p>
          <a:endParaRPr lang="ru-RU"/>
        </a:p>
      </dgm:t>
    </dgm:pt>
    <dgm:pt modelId="{0002E7EC-BEDB-4C4F-AE82-1FB5F5A2F6B4}" type="pres">
      <dgm:prSet presAssocID="{99EAE7B8-9DDB-4C64-A1B7-92A96C857BF2}" presName="rootText" presStyleLbl="node3" presStyleIdx="2" presStyleCnt="9" custScaleX="141666" custLinFactNeighborX="-7105" custLinFactNeighborY="4771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F423C5C-56C2-4A82-8BC0-6E711E62EDCF}" type="pres">
      <dgm:prSet presAssocID="{99EAE7B8-9DDB-4C64-A1B7-92A96C857BF2}" presName="rootConnector" presStyleLbl="node3" presStyleIdx="2" presStyleCnt="9"/>
      <dgm:spPr/>
      <dgm:t>
        <a:bodyPr/>
        <a:lstStyle/>
        <a:p>
          <a:endParaRPr lang="ru-RU"/>
        </a:p>
      </dgm:t>
    </dgm:pt>
    <dgm:pt modelId="{12BAADFD-4F4C-43D3-943F-EC1B38738EE4}" type="pres">
      <dgm:prSet presAssocID="{99EAE7B8-9DDB-4C64-A1B7-92A96C857BF2}" presName="hierChild4" presStyleCnt="0"/>
      <dgm:spPr/>
      <dgm:t>
        <a:bodyPr/>
        <a:lstStyle/>
        <a:p>
          <a:endParaRPr lang="ru-RU"/>
        </a:p>
      </dgm:t>
    </dgm:pt>
    <dgm:pt modelId="{B0DB45E8-A768-44D7-8687-A11214060CFF}" type="pres">
      <dgm:prSet presAssocID="{99EAE7B8-9DDB-4C64-A1B7-92A96C857BF2}" presName="hierChild5" presStyleCnt="0"/>
      <dgm:spPr/>
      <dgm:t>
        <a:bodyPr/>
        <a:lstStyle/>
        <a:p>
          <a:endParaRPr lang="ru-RU"/>
        </a:p>
      </dgm:t>
    </dgm:pt>
    <dgm:pt modelId="{B0B5FEDC-9C6E-45C9-876A-634A444B133C}" type="pres">
      <dgm:prSet presAssocID="{BBF4BCCA-A391-449C-9170-867F6D91F3E8}" presName="Name37" presStyleLbl="parChTrans1D3" presStyleIdx="3" presStyleCnt="9"/>
      <dgm:spPr/>
      <dgm:t>
        <a:bodyPr/>
        <a:lstStyle/>
        <a:p>
          <a:endParaRPr lang="ru-RU"/>
        </a:p>
      </dgm:t>
    </dgm:pt>
    <dgm:pt modelId="{7B504EF2-8CF7-4042-AFD2-97983F114116}" type="pres">
      <dgm:prSet presAssocID="{19FEE4CD-CA54-4336-B7E2-E1E609F0365F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970E0B47-C069-44CF-8B5B-42AA658B3F5A}" type="pres">
      <dgm:prSet presAssocID="{19FEE4CD-CA54-4336-B7E2-E1E609F0365F}" presName="rootComposite" presStyleCnt="0"/>
      <dgm:spPr/>
      <dgm:t>
        <a:bodyPr/>
        <a:lstStyle/>
        <a:p>
          <a:endParaRPr lang="ru-RU"/>
        </a:p>
      </dgm:t>
    </dgm:pt>
    <dgm:pt modelId="{65ACDB24-86BE-4515-9D6F-6FA1DFD27400}" type="pres">
      <dgm:prSet presAssocID="{19FEE4CD-CA54-4336-B7E2-E1E609F0365F}" presName="rootText" presStyleLbl="node3" presStyleIdx="3" presStyleCnt="9" custScaleX="141666" custLinFactNeighborX="-7105" custLinFactNeighborY="3295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42DDEA4-14C6-4996-A4E9-486E4B583DFC}" type="pres">
      <dgm:prSet presAssocID="{19FEE4CD-CA54-4336-B7E2-E1E609F0365F}" presName="rootConnector" presStyleLbl="node3" presStyleIdx="3" presStyleCnt="9"/>
      <dgm:spPr/>
      <dgm:t>
        <a:bodyPr/>
        <a:lstStyle/>
        <a:p>
          <a:endParaRPr lang="ru-RU"/>
        </a:p>
      </dgm:t>
    </dgm:pt>
    <dgm:pt modelId="{62AC9B9F-94CA-407E-812F-7B17DCB8308E}" type="pres">
      <dgm:prSet presAssocID="{19FEE4CD-CA54-4336-B7E2-E1E609F0365F}" presName="hierChild4" presStyleCnt="0"/>
      <dgm:spPr/>
      <dgm:t>
        <a:bodyPr/>
        <a:lstStyle/>
        <a:p>
          <a:endParaRPr lang="ru-RU"/>
        </a:p>
      </dgm:t>
    </dgm:pt>
    <dgm:pt modelId="{0BD7C8BB-6298-4B2A-8FC5-59F94872346D}" type="pres">
      <dgm:prSet presAssocID="{19FEE4CD-CA54-4336-B7E2-E1E609F0365F}" presName="hierChild5" presStyleCnt="0"/>
      <dgm:spPr/>
      <dgm:t>
        <a:bodyPr/>
        <a:lstStyle/>
        <a:p>
          <a:endParaRPr lang="ru-RU"/>
        </a:p>
      </dgm:t>
    </dgm:pt>
    <dgm:pt modelId="{177E02D5-46C5-4995-9F58-2E19D53EB62F}" type="pres">
      <dgm:prSet presAssocID="{63C88D44-92DD-4299-B10D-EFCA41FDB108}" presName="hierChild5" presStyleCnt="0"/>
      <dgm:spPr/>
      <dgm:t>
        <a:bodyPr/>
        <a:lstStyle/>
        <a:p>
          <a:endParaRPr lang="ru-RU"/>
        </a:p>
      </dgm:t>
    </dgm:pt>
    <dgm:pt modelId="{4F571736-FB3F-40B8-96A7-01F82CB42752}" type="pres">
      <dgm:prSet presAssocID="{2C0C86A8-1FA1-43FA-9C81-D9C5CD9290A4}" presName="Name37" presStyleLbl="parChTrans1D2" presStyleIdx="2" presStyleCnt="3"/>
      <dgm:spPr/>
      <dgm:t>
        <a:bodyPr/>
        <a:lstStyle/>
        <a:p>
          <a:endParaRPr lang="ru-RU"/>
        </a:p>
      </dgm:t>
    </dgm:pt>
    <dgm:pt modelId="{01BEAF46-7D2B-4A84-9E17-45D48DFE02AD}" type="pres">
      <dgm:prSet presAssocID="{33FD0256-FAFD-4594-866F-0697F8F44E58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76CADD7D-8D99-4307-AC21-D1FD8DEA66FE}" type="pres">
      <dgm:prSet presAssocID="{33FD0256-FAFD-4594-866F-0697F8F44E58}" presName="rootComposite" presStyleCnt="0"/>
      <dgm:spPr/>
      <dgm:t>
        <a:bodyPr/>
        <a:lstStyle/>
        <a:p>
          <a:endParaRPr lang="ru-RU"/>
        </a:p>
      </dgm:t>
    </dgm:pt>
    <dgm:pt modelId="{D3442DCF-3E74-42EA-A0DA-9A29BAB1B570}" type="pres">
      <dgm:prSet presAssocID="{33FD0256-FAFD-4594-866F-0697F8F44E58}" presName="rootText" presStyleLbl="node2" presStyleIdx="2" presStyleCnt="3" custScaleX="197267" custScaleY="75571" custLinFactNeighborX="-2918" custLinFactNeighborY="58576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E8E6A95-AE7D-4A04-97CC-1119FACE96A9}" type="pres">
      <dgm:prSet presAssocID="{33FD0256-FAFD-4594-866F-0697F8F44E58}" presName="rootConnector" presStyleLbl="node2" presStyleIdx="2" presStyleCnt="3"/>
      <dgm:spPr/>
      <dgm:t>
        <a:bodyPr/>
        <a:lstStyle/>
        <a:p>
          <a:endParaRPr lang="ru-RU"/>
        </a:p>
      </dgm:t>
    </dgm:pt>
    <dgm:pt modelId="{C2366418-39C3-4664-B3E2-88347F8E83CE}" type="pres">
      <dgm:prSet presAssocID="{33FD0256-FAFD-4594-866F-0697F8F44E58}" presName="hierChild4" presStyleCnt="0"/>
      <dgm:spPr/>
      <dgm:t>
        <a:bodyPr/>
        <a:lstStyle/>
        <a:p>
          <a:endParaRPr lang="ru-RU"/>
        </a:p>
      </dgm:t>
    </dgm:pt>
    <dgm:pt modelId="{AF5EC617-DFC3-4563-9404-BAC0455BA458}" type="pres">
      <dgm:prSet presAssocID="{B4B17252-6D2D-43B3-96BA-5F1DEC0655F5}" presName="Name37" presStyleLbl="parChTrans1D3" presStyleIdx="4" presStyleCnt="9"/>
      <dgm:spPr/>
      <dgm:t>
        <a:bodyPr/>
        <a:lstStyle/>
        <a:p>
          <a:endParaRPr lang="ru-RU"/>
        </a:p>
      </dgm:t>
    </dgm:pt>
    <dgm:pt modelId="{560CAD4E-8D14-4286-B51D-169BD51E909D}" type="pres">
      <dgm:prSet presAssocID="{17C02265-9118-4A86-9300-DA7844CE7CE1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AB347A1D-6BAC-4361-A9F9-72C21BA98215}" type="pres">
      <dgm:prSet presAssocID="{17C02265-9118-4A86-9300-DA7844CE7CE1}" presName="rootComposite" presStyleCnt="0"/>
      <dgm:spPr/>
      <dgm:t>
        <a:bodyPr/>
        <a:lstStyle/>
        <a:p>
          <a:endParaRPr lang="ru-RU"/>
        </a:p>
      </dgm:t>
    </dgm:pt>
    <dgm:pt modelId="{8CFC74D3-1D1B-4FC6-B01B-08E769A03665}" type="pres">
      <dgm:prSet presAssocID="{17C02265-9118-4A86-9300-DA7844CE7CE1}" presName="rootText" presStyleLbl="node3" presStyleIdx="4" presStyleCnt="9" custScaleX="141805" custScaleY="62663" custLinFactNeighborX="-4671" custLinFactNeighborY="5130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3DAD7424-2F7A-4409-AC6F-85FE5ECBE2F8}" type="pres">
      <dgm:prSet presAssocID="{17C02265-9118-4A86-9300-DA7844CE7CE1}" presName="rootConnector" presStyleLbl="node3" presStyleIdx="4" presStyleCnt="9"/>
      <dgm:spPr/>
      <dgm:t>
        <a:bodyPr/>
        <a:lstStyle/>
        <a:p>
          <a:endParaRPr lang="ru-RU"/>
        </a:p>
      </dgm:t>
    </dgm:pt>
    <dgm:pt modelId="{5FE332F3-150D-4747-8EB7-1326567DD169}" type="pres">
      <dgm:prSet presAssocID="{17C02265-9118-4A86-9300-DA7844CE7CE1}" presName="hierChild4" presStyleCnt="0"/>
      <dgm:spPr/>
      <dgm:t>
        <a:bodyPr/>
        <a:lstStyle/>
        <a:p>
          <a:endParaRPr lang="ru-RU"/>
        </a:p>
      </dgm:t>
    </dgm:pt>
    <dgm:pt modelId="{75941A8B-1786-4667-8648-C5C27C944357}" type="pres">
      <dgm:prSet presAssocID="{17C02265-9118-4A86-9300-DA7844CE7CE1}" presName="hierChild5" presStyleCnt="0"/>
      <dgm:spPr/>
      <dgm:t>
        <a:bodyPr/>
        <a:lstStyle/>
        <a:p>
          <a:endParaRPr lang="ru-RU"/>
        </a:p>
      </dgm:t>
    </dgm:pt>
    <dgm:pt modelId="{6D06F1AD-BFBB-4DEC-B550-E5A8A4E0A204}" type="pres">
      <dgm:prSet presAssocID="{3513D78E-B471-4DB7-8BF8-E0B2170DB19F}" presName="Name37" presStyleLbl="parChTrans1D3" presStyleIdx="5" presStyleCnt="9"/>
      <dgm:spPr/>
      <dgm:t>
        <a:bodyPr/>
        <a:lstStyle/>
        <a:p>
          <a:endParaRPr lang="ru-RU"/>
        </a:p>
      </dgm:t>
    </dgm:pt>
    <dgm:pt modelId="{2662CB42-DBEE-4AF0-A6E0-9B05185B1123}" type="pres">
      <dgm:prSet presAssocID="{C27CC56A-A406-418A-A70D-B5097878DCDC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9461D5E-B8EB-47B5-8FD7-9FD108E80754}" type="pres">
      <dgm:prSet presAssocID="{C27CC56A-A406-418A-A70D-B5097878DCDC}" presName="rootComposite" presStyleCnt="0"/>
      <dgm:spPr/>
      <dgm:t>
        <a:bodyPr/>
        <a:lstStyle/>
        <a:p>
          <a:endParaRPr lang="ru-RU"/>
        </a:p>
      </dgm:t>
    </dgm:pt>
    <dgm:pt modelId="{E2FD7C1F-712D-4660-A35C-BEA05F3B9A38}" type="pres">
      <dgm:prSet presAssocID="{C27CC56A-A406-418A-A70D-B5097878DCDC}" presName="rootText" presStyleLbl="node3" presStyleIdx="5" presStyleCnt="9" custScaleX="141805" custScaleY="62663" custLinFactNeighborX="-4671" custLinFactNeighborY="30945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2B1F257C-D259-432C-80B2-F47A74963B1B}" type="pres">
      <dgm:prSet presAssocID="{C27CC56A-A406-418A-A70D-B5097878DCDC}" presName="rootConnector" presStyleLbl="node3" presStyleIdx="5" presStyleCnt="9"/>
      <dgm:spPr/>
      <dgm:t>
        <a:bodyPr/>
        <a:lstStyle/>
        <a:p>
          <a:endParaRPr lang="ru-RU"/>
        </a:p>
      </dgm:t>
    </dgm:pt>
    <dgm:pt modelId="{ADBFB8B5-1887-4848-BAA2-0C2954EC2BF8}" type="pres">
      <dgm:prSet presAssocID="{C27CC56A-A406-418A-A70D-B5097878DCDC}" presName="hierChild4" presStyleCnt="0"/>
      <dgm:spPr/>
      <dgm:t>
        <a:bodyPr/>
        <a:lstStyle/>
        <a:p>
          <a:endParaRPr lang="ru-RU"/>
        </a:p>
      </dgm:t>
    </dgm:pt>
    <dgm:pt modelId="{57D2DE3B-3572-4920-AA7B-C70226EF5F0D}" type="pres">
      <dgm:prSet presAssocID="{C27CC56A-A406-418A-A70D-B5097878DCDC}" presName="hierChild5" presStyleCnt="0"/>
      <dgm:spPr/>
      <dgm:t>
        <a:bodyPr/>
        <a:lstStyle/>
        <a:p>
          <a:endParaRPr lang="ru-RU"/>
        </a:p>
      </dgm:t>
    </dgm:pt>
    <dgm:pt modelId="{CDE2410B-9BBA-4B08-96F0-194FC2E60CF7}" type="pres">
      <dgm:prSet presAssocID="{A24E53C3-4DBB-403E-A4EE-6E136ADC78FE}" presName="Name37" presStyleLbl="parChTrans1D3" presStyleIdx="6" presStyleCnt="9"/>
      <dgm:spPr/>
      <dgm:t>
        <a:bodyPr/>
        <a:lstStyle/>
        <a:p>
          <a:endParaRPr lang="ru-RU"/>
        </a:p>
      </dgm:t>
    </dgm:pt>
    <dgm:pt modelId="{0C2FD935-6AF0-4912-89FA-262AFB9A0AEB}" type="pres">
      <dgm:prSet presAssocID="{53BB3B82-0391-46D1-BDD2-07FD07E53F26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18DDAE07-4A2A-4BE1-8D77-97FB564A69B0}" type="pres">
      <dgm:prSet presAssocID="{53BB3B82-0391-46D1-BDD2-07FD07E53F26}" presName="rootComposite" presStyleCnt="0"/>
      <dgm:spPr/>
      <dgm:t>
        <a:bodyPr/>
        <a:lstStyle/>
        <a:p>
          <a:endParaRPr lang="ru-RU"/>
        </a:p>
      </dgm:t>
    </dgm:pt>
    <dgm:pt modelId="{D17DDB2B-B9DD-4611-8965-6F834245CF23}" type="pres">
      <dgm:prSet presAssocID="{53BB3B82-0391-46D1-BDD2-07FD07E53F26}" presName="rootText" presStyleLbl="node3" presStyleIdx="6" presStyleCnt="9" custScaleX="141805" custScaleY="62663" custLinFactNeighborX="-4671" custLinFactNeighborY="1285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3161EB1-BF4D-4BF0-9F76-D9824F5E5D43}" type="pres">
      <dgm:prSet presAssocID="{53BB3B82-0391-46D1-BDD2-07FD07E53F26}" presName="rootConnector" presStyleLbl="node3" presStyleIdx="6" presStyleCnt="9"/>
      <dgm:spPr/>
      <dgm:t>
        <a:bodyPr/>
        <a:lstStyle/>
        <a:p>
          <a:endParaRPr lang="ru-RU"/>
        </a:p>
      </dgm:t>
    </dgm:pt>
    <dgm:pt modelId="{DC4EE0B0-04ED-4AA6-8AAF-B1E0386C3CE2}" type="pres">
      <dgm:prSet presAssocID="{53BB3B82-0391-46D1-BDD2-07FD07E53F26}" presName="hierChild4" presStyleCnt="0"/>
      <dgm:spPr/>
      <dgm:t>
        <a:bodyPr/>
        <a:lstStyle/>
        <a:p>
          <a:endParaRPr lang="ru-RU"/>
        </a:p>
      </dgm:t>
    </dgm:pt>
    <dgm:pt modelId="{90FCBEB7-E1FD-4C2D-8E0E-EEA063EB8509}" type="pres">
      <dgm:prSet presAssocID="{53BB3B82-0391-46D1-BDD2-07FD07E53F26}" presName="hierChild5" presStyleCnt="0"/>
      <dgm:spPr/>
      <dgm:t>
        <a:bodyPr/>
        <a:lstStyle/>
        <a:p>
          <a:endParaRPr lang="ru-RU"/>
        </a:p>
      </dgm:t>
    </dgm:pt>
    <dgm:pt modelId="{D987DFEC-E51B-4ED0-A8EB-D3D4F66B4692}" type="pres">
      <dgm:prSet presAssocID="{913637B2-E48F-4731-90DC-20827334A74C}" presName="Name37" presStyleLbl="parChTrans1D3" presStyleIdx="7" presStyleCnt="9"/>
      <dgm:spPr/>
      <dgm:t>
        <a:bodyPr/>
        <a:lstStyle/>
        <a:p>
          <a:endParaRPr lang="ru-RU"/>
        </a:p>
      </dgm:t>
    </dgm:pt>
    <dgm:pt modelId="{05EC5399-B032-4C12-971B-6B935DA1FCC2}" type="pres">
      <dgm:prSet presAssocID="{D24D78AC-0D42-4FAA-9176-14A81C226BCD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8B58C87D-60C5-4C66-AF25-296A454FB296}" type="pres">
      <dgm:prSet presAssocID="{D24D78AC-0D42-4FAA-9176-14A81C226BCD}" presName="rootComposite" presStyleCnt="0"/>
      <dgm:spPr/>
      <dgm:t>
        <a:bodyPr/>
        <a:lstStyle/>
        <a:p>
          <a:endParaRPr lang="ru-RU"/>
        </a:p>
      </dgm:t>
    </dgm:pt>
    <dgm:pt modelId="{CB551A7D-6198-4BA5-BF02-03BDE17B134F}" type="pres">
      <dgm:prSet presAssocID="{D24D78AC-0D42-4FAA-9176-14A81C226BCD}" presName="rootText" presStyleLbl="node3" presStyleIdx="7" presStyleCnt="9" custScaleX="141805" custScaleY="62663" custLinFactNeighborX="-4671" custLinFactNeighborY="-524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097666-B2A4-43DA-BAF0-36301131FA36}" type="pres">
      <dgm:prSet presAssocID="{D24D78AC-0D42-4FAA-9176-14A81C226BCD}" presName="rootConnector" presStyleLbl="node3" presStyleIdx="7" presStyleCnt="9"/>
      <dgm:spPr/>
      <dgm:t>
        <a:bodyPr/>
        <a:lstStyle/>
        <a:p>
          <a:endParaRPr lang="ru-RU"/>
        </a:p>
      </dgm:t>
    </dgm:pt>
    <dgm:pt modelId="{9A13BF19-7F63-48BB-A8DE-F46D508A8737}" type="pres">
      <dgm:prSet presAssocID="{D24D78AC-0D42-4FAA-9176-14A81C226BCD}" presName="hierChild4" presStyleCnt="0"/>
      <dgm:spPr/>
      <dgm:t>
        <a:bodyPr/>
        <a:lstStyle/>
        <a:p>
          <a:endParaRPr lang="ru-RU"/>
        </a:p>
      </dgm:t>
    </dgm:pt>
    <dgm:pt modelId="{FCEA605E-E93F-4FC8-9F14-5AFEE4C691B1}" type="pres">
      <dgm:prSet presAssocID="{D24D78AC-0D42-4FAA-9176-14A81C226BCD}" presName="hierChild5" presStyleCnt="0"/>
      <dgm:spPr/>
      <dgm:t>
        <a:bodyPr/>
        <a:lstStyle/>
        <a:p>
          <a:endParaRPr lang="ru-RU"/>
        </a:p>
      </dgm:t>
    </dgm:pt>
    <dgm:pt modelId="{7BB08F8B-C40E-4F1B-B423-1BF986107B15}" type="pres">
      <dgm:prSet presAssocID="{782DDAE9-11F3-4DD1-8B9B-9A4A0F669716}" presName="Name37" presStyleLbl="parChTrans1D3" presStyleIdx="8" presStyleCnt="9"/>
      <dgm:spPr/>
      <dgm:t>
        <a:bodyPr/>
        <a:lstStyle/>
        <a:p>
          <a:endParaRPr lang="ru-RU"/>
        </a:p>
      </dgm:t>
    </dgm:pt>
    <dgm:pt modelId="{A6859EDF-B514-456D-825A-7B872F94C7D8}" type="pres">
      <dgm:prSet presAssocID="{629DBF15-EF97-4937-965C-955D90149884}" presName="hierRoot2" presStyleCnt="0">
        <dgm:presLayoutVars>
          <dgm:hierBranch val="init"/>
        </dgm:presLayoutVars>
      </dgm:prSet>
      <dgm:spPr/>
      <dgm:t>
        <a:bodyPr/>
        <a:lstStyle/>
        <a:p>
          <a:endParaRPr lang="ru-RU"/>
        </a:p>
      </dgm:t>
    </dgm:pt>
    <dgm:pt modelId="{FBB12ABC-7199-4395-B1A2-C6E2D36FAB1D}" type="pres">
      <dgm:prSet presAssocID="{629DBF15-EF97-4937-965C-955D90149884}" presName="rootComposite" presStyleCnt="0"/>
      <dgm:spPr/>
      <dgm:t>
        <a:bodyPr/>
        <a:lstStyle/>
        <a:p>
          <a:endParaRPr lang="ru-RU"/>
        </a:p>
      </dgm:t>
    </dgm:pt>
    <dgm:pt modelId="{C1500770-0018-4A03-A7F7-1C98A61977CE}" type="pres">
      <dgm:prSet presAssocID="{629DBF15-EF97-4937-965C-955D90149884}" presName="rootText" presStyleLbl="node3" presStyleIdx="8" presStyleCnt="9" custScaleX="141805" custScaleY="62663" custLinFactNeighborX="-4671" custLinFactNeighborY="-21074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0D26CA8-5334-4E98-9FFA-5B7802501E8A}" type="pres">
      <dgm:prSet presAssocID="{629DBF15-EF97-4937-965C-955D90149884}" presName="rootConnector" presStyleLbl="node3" presStyleIdx="8" presStyleCnt="9"/>
      <dgm:spPr/>
      <dgm:t>
        <a:bodyPr/>
        <a:lstStyle/>
        <a:p>
          <a:endParaRPr lang="ru-RU"/>
        </a:p>
      </dgm:t>
    </dgm:pt>
    <dgm:pt modelId="{EB2F17CB-B48F-4A31-BD67-6406D70035F4}" type="pres">
      <dgm:prSet presAssocID="{629DBF15-EF97-4937-965C-955D90149884}" presName="hierChild4" presStyleCnt="0"/>
      <dgm:spPr/>
      <dgm:t>
        <a:bodyPr/>
        <a:lstStyle/>
        <a:p>
          <a:endParaRPr lang="ru-RU"/>
        </a:p>
      </dgm:t>
    </dgm:pt>
    <dgm:pt modelId="{F60CD0A0-9C9C-4F22-A0D8-217D3C08678E}" type="pres">
      <dgm:prSet presAssocID="{629DBF15-EF97-4937-965C-955D90149884}" presName="hierChild5" presStyleCnt="0"/>
      <dgm:spPr/>
      <dgm:t>
        <a:bodyPr/>
        <a:lstStyle/>
        <a:p>
          <a:endParaRPr lang="ru-RU"/>
        </a:p>
      </dgm:t>
    </dgm:pt>
    <dgm:pt modelId="{1561CA4A-1766-43B1-9A13-12DA7583E0DC}" type="pres">
      <dgm:prSet presAssocID="{33FD0256-FAFD-4594-866F-0697F8F44E58}" presName="hierChild5" presStyleCnt="0"/>
      <dgm:spPr/>
      <dgm:t>
        <a:bodyPr/>
        <a:lstStyle/>
        <a:p>
          <a:endParaRPr lang="ru-RU"/>
        </a:p>
      </dgm:t>
    </dgm:pt>
    <dgm:pt modelId="{F1FAF367-4B64-4F9B-ACF3-6B7C6DA125DF}" type="pres">
      <dgm:prSet presAssocID="{43CD693B-86FD-4524-81C2-DA4847C7EA53}" presName="hierChild3" presStyleCnt="0"/>
      <dgm:spPr/>
      <dgm:t>
        <a:bodyPr/>
        <a:lstStyle/>
        <a:p>
          <a:endParaRPr lang="ru-RU"/>
        </a:p>
      </dgm:t>
    </dgm:pt>
  </dgm:ptLst>
  <dgm:cxnLst>
    <dgm:cxn modelId="{BF4A6B95-AA24-4C5F-9E96-841792335DD7}" type="presOf" srcId="{2C0C86A8-1FA1-43FA-9C81-D9C5CD9290A4}" destId="{4F571736-FB3F-40B8-96A7-01F82CB42752}" srcOrd="0" destOrd="0" presId="urn:microsoft.com/office/officeart/2005/8/layout/orgChart1"/>
    <dgm:cxn modelId="{486CD533-3942-451C-91BD-DE446C0E89F3}" srcId="{63C88D44-92DD-4299-B10D-EFCA41FDB108}" destId="{99EAE7B8-9DDB-4C64-A1B7-92A96C857BF2}" srcOrd="1" destOrd="0" parTransId="{48A6BF00-EBDB-4410-BE4D-E0C723A69F4A}" sibTransId="{7CD79191-059D-444D-84A3-EAE0E46D2351}"/>
    <dgm:cxn modelId="{86DA0076-EF52-4C72-8FF9-3453B8577F0E}" type="presOf" srcId="{629DBF15-EF97-4937-965C-955D90149884}" destId="{40D26CA8-5334-4E98-9FFA-5B7802501E8A}" srcOrd="1" destOrd="0" presId="urn:microsoft.com/office/officeart/2005/8/layout/orgChart1"/>
    <dgm:cxn modelId="{88D79D84-3D57-4A95-9D43-E61CEA33CAC3}" srcId="{218CA2AB-1840-4560-B0EF-ED91415FE7E9}" destId="{43CD693B-86FD-4524-81C2-DA4847C7EA53}" srcOrd="0" destOrd="0" parTransId="{6EE03EAD-AB49-49D4-B7B1-6AE40F955C2A}" sibTransId="{D57BB556-7180-44BC-A5E4-BE2A45CDB89E}"/>
    <dgm:cxn modelId="{D26FAE54-EFD8-4213-85DF-3F455A7A32C7}" type="presOf" srcId="{63C88D44-92DD-4299-B10D-EFCA41FDB108}" destId="{0D5BA0EE-489D-45A5-8A19-1168A3C021A9}" srcOrd="0" destOrd="0" presId="urn:microsoft.com/office/officeart/2005/8/layout/orgChart1"/>
    <dgm:cxn modelId="{10EE43A9-1DCF-41CD-B7C9-BC4FF6FA4776}" type="presOf" srcId="{43CD693B-86FD-4524-81C2-DA4847C7EA53}" destId="{49BC8390-21E8-43CF-89B0-6F6E370FFCA0}" srcOrd="1" destOrd="0" presId="urn:microsoft.com/office/officeart/2005/8/layout/orgChart1"/>
    <dgm:cxn modelId="{B7744E82-E057-4419-BD0C-28ADB8D54B35}" type="presOf" srcId="{C27CC56A-A406-418A-A70D-B5097878DCDC}" destId="{2B1F257C-D259-432C-80B2-F47A74963B1B}" srcOrd="1" destOrd="0" presId="urn:microsoft.com/office/officeart/2005/8/layout/orgChart1"/>
    <dgm:cxn modelId="{3006F045-E102-48D1-86FF-9509F00926D1}" type="presOf" srcId="{53BB3B82-0391-46D1-BDD2-07FD07E53F26}" destId="{13161EB1-BF4D-4BF0-9F76-D9824F5E5D43}" srcOrd="1" destOrd="0" presId="urn:microsoft.com/office/officeart/2005/8/layout/orgChart1"/>
    <dgm:cxn modelId="{A5111EFA-FF66-4EA0-9A7A-7D52E0F9E0F3}" type="presOf" srcId="{19FEE4CD-CA54-4336-B7E2-E1E609F0365F}" destId="{65ACDB24-86BE-4515-9D6F-6FA1DFD27400}" srcOrd="0" destOrd="0" presId="urn:microsoft.com/office/officeart/2005/8/layout/orgChart1"/>
    <dgm:cxn modelId="{294A8733-A600-491A-8450-9614D3AE4E35}" type="presOf" srcId="{F4FC10BE-6603-4B57-992A-33FC40E14239}" destId="{A0D61F86-3C6F-4F51-B8A2-081189BD64D4}" srcOrd="0" destOrd="0" presId="urn:microsoft.com/office/officeart/2005/8/layout/orgChart1"/>
    <dgm:cxn modelId="{7650D207-A345-41B1-BE7F-1CCDA93E3E3F}" srcId="{63C88D44-92DD-4299-B10D-EFCA41FDB108}" destId="{19FEE4CD-CA54-4336-B7E2-E1E609F0365F}" srcOrd="2" destOrd="0" parTransId="{BBF4BCCA-A391-449C-9170-867F6D91F3E8}" sibTransId="{56BDEA75-8F72-426A-8710-0D96509FA1BF}"/>
    <dgm:cxn modelId="{564593E6-0ECA-498C-A488-B66FE18B7D04}" type="presOf" srcId="{99EAE7B8-9DDB-4C64-A1B7-92A96C857BF2}" destId="{AF423C5C-56C2-4A82-8BC0-6E711E62EDCF}" srcOrd="1" destOrd="0" presId="urn:microsoft.com/office/officeart/2005/8/layout/orgChart1"/>
    <dgm:cxn modelId="{23C7FE33-5E68-4000-B9D5-26A06A7A0454}" type="presOf" srcId="{D24D78AC-0D42-4FAA-9176-14A81C226BCD}" destId="{FC097666-B2A4-43DA-BAF0-36301131FA36}" srcOrd="1" destOrd="0" presId="urn:microsoft.com/office/officeart/2005/8/layout/orgChart1"/>
    <dgm:cxn modelId="{9E0C7503-1E93-4A7F-9F7F-CC14E5A5F34B}" type="presOf" srcId="{48A6BF00-EBDB-4410-BE4D-E0C723A69F4A}" destId="{4EA5F3D4-ABD3-4F16-A02A-7A8CEED9151B}" srcOrd="0" destOrd="0" presId="urn:microsoft.com/office/officeart/2005/8/layout/orgChart1"/>
    <dgm:cxn modelId="{EDC09A0A-AACB-4448-8035-53BE0634040A}" type="presOf" srcId="{3513D78E-B471-4DB7-8BF8-E0B2170DB19F}" destId="{6D06F1AD-BFBB-4DEC-B550-E5A8A4E0A204}" srcOrd="0" destOrd="0" presId="urn:microsoft.com/office/officeart/2005/8/layout/orgChart1"/>
    <dgm:cxn modelId="{81B1AE5E-1265-49C5-A0DE-0EEBA1A8AFCC}" type="presOf" srcId="{8DB4FDAB-0344-4582-B43C-398915DDEAE1}" destId="{E42B245C-D70D-4FFE-B4F4-0964483F0942}" srcOrd="0" destOrd="0" presId="urn:microsoft.com/office/officeart/2005/8/layout/orgChart1"/>
    <dgm:cxn modelId="{A79E4472-3F7A-40F5-B0E8-B4BA2AFC268D}" srcId="{43CD693B-86FD-4524-81C2-DA4847C7EA53}" destId="{33FD0256-FAFD-4594-866F-0697F8F44E58}" srcOrd="2" destOrd="0" parTransId="{2C0C86A8-1FA1-43FA-9C81-D9C5CD9290A4}" sibTransId="{1D15C4D1-AC00-474E-ACEE-8F3587E7E4A4}"/>
    <dgm:cxn modelId="{B305F631-7CEF-4839-A9BC-6121754E0DD3}" type="presOf" srcId="{99EAE7B8-9DDB-4C64-A1B7-92A96C857BF2}" destId="{0002E7EC-BEDB-4C4F-AE82-1FB5F5A2F6B4}" srcOrd="0" destOrd="0" presId="urn:microsoft.com/office/officeart/2005/8/layout/orgChart1"/>
    <dgm:cxn modelId="{2CAD28A6-C56A-451D-A83C-7C7949FE4672}" type="presOf" srcId="{43CD693B-86FD-4524-81C2-DA4847C7EA53}" destId="{DEE9BB55-0A5B-46EC-BC7F-575E69A05E47}" srcOrd="0" destOrd="0" presId="urn:microsoft.com/office/officeart/2005/8/layout/orgChart1"/>
    <dgm:cxn modelId="{1ADC31BE-CC79-4F2A-A285-3F6446F4303F}" srcId="{43CD693B-86FD-4524-81C2-DA4847C7EA53}" destId="{63C88D44-92DD-4299-B10D-EFCA41FDB108}" srcOrd="1" destOrd="0" parTransId="{8DB4FDAB-0344-4582-B43C-398915DDEAE1}" sibTransId="{F8EAC59B-E215-4295-9F3B-1330A3A45235}"/>
    <dgm:cxn modelId="{65BFDFCB-EBB3-463D-BA5D-D6C44F045D6C}" type="presOf" srcId="{33FD0256-FAFD-4594-866F-0697F8F44E58}" destId="{2E8E6A95-AE7D-4A04-97CC-1119FACE96A9}" srcOrd="1" destOrd="0" presId="urn:microsoft.com/office/officeart/2005/8/layout/orgChart1"/>
    <dgm:cxn modelId="{D2640AA3-75FB-4CEC-941D-31B4ED3620A5}" type="presOf" srcId="{B3F02032-28E6-4AD7-9EF3-8DC482DB5E39}" destId="{32F5BE56-D0C0-4318-A0FE-1A40DDB362EC}" srcOrd="1" destOrd="0" presId="urn:microsoft.com/office/officeart/2005/8/layout/orgChart1"/>
    <dgm:cxn modelId="{F5BB0DB7-DE2D-483D-8D2F-5592FBCA635A}" type="presOf" srcId="{1AB5636E-D0A0-4747-A4AB-3317B4B787F9}" destId="{B33B94E7-F6FD-414E-A2C4-65FCC93389C2}" srcOrd="1" destOrd="0" presId="urn:microsoft.com/office/officeart/2005/8/layout/orgChart1"/>
    <dgm:cxn modelId="{C1ADF083-50F4-46EB-AD24-0FE2DE153CC8}" type="presOf" srcId="{629DBF15-EF97-4937-965C-955D90149884}" destId="{C1500770-0018-4A03-A7F7-1C98A61977CE}" srcOrd="0" destOrd="0" presId="urn:microsoft.com/office/officeart/2005/8/layout/orgChart1"/>
    <dgm:cxn modelId="{D1B37766-1B79-4EAF-803F-5593813FA4A3}" type="presOf" srcId="{B4B17252-6D2D-43B3-96BA-5F1DEC0655F5}" destId="{AF5EC617-DFC3-4563-9404-BAC0455BA458}" srcOrd="0" destOrd="0" presId="urn:microsoft.com/office/officeart/2005/8/layout/orgChart1"/>
    <dgm:cxn modelId="{6C7AA0D2-5673-47BC-80EF-22CE41CCFBC2}" type="presOf" srcId="{BA0E3B68-A07C-4485-90A5-2AE839C04EF1}" destId="{7075F5E2-9D22-439C-B76D-376E95A421DB}" srcOrd="0" destOrd="0" presId="urn:microsoft.com/office/officeart/2005/8/layout/orgChart1"/>
    <dgm:cxn modelId="{847448C2-2152-49B6-A459-BE3C88BFC90B}" type="presOf" srcId="{C27CC56A-A406-418A-A70D-B5097878DCDC}" destId="{E2FD7C1F-712D-4660-A35C-BEA05F3B9A38}" srcOrd="0" destOrd="0" presId="urn:microsoft.com/office/officeart/2005/8/layout/orgChart1"/>
    <dgm:cxn modelId="{7E740198-F843-419D-8FF1-D12FE45E4379}" type="presOf" srcId="{782DDAE9-11F3-4DD1-8B9B-9A4A0F669716}" destId="{7BB08F8B-C40E-4F1B-B423-1BF986107B15}" srcOrd="0" destOrd="0" presId="urn:microsoft.com/office/officeart/2005/8/layout/orgChart1"/>
    <dgm:cxn modelId="{719C6A54-68E6-4A23-B445-E75AC09066BF}" type="presOf" srcId="{1AB5636E-D0A0-4747-A4AB-3317B4B787F9}" destId="{15C4DD12-06EF-4624-865E-D18BB110199B}" srcOrd="0" destOrd="0" presId="urn:microsoft.com/office/officeart/2005/8/layout/orgChart1"/>
    <dgm:cxn modelId="{BBDD8D44-9BAC-4062-9D94-EA92115293B7}" type="presOf" srcId="{63C88D44-92DD-4299-B10D-EFCA41FDB108}" destId="{0EAC2C8D-60EB-4453-9CD2-D00715F8B2B0}" srcOrd="1" destOrd="0" presId="urn:microsoft.com/office/officeart/2005/8/layout/orgChart1"/>
    <dgm:cxn modelId="{083DAEED-A0E3-4FFC-AB72-4B26337CCC7B}" type="presOf" srcId="{913637B2-E48F-4731-90DC-20827334A74C}" destId="{D987DFEC-E51B-4ED0-A8EB-D3D4F66B4692}" srcOrd="0" destOrd="0" presId="urn:microsoft.com/office/officeart/2005/8/layout/orgChart1"/>
    <dgm:cxn modelId="{EEA42ED2-B96D-4788-8A52-4CB158B1A0F7}" type="presOf" srcId="{C8589A13-13F1-4B5C-8615-E4FC4D5C9BC2}" destId="{A7E7C55C-8273-4CBC-9979-EA03DFC03863}" srcOrd="1" destOrd="0" presId="urn:microsoft.com/office/officeart/2005/8/layout/orgChart1"/>
    <dgm:cxn modelId="{1674EDF8-FA9E-429C-AAFF-C9B3DD916845}" type="presOf" srcId="{53BB3B82-0391-46D1-BDD2-07FD07E53F26}" destId="{D17DDB2B-B9DD-4611-8965-6F834245CF23}" srcOrd="0" destOrd="0" presId="urn:microsoft.com/office/officeart/2005/8/layout/orgChart1"/>
    <dgm:cxn modelId="{5D8A37B6-EE56-4962-A651-DE3006C8A5B1}" type="presOf" srcId="{17C02265-9118-4A86-9300-DA7844CE7CE1}" destId="{8CFC74D3-1D1B-4FC6-B01B-08E769A03665}" srcOrd="0" destOrd="0" presId="urn:microsoft.com/office/officeart/2005/8/layout/orgChart1"/>
    <dgm:cxn modelId="{23688A5B-B8BF-4519-BA2A-0E4B271ED193}" type="presOf" srcId="{D24D78AC-0D42-4FAA-9176-14A81C226BCD}" destId="{CB551A7D-6198-4BA5-BF02-03BDE17B134F}" srcOrd="0" destOrd="0" presId="urn:microsoft.com/office/officeart/2005/8/layout/orgChart1"/>
    <dgm:cxn modelId="{975DDD73-BD82-44A1-88EE-825EA77EE8DC}" type="presOf" srcId="{BBF4BCCA-A391-449C-9170-867F6D91F3E8}" destId="{B0B5FEDC-9C6E-45C9-876A-634A444B133C}" srcOrd="0" destOrd="0" presId="urn:microsoft.com/office/officeart/2005/8/layout/orgChart1"/>
    <dgm:cxn modelId="{60FAE5F3-4C96-4632-90CB-3779C7EA6B47}" type="presOf" srcId="{2292D69A-038E-4C61-9A90-9261F0FD8559}" destId="{3D6BC3D6-8B13-402F-991B-AA96D64BC291}" srcOrd="0" destOrd="0" presId="urn:microsoft.com/office/officeart/2005/8/layout/orgChart1"/>
    <dgm:cxn modelId="{AF0B39E7-78B8-4000-871B-C0E92FCCA906}" type="presOf" srcId="{17C02265-9118-4A86-9300-DA7844CE7CE1}" destId="{3DAD7424-2F7A-4409-AC6F-85FE5ECBE2F8}" srcOrd="1" destOrd="0" presId="urn:microsoft.com/office/officeart/2005/8/layout/orgChart1"/>
    <dgm:cxn modelId="{F1FDC6E4-1FD4-4B6E-AE70-EA6751FD23EA}" srcId="{1AB5636E-D0A0-4747-A4AB-3317B4B787F9}" destId="{C8589A13-13F1-4B5C-8615-E4FC4D5C9BC2}" srcOrd="0" destOrd="0" parTransId="{F4FC10BE-6603-4B57-992A-33FC40E14239}" sibTransId="{AF001181-C626-4C2E-BBBB-370D21A4D557}"/>
    <dgm:cxn modelId="{B06B9B73-1E9A-414C-ADBB-673EA7A42A94}" type="presOf" srcId="{A24E53C3-4DBB-403E-A4EE-6E136ADC78FE}" destId="{CDE2410B-9BBA-4B08-96F0-194FC2E60CF7}" srcOrd="0" destOrd="0" presId="urn:microsoft.com/office/officeart/2005/8/layout/orgChart1"/>
    <dgm:cxn modelId="{37007165-D4B9-4418-B652-0215F5ADCC89}" srcId="{33FD0256-FAFD-4594-866F-0697F8F44E58}" destId="{17C02265-9118-4A86-9300-DA7844CE7CE1}" srcOrd="0" destOrd="0" parTransId="{B4B17252-6D2D-43B3-96BA-5F1DEC0655F5}" sibTransId="{4F4233F3-4BD5-42C2-B3B5-BEAC79ED7F3E}"/>
    <dgm:cxn modelId="{7CF33E93-284F-4EF3-8D30-C3606C11759C}" srcId="{63C88D44-92DD-4299-B10D-EFCA41FDB108}" destId="{B3F02032-28E6-4AD7-9EF3-8DC482DB5E39}" srcOrd="0" destOrd="0" parTransId="{BA0E3B68-A07C-4485-90A5-2AE839C04EF1}" sibTransId="{AB2597C6-9970-4F77-977B-EA07248B0916}"/>
    <dgm:cxn modelId="{8C5DFA94-0E4F-443F-8DDC-4289BE54336C}" srcId="{33FD0256-FAFD-4594-866F-0697F8F44E58}" destId="{629DBF15-EF97-4937-965C-955D90149884}" srcOrd="4" destOrd="0" parTransId="{782DDAE9-11F3-4DD1-8B9B-9A4A0F669716}" sibTransId="{F73B655A-C73A-4198-9C51-B781A4EAB489}"/>
    <dgm:cxn modelId="{15070174-5B13-4966-AFF3-21F681AE82AA}" srcId="{33FD0256-FAFD-4594-866F-0697F8F44E58}" destId="{C27CC56A-A406-418A-A70D-B5097878DCDC}" srcOrd="1" destOrd="0" parTransId="{3513D78E-B471-4DB7-8BF8-E0B2170DB19F}" sibTransId="{117C9E14-BB1A-49DB-90B5-85F866C57EEC}"/>
    <dgm:cxn modelId="{0A954A41-56C8-41D3-B450-C30290E6CF57}" type="presOf" srcId="{33FD0256-FAFD-4594-866F-0697F8F44E58}" destId="{D3442DCF-3E74-42EA-A0DA-9A29BAB1B570}" srcOrd="0" destOrd="0" presId="urn:microsoft.com/office/officeart/2005/8/layout/orgChart1"/>
    <dgm:cxn modelId="{B5C13C75-C5BD-45B6-8E8A-1587B5B51166}" type="presOf" srcId="{B3F02032-28E6-4AD7-9EF3-8DC482DB5E39}" destId="{513F619F-DB5D-47F9-BBCD-663DBB57EB8C}" srcOrd="0" destOrd="0" presId="urn:microsoft.com/office/officeart/2005/8/layout/orgChart1"/>
    <dgm:cxn modelId="{0A413B04-F7BA-43A3-BB7F-E8E6F1B81941}" type="presOf" srcId="{218CA2AB-1840-4560-B0EF-ED91415FE7E9}" destId="{117F0558-DE7E-40E4-BA35-4A55B137962C}" srcOrd="0" destOrd="0" presId="urn:microsoft.com/office/officeart/2005/8/layout/orgChart1"/>
    <dgm:cxn modelId="{0F016313-6939-4C55-8211-20C8B23C342E}" srcId="{43CD693B-86FD-4524-81C2-DA4847C7EA53}" destId="{1AB5636E-D0A0-4747-A4AB-3317B4B787F9}" srcOrd="0" destOrd="0" parTransId="{2292D69A-038E-4C61-9A90-9261F0FD8559}" sibTransId="{E912B4BD-C08A-481B-AE54-1C460EC0B955}"/>
    <dgm:cxn modelId="{7F07AC4F-D1CB-46B8-9FAC-C4C7C40D46C1}" type="presOf" srcId="{C8589A13-13F1-4B5C-8615-E4FC4D5C9BC2}" destId="{3BB87BB8-E289-400E-8117-61FFD093FFB9}" srcOrd="0" destOrd="0" presId="urn:microsoft.com/office/officeart/2005/8/layout/orgChart1"/>
    <dgm:cxn modelId="{91F7BE7D-C493-4CD2-867A-ACAE0C1353B6}" type="presOf" srcId="{19FEE4CD-CA54-4336-B7E2-E1E609F0365F}" destId="{942DDEA4-14C6-4996-A4E9-486E4B583DFC}" srcOrd="1" destOrd="0" presId="urn:microsoft.com/office/officeart/2005/8/layout/orgChart1"/>
    <dgm:cxn modelId="{901D3795-B273-4DB3-A576-C9ACAA40D8F4}" srcId="{33FD0256-FAFD-4594-866F-0697F8F44E58}" destId="{53BB3B82-0391-46D1-BDD2-07FD07E53F26}" srcOrd="2" destOrd="0" parTransId="{A24E53C3-4DBB-403E-A4EE-6E136ADC78FE}" sibTransId="{7ACD9213-9F90-4A5A-A503-517B38D8615B}"/>
    <dgm:cxn modelId="{AD39A031-2705-4494-988D-8F052F00ECC9}" srcId="{33FD0256-FAFD-4594-866F-0697F8F44E58}" destId="{D24D78AC-0D42-4FAA-9176-14A81C226BCD}" srcOrd="3" destOrd="0" parTransId="{913637B2-E48F-4731-90DC-20827334A74C}" sibTransId="{98839234-5D08-4D0A-8608-B65C0B92B9CD}"/>
    <dgm:cxn modelId="{29255BB1-FD6D-40CE-84AB-9AE5414E8225}" type="presParOf" srcId="{117F0558-DE7E-40E4-BA35-4A55B137962C}" destId="{137CB26F-DB8A-4DAB-A8A8-81FB6AA132CC}" srcOrd="0" destOrd="0" presId="urn:microsoft.com/office/officeart/2005/8/layout/orgChart1"/>
    <dgm:cxn modelId="{747F0CD4-219B-4C03-8482-5180065DAD0A}" type="presParOf" srcId="{137CB26F-DB8A-4DAB-A8A8-81FB6AA132CC}" destId="{E284173D-224B-476F-BF72-4D056F53D128}" srcOrd="0" destOrd="0" presId="urn:microsoft.com/office/officeart/2005/8/layout/orgChart1"/>
    <dgm:cxn modelId="{6B777E7E-B25F-418A-8C1C-331A9A683C37}" type="presParOf" srcId="{E284173D-224B-476F-BF72-4D056F53D128}" destId="{DEE9BB55-0A5B-46EC-BC7F-575E69A05E47}" srcOrd="0" destOrd="0" presId="urn:microsoft.com/office/officeart/2005/8/layout/orgChart1"/>
    <dgm:cxn modelId="{896D8BB5-3E01-4EAE-8EFF-D1D9B0C8F5F2}" type="presParOf" srcId="{E284173D-224B-476F-BF72-4D056F53D128}" destId="{49BC8390-21E8-43CF-89B0-6F6E370FFCA0}" srcOrd="1" destOrd="0" presId="urn:microsoft.com/office/officeart/2005/8/layout/orgChart1"/>
    <dgm:cxn modelId="{1C1A96B5-E7E7-4259-B2C3-E9B7495B5705}" type="presParOf" srcId="{137CB26F-DB8A-4DAB-A8A8-81FB6AA132CC}" destId="{637CBFAF-5FE0-4548-AFC8-66DCF70E8C21}" srcOrd="1" destOrd="0" presId="urn:microsoft.com/office/officeart/2005/8/layout/orgChart1"/>
    <dgm:cxn modelId="{92DF45B0-17B3-4413-94DD-6EF254AD3861}" type="presParOf" srcId="{637CBFAF-5FE0-4548-AFC8-66DCF70E8C21}" destId="{3D6BC3D6-8B13-402F-991B-AA96D64BC291}" srcOrd="0" destOrd="0" presId="urn:microsoft.com/office/officeart/2005/8/layout/orgChart1"/>
    <dgm:cxn modelId="{FD961E75-49BE-4C97-B085-41B13D16E557}" type="presParOf" srcId="{637CBFAF-5FE0-4548-AFC8-66DCF70E8C21}" destId="{F68AC1D8-B7D8-49B1-9794-BCEDE65A5A38}" srcOrd="1" destOrd="0" presId="urn:microsoft.com/office/officeart/2005/8/layout/orgChart1"/>
    <dgm:cxn modelId="{CB3983D6-C44A-46C4-A4BC-282F5F50E5EC}" type="presParOf" srcId="{F68AC1D8-B7D8-49B1-9794-BCEDE65A5A38}" destId="{D6624F6E-B364-469B-8B3A-870CE924A691}" srcOrd="0" destOrd="0" presId="urn:microsoft.com/office/officeart/2005/8/layout/orgChart1"/>
    <dgm:cxn modelId="{D0F5B47A-441C-4183-B094-4961ADCC419F}" type="presParOf" srcId="{D6624F6E-B364-469B-8B3A-870CE924A691}" destId="{15C4DD12-06EF-4624-865E-D18BB110199B}" srcOrd="0" destOrd="0" presId="urn:microsoft.com/office/officeart/2005/8/layout/orgChart1"/>
    <dgm:cxn modelId="{078216A3-E4E6-4CDD-A8F0-F4654EE0750F}" type="presParOf" srcId="{D6624F6E-B364-469B-8B3A-870CE924A691}" destId="{B33B94E7-F6FD-414E-A2C4-65FCC93389C2}" srcOrd="1" destOrd="0" presId="urn:microsoft.com/office/officeart/2005/8/layout/orgChart1"/>
    <dgm:cxn modelId="{BD16165B-C01E-4EAA-B5D7-0B95F623F308}" type="presParOf" srcId="{F68AC1D8-B7D8-49B1-9794-BCEDE65A5A38}" destId="{BFA59528-48EE-4F11-A22F-02665B574A0F}" srcOrd="1" destOrd="0" presId="urn:microsoft.com/office/officeart/2005/8/layout/orgChart1"/>
    <dgm:cxn modelId="{60E89468-9AD2-4282-85FE-FF1949E49363}" type="presParOf" srcId="{BFA59528-48EE-4F11-A22F-02665B574A0F}" destId="{A0D61F86-3C6F-4F51-B8A2-081189BD64D4}" srcOrd="0" destOrd="0" presId="urn:microsoft.com/office/officeart/2005/8/layout/orgChart1"/>
    <dgm:cxn modelId="{225E2C25-E3D1-4A6D-B0F1-7A3BBCD7C8A2}" type="presParOf" srcId="{BFA59528-48EE-4F11-A22F-02665B574A0F}" destId="{FE5FE7D1-4E4E-411E-A4F5-600056698D7F}" srcOrd="1" destOrd="0" presId="urn:microsoft.com/office/officeart/2005/8/layout/orgChart1"/>
    <dgm:cxn modelId="{E7B93A98-6524-4CCA-A22E-810EDF518762}" type="presParOf" srcId="{FE5FE7D1-4E4E-411E-A4F5-600056698D7F}" destId="{091B8695-D8E9-415B-AC3E-E42DA30974B9}" srcOrd="0" destOrd="0" presId="urn:microsoft.com/office/officeart/2005/8/layout/orgChart1"/>
    <dgm:cxn modelId="{C87C4662-1FB1-4048-8CED-023BC9E29E52}" type="presParOf" srcId="{091B8695-D8E9-415B-AC3E-E42DA30974B9}" destId="{3BB87BB8-E289-400E-8117-61FFD093FFB9}" srcOrd="0" destOrd="0" presId="urn:microsoft.com/office/officeart/2005/8/layout/orgChart1"/>
    <dgm:cxn modelId="{E52944F8-2888-424F-9DC2-93741CFC8BC4}" type="presParOf" srcId="{091B8695-D8E9-415B-AC3E-E42DA30974B9}" destId="{A7E7C55C-8273-4CBC-9979-EA03DFC03863}" srcOrd="1" destOrd="0" presId="urn:microsoft.com/office/officeart/2005/8/layout/orgChart1"/>
    <dgm:cxn modelId="{C59159ED-759D-4F5E-BD25-C0C967CC0DD3}" type="presParOf" srcId="{FE5FE7D1-4E4E-411E-A4F5-600056698D7F}" destId="{4E75B308-6552-472A-A79C-15B149131502}" srcOrd="1" destOrd="0" presId="urn:microsoft.com/office/officeart/2005/8/layout/orgChart1"/>
    <dgm:cxn modelId="{880DEDBD-091B-4743-9456-7C70F4044C62}" type="presParOf" srcId="{FE5FE7D1-4E4E-411E-A4F5-600056698D7F}" destId="{6FFA9913-A4EE-43C1-9D47-CDC359189050}" srcOrd="2" destOrd="0" presId="urn:microsoft.com/office/officeart/2005/8/layout/orgChart1"/>
    <dgm:cxn modelId="{D470433A-3E9F-4AAD-A7B3-64D256B7F6FC}" type="presParOf" srcId="{F68AC1D8-B7D8-49B1-9794-BCEDE65A5A38}" destId="{4E62C015-E60F-456D-81E3-DAD125C0738D}" srcOrd="2" destOrd="0" presId="urn:microsoft.com/office/officeart/2005/8/layout/orgChart1"/>
    <dgm:cxn modelId="{D17BBF52-6B25-4546-B04A-8177266E0E26}" type="presParOf" srcId="{637CBFAF-5FE0-4548-AFC8-66DCF70E8C21}" destId="{E42B245C-D70D-4FFE-B4F4-0964483F0942}" srcOrd="2" destOrd="0" presId="urn:microsoft.com/office/officeart/2005/8/layout/orgChart1"/>
    <dgm:cxn modelId="{C661170F-1412-4479-9042-D7013B9B27A5}" type="presParOf" srcId="{637CBFAF-5FE0-4548-AFC8-66DCF70E8C21}" destId="{680023B7-70A6-4783-80F3-A467A76DFDE6}" srcOrd="3" destOrd="0" presId="urn:microsoft.com/office/officeart/2005/8/layout/orgChart1"/>
    <dgm:cxn modelId="{F015EF13-19CE-42FD-828D-C8FF1F2AB3F9}" type="presParOf" srcId="{680023B7-70A6-4783-80F3-A467A76DFDE6}" destId="{83097534-9487-4D5F-B3A5-C1A81F5CE742}" srcOrd="0" destOrd="0" presId="urn:microsoft.com/office/officeart/2005/8/layout/orgChart1"/>
    <dgm:cxn modelId="{DCB86DA0-4788-45AB-A585-5FCBB67CF628}" type="presParOf" srcId="{83097534-9487-4D5F-B3A5-C1A81F5CE742}" destId="{0D5BA0EE-489D-45A5-8A19-1168A3C021A9}" srcOrd="0" destOrd="0" presId="urn:microsoft.com/office/officeart/2005/8/layout/orgChart1"/>
    <dgm:cxn modelId="{B2FE44C5-D9D8-4D93-9F93-C4EDEB301946}" type="presParOf" srcId="{83097534-9487-4D5F-B3A5-C1A81F5CE742}" destId="{0EAC2C8D-60EB-4453-9CD2-D00715F8B2B0}" srcOrd="1" destOrd="0" presId="urn:microsoft.com/office/officeart/2005/8/layout/orgChart1"/>
    <dgm:cxn modelId="{7263EBE5-307C-4FB7-B720-FF9D114CD034}" type="presParOf" srcId="{680023B7-70A6-4783-80F3-A467A76DFDE6}" destId="{D7ED8E1B-BD8F-4391-8704-044FB177FE49}" srcOrd="1" destOrd="0" presId="urn:microsoft.com/office/officeart/2005/8/layout/orgChart1"/>
    <dgm:cxn modelId="{A044DF3B-BCDA-4C37-8BEE-B8735CCF6795}" type="presParOf" srcId="{D7ED8E1B-BD8F-4391-8704-044FB177FE49}" destId="{7075F5E2-9D22-439C-B76D-376E95A421DB}" srcOrd="0" destOrd="0" presId="urn:microsoft.com/office/officeart/2005/8/layout/orgChart1"/>
    <dgm:cxn modelId="{B74BE07E-6402-47A2-BFD2-B6BD52C6341B}" type="presParOf" srcId="{D7ED8E1B-BD8F-4391-8704-044FB177FE49}" destId="{909E6B07-B491-4E2B-A2F8-01B2063254B0}" srcOrd="1" destOrd="0" presId="urn:microsoft.com/office/officeart/2005/8/layout/orgChart1"/>
    <dgm:cxn modelId="{951B66C0-63A9-4F07-BB84-38A95FF280A7}" type="presParOf" srcId="{909E6B07-B491-4E2B-A2F8-01B2063254B0}" destId="{BF9ECEEB-5FCA-418F-9D08-6F164B8B1838}" srcOrd="0" destOrd="0" presId="urn:microsoft.com/office/officeart/2005/8/layout/orgChart1"/>
    <dgm:cxn modelId="{CA2A3783-F65E-428A-B3BC-4F9CC77406F4}" type="presParOf" srcId="{BF9ECEEB-5FCA-418F-9D08-6F164B8B1838}" destId="{513F619F-DB5D-47F9-BBCD-663DBB57EB8C}" srcOrd="0" destOrd="0" presId="urn:microsoft.com/office/officeart/2005/8/layout/orgChart1"/>
    <dgm:cxn modelId="{B5406348-56A1-4A27-8F11-EDC095C25CDB}" type="presParOf" srcId="{BF9ECEEB-5FCA-418F-9D08-6F164B8B1838}" destId="{32F5BE56-D0C0-4318-A0FE-1A40DDB362EC}" srcOrd="1" destOrd="0" presId="urn:microsoft.com/office/officeart/2005/8/layout/orgChart1"/>
    <dgm:cxn modelId="{626006F3-E6AB-4527-9777-79DC312A9321}" type="presParOf" srcId="{909E6B07-B491-4E2B-A2F8-01B2063254B0}" destId="{7F427A7A-3AC6-46B0-9270-CC6FEC00273A}" srcOrd="1" destOrd="0" presId="urn:microsoft.com/office/officeart/2005/8/layout/orgChart1"/>
    <dgm:cxn modelId="{F451671F-AF4C-4B11-95D9-BD6C8F167A59}" type="presParOf" srcId="{909E6B07-B491-4E2B-A2F8-01B2063254B0}" destId="{D4D136D4-E3E1-4F84-BAD2-123BA6BCD602}" srcOrd="2" destOrd="0" presId="urn:microsoft.com/office/officeart/2005/8/layout/orgChart1"/>
    <dgm:cxn modelId="{D5959E9E-9E9B-4161-A871-F0C27425CF63}" type="presParOf" srcId="{D7ED8E1B-BD8F-4391-8704-044FB177FE49}" destId="{4EA5F3D4-ABD3-4F16-A02A-7A8CEED9151B}" srcOrd="2" destOrd="0" presId="urn:microsoft.com/office/officeart/2005/8/layout/orgChart1"/>
    <dgm:cxn modelId="{4E6F0A34-1457-4E78-88CB-33060D6B3C9C}" type="presParOf" srcId="{D7ED8E1B-BD8F-4391-8704-044FB177FE49}" destId="{A2D1A1CB-26ED-451A-80D9-2F22EAF9B3F2}" srcOrd="3" destOrd="0" presId="urn:microsoft.com/office/officeart/2005/8/layout/orgChart1"/>
    <dgm:cxn modelId="{3EF59019-DAE6-448F-873F-CE3DEC635354}" type="presParOf" srcId="{A2D1A1CB-26ED-451A-80D9-2F22EAF9B3F2}" destId="{7458E2F4-5248-42EA-8CD9-E7D61FE51634}" srcOrd="0" destOrd="0" presId="urn:microsoft.com/office/officeart/2005/8/layout/orgChart1"/>
    <dgm:cxn modelId="{4585648A-B1D6-4630-A3A1-138662A483ED}" type="presParOf" srcId="{7458E2F4-5248-42EA-8CD9-E7D61FE51634}" destId="{0002E7EC-BEDB-4C4F-AE82-1FB5F5A2F6B4}" srcOrd="0" destOrd="0" presId="urn:microsoft.com/office/officeart/2005/8/layout/orgChart1"/>
    <dgm:cxn modelId="{71192809-7183-4946-975F-8F772795F8CF}" type="presParOf" srcId="{7458E2F4-5248-42EA-8CD9-E7D61FE51634}" destId="{AF423C5C-56C2-4A82-8BC0-6E711E62EDCF}" srcOrd="1" destOrd="0" presId="urn:microsoft.com/office/officeart/2005/8/layout/orgChart1"/>
    <dgm:cxn modelId="{8DAE4A8E-AA9B-411C-9E4A-A5942D8A525B}" type="presParOf" srcId="{A2D1A1CB-26ED-451A-80D9-2F22EAF9B3F2}" destId="{12BAADFD-4F4C-43D3-943F-EC1B38738EE4}" srcOrd="1" destOrd="0" presId="urn:microsoft.com/office/officeart/2005/8/layout/orgChart1"/>
    <dgm:cxn modelId="{ADC6EBCE-A07E-4657-9AC4-336E989098ED}" type="presParOf" srcId="{A2D1A1CB-26ED-451A-80D9-2F22EAF9B3F2}" destId="{B0DB45E8-A768-44D7-8687-A11214060CFF}" srcOrd="2" destOrd="0" presId="urn:microsoft.com/office/officeart/2005/8/layout/orgChart1"/>
    <dgm:cxn modelId="{E78A4375-449E-46A4-8600-891B1C1CA5B2}" type="presParOf" srcId="{D7ED8E1B-BD8F-4391-8704-044FB177FE49}" destId="{B0B5FEDC-9C6E-45C9-876A-634A444B133C}" srcOrd="4" destOrd="0" presId="urn:microsoft.com/office/officeart/2005/8/layout/orgChart1"/>
    <dgm:cxn modelId="{384B3EED-729A-4C23-A53E-F15C8F68FE2D}" type="presParOf" srcId="{D7ED8E1B-BD8F-4391-8704-044FB177FE49}" destId="{7B504EF2-8CF7-4042-AFD2-97983F114116}" srcOrd="5" destOrd="0" presId="urn:microsoft.com/office/officeart/2005/8/layout/orgChart1"/>
    <dgm:cxn modelId="{F0B59B07-F2EC-4FA3-8B8C-792CF505E920}" type="presParOf" srcId="{7B504EF2-8CF7-4042-AFD2-97983F114116}" destId="{970E0B47-C069-44CF-8B5B-42AA658B3F5A}" srcOrd="0" destOrd="0" presId="urn:microsoft.com/office/officeart/2005/8/layout/orgChart1"/>
    <dgm:cxn modelId="{12E162BE-793A-4A36-A2B3-08304E0424ED}" type="presParOf" srcId="{970E0B47-C069-44CF-8B5B-42AA658B3F5A}" destId="{65ACDB24-86BE-4515-9D6F-6FA1DFD27400}" srcOrd="0" destOrd="0" presId="urn:microsoft.com/office/officeart/2005/8/layout/orgChart1"/>
    <dgm:cxn modelId="{06411887-3872-4981-86F6-FF361D4F0778}" type="presParOf" srcId="{970E0B47-C069-44CF-8B5B-42AA658B3F5A}" destId="{942DDEA4-14C6-4996-A4E9-486E4B583DFC}" srcOrd="1" destOrd="0" presId="urn:microsoft.com/office/officeart/2005/8/layout/orgChart1"/>
    <dgm:cxn modelId="{75597913-D387-42A3-80A9-A59E3E62F798}" type="presParOf" srcId="{7B504EF2-8CF7-4042-AFD2-97983F114116}" destId="{62AC9B9F-94CA-407E-812F-7B17DCB8308E}" srcOrd="1" destOrd="0" presId="urn:microsoft.com/office/officeart/2005/8/layout/orgChart1"/>
    <dgm:cxn modelId="{3DAE763D-11A5-4DFD-8EF5-D74DCBF2546E}" type="presParOf" srcId="{7B504EF2-8CF7-4042-AFD2-97983F114116}" destId="{0BD7C8BB-6298-4B2A-8FC5-59F94872346D}" srcOrd="2" destOrd="0" presId="urn:microsoft.com/office/officeart/2005/8/layout/orgChart1"/>
    <dgm:cxn modelId="{759570DC-DCD5-491B-8810-DB7EE67134F7}" type="presParOf" srcId="{680023B7-70A6-4783-80F3-A467A76DFDE6}" destId="{177E02D5-46C5-4995-9F58-2E19D53EB62F}" srcOrd="2" destOrd="0" presId="urn:microsoft.com/office/officeart/2005/8/layout/orgChart1"/>
    <dgm:cxn modelId="{9FC795E9-59A3-449F-AA60-4673C6ECA22E}" type="presParOf" srcId="{637CBFAF-5FE0-4548-AFC8-66DCF70E8C21}" destId="{4F571736-FB3F-40B8-96A7-01F82CB42752}" srcOrd="4" destOrd="0" presId="urn:microsoft.com/office/officeart/2005/8/layout/orgChart1"/>
    <dgm:cxn modelId="{1186618A-D409-40B8-9901-BD5EA32E0E83}" type="presParOf" srcId="{637CBFAF-5FE0-4548-AFC8-66DCF70E8C21}" destId="{01BEAF46-7D2B-4A84-9E17-45D48DFE02AD}" srcOrd="5" destOrd="0" presId="urn:microsoft.com/office/officeart/2005/8/layout/orgChart1"/>
    <dgm:cxn modelId="{60617C2C-B0F6-4577-8445-2574DEF5C221}" type="presParOf" srcId="{01BEAF46-7D2B-4A84-9E17-45D48DFE02AD}" destId="{76CADD7D-8D99-4307-AC21-D1FD8DEA66FE}" srcOrd="0" destOrd="0" presId="urn:microsoft.com/office/officeart/2005/8/layout/orgChart1"/>
    <dgm:cxn modelId="{D12F4E67-65B7-461C-9CE8-931D52AAE3BE}" type="presParOf" srcId="{76CADD7D-8D99-4307-AC21-D1FD8DEA66FE}" destId="{D3442DCF-3E74-42EA-A0DA-9A29BAB1B570}" srcOrd="0" destOrd="0" presId="urn:microsoft.com/office/officeart/2005/8/layout/orgChart1"/>
    <dgm:cxn modelId="{E647663A-3376-43B8-9F15-C7DEF51DE46A}" type="presParOf" srcId="{76CADD7D-8D99-4307-AC21-D1FD8DEA66FE}" destId="{2E8E6A95-AE7D-4A04-97CC-1119FACE96A9}" srcOrd="1" destOrd="0" presId="urn:microsoft.com/office/officeart/2005/8/layout/orgChart1"/>
    <dgm:cxn modelId="{D797F8FC-8628-47B0-A2A4-85BE19646C6E}" type="presParOf" srcId="{01BEAF46-7D2B-4A84-9E17-45D48DFE02AD}" destId="{C2366418-39C3-4664-B3E2-88347F8E83CE}" srcOrd="1" destOrd="0" presId="urn:microsoft.com/office/officeart/2005/8/layout/orgChart1"/>
    <dgm:cxn modelId="{CF22DACA-6053-407A-AF40-429E637B3CC0}" type="presParOf" srcId="{C2366418-39C3-4664-B3E2-88347F8E83CE}" destId="{AF5EC617-DFC3-4563-9404-BAC0455BA458}" srcOrd="0" destOrd="0" presId="urn:microsoft.com/office/officeart/2005/8/layout/orgChart1"/>
    <dgm:cxn modelId="{33DD9946-0F74-4094-B739-2E8D6E7C5391}" type="presParOf" srcId="{C2366418-39C3-4664-B3E2-88347F8E83CE}" destId="{560CAD4E-8D14-4286-B51D-169BD51E909D}" srcOrd="1" destOrd="0" presId="urn:microsoft.com/office/officeart/2005/8/layout/orgChart1"/>
    <dgm:cxn modelId="{3000C153-3802-4B67-890C-465EA77211DA}" type="presParOf" srcId="{560CAD4E-8D14-4286-B51D-169BD51E909D}" destId="{AB347A1D-6BAC-4361-A9F9-72C21BA98215}" srcOrd="0" destOrd="0" presId="urn:microsoft.com/office/officeart/2005/8/layout/orgChart1"/>
    <dgm:cxn modelId="{5C893BE1-E0AF-48B0-999C-014BACBCE9A4}" type="presParOf" srcId="{AB347A1D-6BAC-4361-A9F9-72C21BA98215}" destId="{8CFC74D3-1D1B-4FC6-B01B-08E769A03665}" srcOrd="0" destOrd="0" presId="urn:microsoft.com/office/officeart/2005/8/layout/orgChart1"/>
    <dgm:cxn modelId="{5C5980D8-8BA7-4A2C-9465-B973BD4D7EBB}" type="presParOf" srcId="{AB347A1D-6BAC-4361-A9F9-72C21BA98215}" destId="{3DAD7424-2F7A-4409-AC6F-85FE5ECBE2F8}" srcOrd="1" destOrd="0" presId="urn:microsoft.com/office/officeart/2005/8/layout/orgChart1"/>
    <dgm:cxn modelId="{9C726B74-4F21-47B1-8308-93F8ABF83AF2}" type="presParOf" srcId="{560CAD4E-8D14-4286-B51D-169BD51E909D}" destId="{5FE332F3-150D-4747-8EB7-1326567DD169}" srcOrd="1" destOrd="0" presId="urn:microsoft.com/office/officeart/2005/8/layout/orgChart1"/>
    <dgm:cxn modelId="{7A108674-DC53-4111-B6B8-3E8788502749}" type="presParOf" srcId="{560CAD4E-8D14-4286-B51D-169BD51E909D}" destId="{75941A8B-1786-4667-8648-C5C27C944357}" srcOrd="2" destOrd="0" presId="urn:microsoft.com/office/officeart/2005/8/layout/orgChart1"/>
    <dgm:cxn modelId="{270C22B9-57B8-413A-9C09-FC7AFEB2A13D}" type="presParOf" srcId="{C2366418-39C3-4664-B3E2-88347F8E83CE}" destId="{6D06F1AD-BFBB-4DEC-B550-E5A8A4E0A204}" srcOrd="2" destOrd="0" presId="urn:microsoft.com/office/officeart/2005/8/layout/orgChart1"/>
    <dgm:cxn modelId="{F4AFC03D-E3B3-4C88-B3B6-E03E831C85F5}" type="presParOf" srcId="{C2366418-39C3-4664-B3E2-88347F8E83CE}" destId="{2662CB42-DBEE-4AF0-A6E0-9B05185B1123}" srcOrd="3" destOrd="0" presId="urn:microsoft.com/office/officeart/2005/8/layout/orgChart1"/>
    <dgm:cxn modelId="{B288E961-0D84-4C0C-911C-D4D5F570D278}" type="presParOf" srcId="{2662CB42-DBEE-4AF0-A6E0-9B05185B1123}" destId="{89461D5E-B8EB-47B5-8FD7-9FD108E80754}" srcOrd="0" destOrd="0" presId="urn:microsoft.com/office/officeart/2005/8/layout/orgChart1"/>
    <dgm:cxn modelId="{C0D570BA-AB0B-453C-A137-379382ADC52B}" type="presParOf" srcId="{89461D5E-B8EB-47B5-8FD7-9FD108E80754}" destId="{E2FD7C1F-712D-4660-A35C-BEA05F3B9A38}" srcOrd="0" destOrd="0" presId="urn:microsoft.com/office/officeart/2005/8/layout/orgChart1"/>
    <dgm:cxn modelId="{CF41EA1B-4D0B-4BE1-B2E4-1D56DABAA6DA}" type="presParOf" srcId="{89461D5E-B8EB-47B5-8FD7-9FD108E80754}" destId="{2B1F257C-D259-432C-80B2-F47A74963B1B}" srcOrd="1" destOrd="0" presId="urn:microsoft.com/office/officeart/2005/8/layout/orgChart1"/>
    <dgm:cxn modelId="{5DB9C51D-2874-43E1-BB2C-8F24835DA4CB}" type="presParOf" srcId="{2662CB42-DBEE-4AF0-A6E0-9B05185B1123}" destId="{ADBFB8B5-1887-4848-BAA2-0C2954EC2BF8}" srcOrd="1" destOrd="0" presId="urn:microsoft.com/office/officeart/2005/8/layout/orgChart1"/>
    <dgm:cxn modelId="{98092F73-21E7-446B-9DCA-3BFE319BC7C7}" type="presParOf" srcId="{2662CB42-DBEE-4AF0-A6E0-9B05185B1123}" destId="{57D2DE3B-3572-4920-AA7B-C70226EF5F0D}" srcOrd="2" destOrd="0" presId="urn:microsoft.com/office/officeart/2005/8/layout/orgChart1"/>
    <dgm:cxn modelId="{B40CD3BD-75BE-4E67-9FA7-19792A27AE1F}" type="presParOf" srcId="{C2366418-39C3-4664-B3E2-88347F8E83CE}" destId="{CDE2410B-9BBA-4B08-96F0-194FC2E60CF7}" srcOrd="4" destOrd="0" presId="urn:microsoft.com/office/officeart/2005/8/layout/orgChart1"/>
    <dgm:cxn modelId="{D0F8A902-FD0B-4897-8110-9A7F24F8F8D3}" type="presParOf" srcId="{C2366418-39C3-4664-B3E2-88347F8E83CE}" destId="{0C2FD935-6AF0-4912-89FA-262AFB9A0AEB}" srcOrd="5" destOrd="0" presId="urn:microsoft.com/office/officeart/2005/8/layout/orgChart1"/>
    <dgm:cxn modelId="{66BC5662-CF8C-45DE-95E2-30DCA0147F7E}" type="presParOf" srcId="{0C2FD935-6AF0-4912-89FA-262AFB9A0AEB}" destId="{18DDAE07-4A2A-4BE1-8D77-97FB564A69B0}" srcOrd="0" destOrd="0" presId="urn:microsoft.com/office/officeart/2005/8/layout/orgChart1"/>
    <dgm:cxn modelId="{44784ED2-5D26-44CF-BBFF-12FE81C76436}" type="presParOf" srcId="{18DDAE07-4A2A-4BE1-8D77-97FB564A69B0}" destId="{D17DDB2B-B9DD-4611-8965-6F834245CF23}" srcOrd="0" destOrd="0" presId="urn:microsoft.com/office/officeart/2005/8/layout/orgChart1"/>
    <dgm:cxn modelId="{2BDB1505-2C56-4F87-BDFB-0C92AB8F9FF3}" type="presParOf" srcId="{18DDAE07-4A2A-4BE1-8D77-97FB564A69B0}" destId="{13161EB1-BF4D-4BF0-9F76-D9824F5E5D43}" srcOrd="1" destOrd="0" presId="urn:microsoft.com/office/officeart/2005/8/layout/orgChart1"/>
    <dgm:cxn modelId="{E8C7471E-BA84-4C0E-9FEC-A657BEF50FCD}" type="presParOf" srcId="{0C2FD935-6AF0-4912-89FA-262AFB9A0AEB}" destId="{DC4EE0B0-04ED-4AA6-8AAF-B1E0386C3CE2}" srcOrd="1" destOrd="0" presId="urn:microsoft.com/office/officeart/2005/8/layout/orgChart1"/>
    <dgm:cxn modelId="{EFAC9B22-8830-48D5-ADB2-E4844DB0803E}" type="presParOf" srcId="{0C2FD935-6AF0-4912-89FA-262AFB9A0AEB}" destId="{90FCBEB7-E1FD-4C2D-8E0E-EEA063EB8509}" srcOrd="2" destOrd="0" presId="urn:microsoft.com/office/officeart/2005/8/layout/orgChart1"/>
    <dgm:cxn modelId="{182557BD-C796-4DE3-8AE1-2B89AE8C5DC8}" type="presParOf" srcId="{C2366418-39C3-4664-B3E2-88347F8E83CE}" destId="{D987DFEC-E51B-4ED0-A8EB-D3D4F66B4692}" srcOrd="6" destOrd="0" presId="urn:microsoft.com/office/officeart/2005/8/layout/orgChart1"/>
    <dgm:cxn modelId="{123EF15E-949A-4F22-AC68-3A2F4006D8EA}" type="presParOf" srcId="{C2366418-39C3-4664-B3E2-88347F8E83CE}" destId="{05EC5399-B032-4C12-971B-6B935DA1FCC2}" srcOrd="7" destOrd="0" presId="urn:microsoft.com/office/officeart/2005/8/layout/orgChart1"/>
    <dgm:cxn modelId="{4009530F-4CBA-49B7-AD57-FC551B4EE96E}" type="presParOf" srcId="{05EC5399-B032-4C12-971B-6B935DA1FCC2}" destId="{8B58C87D-60C5-4C66-AF25-296A454FB296}" srcOrd="0" destOrd="0" presId="urn:microsoft.com/office/officeart/2005/8/layout/orgChart1"/>
    <dgm:cxn modelId="{1E2F021A-C2D3-4C40-8F62-A6B929ED011D}" type="presParOf" srcId="{8B58C87D-60C5-4C66-AF25-296A454FB296}" destId="{CB551A7D-6198-4BA5-BF02-03BDE17B134F}" srcOrd="0" destOrd="0" presId="urn:microsoft.com/office/officeart/2005/8/layout/orgChart1"/>
    <dgm:cxn modelId="{EE8FFCD9-AB7C-4592-A198-7705A080C1CF}" type="presParOf" srcId="{8B58C87D-60C5-4C66-AF25-296A454FB296}" destId="{FC097666-B2A4-43DA-BAF0-36301131FA36}" srcOrd="1" destOrd="0" presId="urn:microsoft.com/office/officeart/2005/8/layout/orgChart1"/>
    <dgm:cxn modelId="{CFF77A08-F855-4DD2-87BC-8C152E9C6F85}" type="presParOf" srcId="{05EC5399-B032-4C12-971B-6B935DA1FCC2}" destId="{9A13BF19-7F63-48BB-A8DE-F46D508A8737}" srcOrd="1" destOrd="0" presId="urn:microsoft.com/office/officeart/2005/8/layout/orgChart1"/>
    <dgm:cxn modelId="{F1BE8B0F-A170-4871-84A7-1EAE103E078E}" type="presParOf" srcId="{05EC5399-B032-4C12-971B-6B935DA1FCC2}" destId="{FCEA605E-E93F-4FC8-9F14-5AFEE4C691B1}" srcOrd="2" destOrd="0" presId="urn:microsoft.com/office/officeart/2005/8/layout/orgChart1"/>
    <dgm:cxn modelId="{0F2C3FF8-DD1A-4E45-B687-8DA2E673A26F}" type="presParOf" srcId="{C2366418-39C3-4664-B3E2-88347F8E83CE}" destId="{7BB08F8B-C40E-4F1B-B423-1BF986107B15}" srcOrd="8" destOrd="0" presId="urn:microsoft.com/office/officeart/2005/8/layout/orgChart1"/>
    <dgm:cxn modelId="{72267353-6CE7-4AF2-8CBB-CE99AAE08758}" type="presParOf" srcId="{C2366418-39C3-4664-B3E2-88347F8E83CE}" destId="{A6859EDF-B514-456D-825A-7B872F94C7D8}" srcOrd="9" destOrd="0" presId="urn:microsoft.com/office/officeart/2005/8/layout/orgChart1"/>
    <dgm:cxn modelId="{F5555C7C-7605-4DE8-A044-A0891A81CEE9}" type="presParOf" srcId="{A6859EDF-B514-456D-825A-7B872F94C7D8}" destId="{FBB12ABC-7199-4395-B1A2-C6E2D36FAB1D}" srcOrd="0" destOrd="0" presId="urn:microsoft.com/office/officeart/2005/8/layout/orgChart1"/>
    <dgm:cxn modelId="{9837D1A6-EFE9-4889-A5E7-CF1DF27F7DDD}" type="presParOf" srcId="{FBB12ABC-7199-4395-B1A2-C6E2D36FAB1D}" destId="{C1500770-0018-4A03-A7F7-1C98A61977CE}" srcOrd="0" destOrd="0" presId="urn:microsoft.com/office/officeart/2005/8/layout/orgChart1"/>
    <dgm:cxn modelId="{8A11057D-33D5-46C4-BE10-92A9F29EB2C8}" type="presParOf" srcId="{FBB12ABC-7199-4395-B1A2-C6E2D36FAB1D}" destId="{40D26CA8-5334-4E98-9FFA-5B7802501E8A}" srcOrd="1" destOrd="0" presId="urn:microsoft.com/office/officeart/2005/8/layout/orgChart1"/>
    <dgm:cxn modelId="{4FC0133E-D6EF-4176-8918-271110FDA50D}" type="presParOf" srcId="{A6859EDF-B514-456D-825A-7B872F94C7D8}" destId="{EB2F17CB-B48F-4A31-BD67-6406D70035F4}" srcOrd="1" destOrd="0" presId="urn:microsoft.com/office/officeart/2005/8/layout/orgChart1"/>
    <dgm:cxn modelId="{49910704-ADE4-4BA9-A5C7-39252F8FCAF7}" type="presParOf" srcId="{A6859EDF-B514-456D-825A-7B872F94C7D8}" destId="{F60CD0A0-9C9C-4F22-A0D8-217D3C08678E}" srcOrd="2" destOrd="0" presId="urn:microsoft.com/office/officeart/2005/8/layout/orgChart1"/>
    <dgm:cxn modelId="{FC4BFA19-DC78-4694-B2CB-52B5DEA0CBE8}" type="presParOf" srcId="{01BEAF46-7D2B-4A84-9E17-45D48DFE02AD}" destId="{1561CA4A-1766-43B1-9A13-12DA7583E0DC}" srcOrd="2" destOrd="0" presId="urn:microsoft.com/office/officeart/2005/8/layout/orgChart1"/>
    <dgm:cxn modelId="{0E30AECE-9879-4A5A-BD8B-54C61F0E50BB}" type="presParOf" srcId="{137CB26F-DB8A-4DAB-A8A8-81FB6AA132CC}" destId="{F1FAF367-4B64-4F9B-ACF3-6B7C6DA125DF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470130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682372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3955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546094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88910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0555369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18671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6476958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2801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025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2413669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603507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77577297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3695757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7661699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428143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707317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6E6ACC5E-9967-4E6E-B253-6C2170B36F38}" type="datetimeFigureOut">
              <a:rPr lang="uk-UA" smtClean="0"/>
              <a:t>20.10.2021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1D29CC-17F2-4DE7-86D8-EA118F5630CB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9547153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12.pn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Relationship Id="rId9" Type="http://schemas.openxmlformats.org/officeDocument/2006/relationships/image" Target="../media/image2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2.png"/><Relationship Id="rId4" Type="http://schemas.openxmlformats.org/officeDocument/2006/relationships/image" Target="../media/image6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5.png"/><Relationship Id="rId4" Type="http://schemas.openxmlformats.org/officeDocument/2006/relationships/image" Target="../media/image64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2" Type="http://schemas.openxmlformats.org/officeDocument/2006/relationships/image" Target="../media/image6.png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png"/><Relationship Id="rId13" Type="http://schemas.openxmlformats.org/officeDocument/2006/relationships/image" Target="../media/image92.jpg"/><Relationship Id="rId3" Type="http://schemas.openxmlformats.org/officeDocument/2006/relationships/image" Target="../media/image82.png"/><Relationship Id="rId7" Type="http://schemas.openxmlformats.org/officeDocument/2006/relationships/image" Target="../media/image86.png"/><Relationship Id="rId12" Type="http://schemas.openxmlformats.org/officeDocument/2006/relationships/image" Target="../media/image91.png"/><Relationship Id="rId17" Type="http://schemas.openxmlformats.org/officeDocument/2006/relationships/image" Target="../media/image96.png"/><Relationship Id="rId2" Type="http://schemas.openxmlformats.org/officeDocument/2006/relationships/image" Target="../media/image83.png"/><Relationship Id="rId16" Type="http://schemas.openxmlformats.org/officeDocument/2006/relationships/image" Target="../media/image95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85.png"/><Relationship Id="rId11" Type="http://schemas.openxmlformats.org/officeDocument/2006/relationships/image" Target="../media/image90.png"/><Relationship Id="rId5" Type="http://schemas.openxmlformats.org/officeDocument/2006/relationships/image" Target="../media/image17.png"/><Relationship Id="rId15" Type="http://schemas.openxmlformats.org/officeDocument/2006/relationships/image" Target="../media/image94.png"/><Relationship Id="rId10" Type="http://schemas.openxmlformats.org/officeDocument/2006/relationships/image" Target="../media/image89.png"/><Relationship Id="rId4" Type="http://schemas.openxmlformats.org/officeDocument/2006/relationships/image" Target="../media/image84.png"/><Relationship Id="rId9" Type="http://schemas.openxmlformats.org/officeDocument/2006/relationships/image" Target="../media/image88.png"/><Relationship Id="rId14" Type="http://schemas.openxmlformats.org/officeDocument/2006/relationships/image" Target="../media/image93.jp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2.png"/><Relationship Id="rId3" Type="http://schemas.openxmlformats.org/officeDocument/2006/relationships/image" Target="../media/image97.png"/><Relationship Id="rId7" Type="http://schemas.openxmlformats.org/officeDocument/2006/relationships/image" Target="../media/image10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00.png"/><Relationship Id="rId5" Type="http://schemas.openxmlformats.org/officeDocument/2006/relationships/image" Target="../media/image99.png"/><Relationship Id="rId4" Type="http://schemas.openxmlformats.org/officeDocument/2006/relationships/image" Target="../media/image98.png"/><Relationship Id="rId9" Type="http://schemas.openxmlformats.org/officeDocument/2006/relationships/image" Target="../media/image103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png"/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748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91886" y="435429"/>
            <a:ext cx="10014857" cy="1654628"/>
          </a:xfrm>
        </p:spPr>
        <p:txBody>
          <a:bodyPr>
            <a:normAutofit fontScale="90000"/>
          </a:bodyPr>
          <a:lstStyle/>
          <a:p>
            <a:pPr lvl="0" algn="ctr" defTabSz="914400">
              <a:spcBef>
                <a:spcPts val="600"/>
              </a:spcBef>
              <a:tabLst>
                <a:tab pos="4926013" algn="l"/>
              </a:tabLst>
              <a:defRPr/>
            </a:pPr>
            <a:r>
              <a:rPr lang="ru-RU" sz="5400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sz="5400" spc="1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000" b="1" spc="10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Державний професійно-технічний навчальний заклад</a:t>
            </a:r>
            <a:br>
              <a:rPr lang="uk-UA" sz="4000" b="1" spc="10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4000" b="1" spc="100" dirty="0">
                <a:solidFill>
                  <a:schemeClr val="tx2">
                    <a:lumMod val="1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“ Броварський професійний ліцей ”</a:t>
            </a:r>
            <a:endParaRPr lang="uk-UA" sz="5400" b="1" dirty="0">
              <a:solidFill>
                <a:schemeClr val="tx2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589487" y="4794979"/>
            <a:ext cx="4752401" cy="676908"/>
          </a:xfrm>
        </p:spPr>
        <p:txBody>
          <a:bodyPr>
            <a:normAutofit lnSpcReduction="10000"/>
          </a:bodyPr>
          <a:lstStyle/>
          <a:p>
            <a:pPr algn="ctr"/>
            <a:r>
              <a:rPr lang="uk-UA" sz="1600" b="1" dirty="0" smtClean="0">
                <a:solidFill>
                  <a:schemeClr val="tx2">
                    <a:lumMod val="10000"/>
                  </a:schemeClr>
                </a:solidFill>
              </a:rPr>
              <a:t>Виконала: викладач ІІ категорії </a:t>
            </a:r>
          </a:p>
          <a:p>
            <a:pPr algn="ctr"/>
            <a:r>
              <a:rPr lang="uk-UA" sz="1600" b="1" dirty="0" smtClean="0">
                <a:solidFill>
                  <a:schemeClr val="tx2">
                    <a:lumMod val="10000"/>
                  </a:schemeClr>
                </a:solidFill>
              </a:rPr>
              <a:t> Третяк Олена Михайлівна</a:t>
            </a:r>
            <a:endParaRPr lang="uk-UA" sz="1600" b="1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257550"/>
            <a:ext cx="6400800" cy="36004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5449088" y="2776584"/>
            <a:ext cx="63862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solidFill>
                  <a:schemeClr val="tx2">
                    <a:lumMod val="10000"/>
                  </a:schemeClr>
                </a:solidFill>
              </a:rPr>
              <a:t>Тема уроку: «Будова 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та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хімічний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 склад,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харчова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цінність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 зерна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хлібних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злаків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.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Крупи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: 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види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 ,</a:t>
            </a:r>
            <a:r>
              <a:rPr lang="ru-RU" sz="2400" b="1" dirty="0" err="1">
                <a:solidFill>
                  <a:schemeClr val="tx2">
                    <a:lumMod val="10000"/>
                  </a:schemeClr>
                </a:solidFill>
              </a:rPr>
              <a:t>асортимент</a:t>
            </a:r>
            <a:r>
              <a:rPr lang="ru-RU" sz="2400" b="1" dirty="0">
                <a:solidFill>
                  <a:schemeClr val="tx2">
                    <a:lumMod val="10000"/>
                  </a:schemeClr>
                </a:solidFill>
              </a:rPr>
              <a:t>.» 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66382" y="2525486"/>
            <a:ext cx="1652159" cy="149974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978791" y="3594649"/>
            <a:ext cx="1213209" cy="2426418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60953" y="28766"/>
            <a:ext cx="1615580" cy="135952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523731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Рисунок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4" name="Пятиугольник 3"/>
          <p:cNvSpPr/>
          <p:nvPr/>
        </p:nvSpPr>
        <p:spPr>
          <a:xfrm>
            <a:off x="841829" y="464457"/>
            <a:ext cx="7518400" cy="484632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b="1" dirty="0">
                <a:solidFill>
                  <a:schemeClr val="accent1"/>
                </a:solidFill>
              </a:rPr>
              <a:t>Як </a:t>
            </a:r>
            <a:r>
              <a:rPr lang="ru-RU" b="1" dirty="0" err="1">
                <a:solidFill>
                  <a:schemeClr val="accent1"/>
                </a:solidFill>
              </a:rPr>
              <a:t>ви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вважаєте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чи</a:t>
            </a:r>
            <a:r>
              <a:rPr lang="ru-RU" b="1" dirty="0">
                <a:solidFill>
                  <a:schemeClr val="accent1"/>
                </a:solidFill>
              </a:rPr>
              <a:t> правда те,  </a:t>
            </a:r>
            <a:r>
              <a:rPr lang="ru-RU" b="1" dirty="0" err="1">
                <a:solidFill>
                  <a:schemeClr val="accent1"/>
                </a:solidFill>
              </a:rPr>
              <a:t>що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гречану</a:t>
            </a:r>
            <a:r>
              <a:rPr lang="ru-RU" b="1" dirty="0">
                <a:solidFill>
                  <a:schemeClr val="accent1"/>
                </a:solidFill>
              </a:rPr>
              <a:t> крупу не </a:t>
            </a:r>
            <a:r>
              <a:rPr lang="ru-RU" b="1" dirty="0" err="1">
                <a:solidFill>
                  <a:schemeClr val="accent1"/>
                </a:solidFill>
              </a:rPr>
              <a:t>можна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вживати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  <a:r>
              <a:rPr lang="ru-RU" b="1" dirty="0" err="1">
                <a:solidFill>
                  <a:schemeClr val="accent1"/>
                </a:solidFill>
              </a:rPr>
              <a:t>цукром</a:t>
            </a:r>
            <a:r>
              <a:rPr lang="ru-RU" b="1" dirty="0">
                <a:solidFill>
                  <a:schemeClr val="accent1"/>
                </a:solidFill>
              </a:rPr>
              <a:t>? </a:t>
            </a:r>
          </a:p>
        </p:txBody>
      </p:sp>
      <p:sp>
        <p:nvSpPr>
          <p:cNvPr id="6" name="Выноска-облако 5"/>
          <p:cNvSpPr/>
          <p:nvPr/>
        </p:nvSpPr>
        <p:spPr>
          <a:xfrm>
            <a:off x="8534400" y="138130"/>
            <a:ext cx="1886857" cy="997423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Так</a:t>
            </a:r>
            <a:endParaRPr lang="ru-RU" sz="2800" b="1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841829" y="1338554"/>
            <a:ext cx="7518400" cy="72571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1"/>
                </a:solidFill>
              </a:rPr>
              <a:t>Манна крупа це продукт переробки пшениці. 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8" name="Выноска-облако 7"/>
          <p:cNvSpPr/>
          <p:nvPr/>
        </p:nvSpPr>
        <p:spPr>
          <a:xfrm>
            <a:off x="8548914" y="1492264"/>
            <a:ext cx="1801934" cy="1027757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/>
              <a:t> Так</a:t>
            </a:r>
            <a:endParaRPr lang="ru-RU" sz="2800" b="1" dirty="0"/>
          </a:p>
        </p:txBody>
      </p:sp>
      <p:sp>
        <p:nvSpPr>
          <p:cNvPr id="9" name="Пятиугольник 8"/>
          <p:cNvSpPr/>
          <p:nvPr/>
        </p:nvSpPr>
        <p:spPr>
          <a:xfrm>
            <a:off x="841829" y="2627131"/>
            <a:ext cx="7634513" cy="72571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>
                <a:solidFill>
                  <a:schemeClr val="accent2">
                    <a:lumMod val="75000"/>
                  </a:schemeClr>
                </a:solidFill>
              </a:rPr>
              <a:t>Гречана крупа потрапила до нас з Греції тому і отримала </a:t>
            </a:r>
            <a:r>
              <a:rPr lang="uk-UA" sz="2000" b="1" dirty="0" smtClean="0">
                <a:solidFill>
                  <a:schemeClr val="accent2">
                    <a:lumMod val="75000"/>
                  </a:schemeClr>
                </a:solidFill>
              </a:rPr>
              <a:t>таку назву. 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Выноска-облако 1"/>
          <p:cNvSpPr/>
          <p:nvPr/>
        </p:nvSpPr>
        <p:spPr>
          <a:xfrm>
            <a:off x="8668654" y="2824846"/>
            <a:ext cx="1712685" cy="95939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Так </a:t>
            </a:r>
            <a:endParaRPr lang="ru-RU" sz="2800" b="1" dirty="0"/>
          </a:p>
        </p:txBody>
      </p:sp>
      <p:sp>
        <p:nvSpPr>
          <p:cNvPr id="3" name="Пятиугольник 2"/>
          <p:cNvSpPr/>
          <p:nvPr/>
        </p:nvSpPr>
        <p:spPr>
          <a:xfrm>
            <a:off x="783771" y="3976914"/>
            <a:ext cx="7634513" cy="714394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</a:rPr>
              <a:t>Рис – одна з найдавніших сільськогосподарських культур ?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Выноска-облако 4"/>
          <p:cNvSpPr/>
          <p:nvPr/>
        </p:nvSpPr>
        <p:spPr>
          <a:xfrm>
            <a:off x="8675913" y="3976913"/>
            <a:ext cx="1560285" cy="986972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 smtClean="0"/>
              <a:t>Так </a:t>
            </a:r>
            <a:endParaRPr lang="ru-RU" sz="2800" b="1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783770" y="5254171"/>
            <a:ext cx="7634513" cy="667658"/>
          </a:xfrm>
          <a:prstGeom prst="homePlate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i="1" dirty="0">
                <a:solidFill>
                  <a:schemeClr val="accent2">
                    <a:lumMod val="75000"/>
                  </a:schemeClr>
                </a:solidFill>
              </a:rPr>
              <a:t>Світовим лідером з вирощування  гречки є Китай</a:t>
            </a:r>
            <a:endParaRPr lang="ru-RU" sz="2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12" name="Выноска-облако 11"/>
          <p:cNvSpPr/>
          <p:nvPr/>
        </p:nvSpPr>
        <p:spPr>
          <a:xfrm>
            <a:off x="8675912" y="5156560"/>
            <a:ext cx="1560285" cy="1185246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800" b="1" dirty="0"/>
              <a:t>Т</a:t>
            </a:r>
            <a:r>
              <a:rPr lang="ru-RU" sz="2800" b="1" dirty="0" smtClean="0"/>
              <a:t>ак</a:t>
            </a:r>
            <a:r>
              <a:rPr lang="ru-RU" sz="2400" dirty="0" smtClean="0"/>
              <a:t> </a:t>
            </a:r>
            <a:endParaRPr lang="ru-RU" sz="24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9941" y="-59888"/>
            <a:ext cx="1841152" cy="201795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4525907">
            <a:off x="10729461" y="272309"/>
            <a:ext cx="524301" cy="110347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85363"/>
            <a:ext cx="884108" cy="72415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94242" y="1265699"/>
            <a:ext cx="1030313" cy="1049398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-66554" y="2630295"/>
            <a:ext cx="908383" cy="650882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-115581" y="3810045"/>
            <a:ext cx="1072989" cy="1162660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34872" y="5139574"/>
            <a:ext cx="853514" cy="1072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2623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2" grpId="0" animBg="1"/>
      <p:bldP spid="3" grpId="0" animBg="1"/>
      <p:bldP spid="5" grpId="0" animBg="1"/>
      <p:bldP spid="10" grpId="0" animBg="1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12191999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244114" y="1553029"/>
            <a:ext cx="362857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542"/>
            <a:ext cx="12191999" cy="68595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6200000">
            <a:off x="11378113" y="-289585"/>
            <a:ext cx="524301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93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99588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16200000">
            <a:off x="11378114" y="-289586"/>
            <a:ext cx="524301" cy="1103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821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045029" y="217714"/>
            <a:ext cx="840377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err="1" smtClean="0">
                <a:solidFill>
                  <a:schemeClr val="tx2">
                    <a:lumMod val="10000"/>
                  </a:schemeClr>
                </a:solidFill>
              </a:rPr>
              <a:t>Крупи</a:t>
            </a:r>
            <a:r>
              <a:rPr lang="ru-RU" sz="2800" b="1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-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це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ціле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або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подрібнене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зерно, яке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повністю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або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частково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звільнене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від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оболонок</a:t>
            </a:r>
            <a:r>
              <a:rPr lang="ru-RU" sz="2800" b="1" dirty="0">
                <a:solidFill>
                  <a:schemeClr val="tx2">
                    <a:lumMod val="10000"/>
                  </a:schemeClr>
                </a:solidFill>
              </a:rPr>
              <a:t>, алейронового шару та </a:t>
            </a:r>
            <a:r>
              <a:rPr lang="ru-RU" sz="2800" b="1" dirty="0" err="1">
                <a:solidFill>
                  <a:schemeClr val="tx2">
                    <a:lumMod val="10000"/>
                  </a:schemeClr>
                </a:solidFill>
              </a:rPr>
              <a:t>зародку</a:t>
            </a:r>
            <a:endParaRPr lang="uk-UA" sz="2800" b="1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65258" y="2170709"/>
            <a:ext cx="4864345" cy="324380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672" y="2170709"/>
            <a:ext cx="4655328" cy="338707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9409070" y="636942"/>
            <a:ext cx="524301" cy="11034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200000">
            <a:off x="10260706" y="187037"/>
            <a:ext cx="524301" cy="11034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6441893">
            <a:off x="11095277" y="-121079"/>
            <a:ext cx="524301" cy="110347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0871" y="1465343"/>
            <a:ext cx="1140051" cy="951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856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graphicFrame>
        <p:nvGraphicFramePr>
          <p:cNvPr id="12" name="Объект 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707962014"/>
              </p:ext>
            </p:extLst>
          </p:nvPr>
        </p:nvGraphicFramePr>
        <p:xfrm>
          <a:off x="1037772" y="529772"/>
          <a:ext cx="10123714" cy="57549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Рисунок 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28914" y="771992"/>
            <a:ext cx="1567736" cy="52430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76186" y="771992"/>
            <a:ext cx="1236955" cy="524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015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6196" y="722672"/>
            <a:ext cx="8825657" cy="2762938"/>
          </a:xfrm>
        </p:spPr>
        <p:txBody>
          <a:bodyPr/>
          <a:lstStyle/>
          <a:p>
            <a:r>
              <a:rPr lang="uk-UA" sz="2800" b="1" i="1" dirty="0">
                <a:solidFill>
                  <a:schemeClr val="tx2">
                    <a:lumMod val="10000"/>
                  </a:schemeClr>
                </a:solidFill>
              </a:rPr>
              <a:t>Шеретування - видалення кліткових плівок у вівса, ячменю, рису, проса; плодових оболонок  у гречки, пшениці; насіннєвих  оболонок  у </a:t>
            </a:r>
            <a:r>
              <a:rPr lang="uk-UA" sz="2800" b="1" i="1" dirty="0" err="1">
                <a:solidFill>
                  <a:schemeClr val="tx2">
                    <a:lumMod val="10000"/>
                  </a:schemeClr>
                </a:solidFill>
              </a:rPr>
              <a:t>горосі</a:t>
            </a:r>
            <a:r>
              <a:rPr lang="uk-UA" sz="2800" b="1" i="1" dirty="0">
                <a:solidFill>
                  <a:schemeClr val="tx2">
                    <a:lumMod val="10000"/>
                  </a:schemeClr>
                </a:solidFill>
              </a:rPr>
              <a:t> і частково зародка, що сприяє підвищенню харчової цінності крупи</a:t>
            </a:r>
            <a:r>
              <a:rPr lang="uk-UA" sz="2000" b="1" i="1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76196" y="3195324"/>
            <a:ext cx="8825658" cy="860400"/>
          </a:xfrm>
        </p:spPr>
        <p:txBody>
          <a:bodyPr>
            <a:noAutofit/>
          </a:bodyPr>
          <a:lstStyle/>
          <a:p>
            <a:r>
              <a:rPr lang="uk-UA" sz="2800" b="1" i="1" dirty="0">
                <a:solidFill>
                  <a:schemeClr val="tx2">
                    <a:lumMod val="10000"/>
                  </a:schemeClr>
                </a:solidFill>
              </a:rPr>
              <a:t>Шліфування і полірування - це видалення плодових, насіннєвих оболонок, зародка, та частково алейронового шару</a:t>
            </a:r>
            <a:endParaRPr lang="ru-RU" sz="2800" b="1" i="1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4766" y="570041"/>
            <a:ext cx="1859441" cy="8596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3174"/>
            <a:ext cx="1024217" cy="9937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02488" y="3498524"/>
            <a:ext cx="1371719" cy="17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186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1320800" y="609600"/>
            <a:ext cx="8069943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 smtClean="0"/>
              <a:t>Крупи ділять на :</a:t>
            </a:r>
            <a:endParaRPr lang="ru-RU" sz="3200" b="1" dirty="0"/>
          </a:p>
        </p:txBody>
      </p:sp>
      <p:sp>
        <p:nvSpPr>
          <p:cNvPr id="11" name="Текст 10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uk-UA" sz="3600" b="1" dirty="0" smtClean="0">
                <a:solidFill>
                  <a:schemeClr val="tx2">
                    <a:lumMod val="10000"/>
                  </a:schemeClr>
                </a:solidFill>
              </a:rPr>
              <a:t>Сорти</a:t>
            </a:r>
            <a:endParaRPr lang="ru-RU" sz="36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uk-UA" sz="3600" b="1" dirty="0" smtClean="0">
                <a:solidFill>
                  <a:schemeClr val="tx2">
                    <a:lumMod val="10000"/>
                  </a:schemeClr>
                </a:solidFill>
              </a:rPr>
              <a:t>Номери</a:t>
            </a:r>
            <a:endParaRPr lang="ru-RU" sz="36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3" name="Текст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algn="ctr"/>
            <a:r>
              <a:rPr lang="uk-UA" sz="3600" b="1" dirty="0" smtClean="0">
                <a:solidFill>
                  <a:schemeClr val="tx2">
                    <a:lumMod val="10000"/>
                  </a:schemeClr>
                </a:solidFill>
              </a:rPr>
              <a:t>Марки</a:t>
            </a:r>
            <a:endParaRPr lang="ru-RU" sz="36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4" name="Текст 13"/>
          <p:cNvSpPr>
            <a:spLocks noGrp="1"/>
          </p:cNvSpPr>
          <p:nvPr>
            <p:ph type="body" sz="half" idx="15"/>
          </p:nvPr>
        </p:nvSpPr>
        <p:spPr/>
        <p:txBody>
          <a:bodyPr>
            <a:normAutofit/>
          </a:bodyPr>
          <a:lstStyle/>
          <a:p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</a:rPr>
              <a:t>Вищий та </a:t>
            </a:r>
            <a:r>
              <a:rPr lang="en-US" sz="2800" b="1" dirty="0" smtClean="0">
                <a:solidFill>
                  <a:schemeClr val="tx2">
                    <a:lumMod val="10000"/>
                  </a:schemeClr>
                </a:solidFill>
              </a:rPr>
              <a:t>I </a:t>
            </a:r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</a:rPr>
              <a:t>сорт</a:t>
            </a:r>
            <a:endParaRPr lang="ru-RU" sz="2800" b="1" dirty="0">
              <a:solidFill>
                <a:schemeClr val="tx2">
                  <a:lumMod val="10000"/>
                </a:schemeClr>
              </a:solidFill>
            </a:endParaRPr>
          </a:p>
        </p:txBody>
      </p:sp>
      <p:sp>
        <p:nvSpPr>
          <p:cNvPr id="15" name="Текст 14"/>
          <p:cNvSpPr>
            <a:spLocks noGrp="1"/>
          </p:cNvSpPr>
          <p:nvPr>
            <p:ph type="body" sz="half" idx="16"/>
          </p:nvPr>
        </p:nvSpPr>
        <p:spPr/>
        <p:txBody>
          <a:bodyPr>
            <a:normAutofit/>
          </a:bodyPr>
          <a:lstStyle/>
          <a:p>
            <a:r>
              <a:rPr lang="uk-UA" sz="2400" b="1" dirty="0" smtClean="0">
                <a:solidFill>
                  <a:schemeClr val="tx2">
                    <a:lumMod val="10000"/>
                  </a:schemeClr>
                </a:solidFill>
              </a:rPr>
              <a:t>Відповідно до розміру та частинок крупи  існує 5 номерів</a:t>
            </a:r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.</a:t>
            </a:r>
            <a:endParaRPr lang="ru-RU" sz="24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6" name="Текст 15"/>
          <p:cNvSpPr>
            <a:spLocks noGrp="1"/>
          </p:cNvSpPr>
          <p:nvPr>
            <p:ph type="body" sz="half" idx="17"/>
          </p:nvPr>
        </p:nvSpPr>
        <p:spPr/>
        <p:txBody>
          <a:bodyPr/>
          <a:lstStyle/>
          <a:p>
            <a:r>
              <a:rPr lang="uk-UA" sz="1800" b="1" dirty="0" smtClean="0">
                <a:solidFill>
                  <a:schemeClr val="tx2">
                    <a:lumMod val="10000"/>
                  </a:schemeClr>
                </a:solidFill>
              </a:rPr>
              <a:t>Манна крупа ( м</a:t>
            </a:r>
            <a:r>
              <a:rPr lang="en-US" sz="1800" b="1" dirty="0" smtClean="0">
                <a:solidFill>
                  <a:schemeClr val="tx2">
                    <a:lumMod val="10000"/>
                  </a:schemeClr>
                </a:solidFill>
              </a:rPr>
              <a:t>`</a:t>
            </a:r>
            <a:r>
              <a:rPr lang="uk-UA" sz="1800" b="1" dirty="0" smtClean="0">
                <a:solidFill>
                  <a:schemeClr val="tx2">
                    <a:lumMod val="10000"/>
                  </a:schemeClr>
                </a:solidFill>
              </a:rPr>
              <a:t>яка ,тверда</a:t>
            </a:r>
            <a:r>
              <a:rPr lang="uk-UA" b="1" dirty="0" smtClean="0">
                <a:solidFill>
                  <a:schemeClr val="tx2">
                    <a:lumMod val="10000"/>
                  </a:schemeClr>
                </a:solidFill>
              </a:rPr>
              <a:t>)</a:t>
            </a:r>
          </a:p>
          <a:p>
            <a:r>
              <a:rPr lang="uk-UA" sz="1800" b="1" dirty="0" err="1" smtClean="0">
                <a:solidFill>
                  <a:schemeClr val="tx2">
                    <a:lumMod val="10000"/>
                  </a:schemeClr>
                </a:solidFill>
              </a:rPr>
              <a:t>РозрІзняють</a:t>
            </a:r>
            <a:r>
              <a:rPr lang="uk-UA" sz="1800" b="1" dirty="0" smtClean="0">
                <a:solidFill>
                  <a:schemeClr val="tx2">
                    <a:lumMod val="10000"/>
                  </a:schemeClr>
                </a:solidFill>
              </a:rPr>
              <a:t> крупу марки М(м</a:t>
            </a:r>
            <a:r>
              <a:rPr lang="en-US" sz="1800" b="1" dirty="0" smtClean="0">
                <a:solidFill>
                  <a:schemeClr val="tx2">
                    <a:lumMod val="10000"/>
                  </a:schemeClr>
                </a:solidFill>
              </a:rPr>
              <a:t>`</a:t>
            </a:r>
            <a:r>
              <a:rPr lang="uk-UA" sz="1800" b="1" dirty="0" smtClean="0">
                <a:solidFill>
                  <a:schemeClr val="tx2">
                    <a:lumMod val="10000"/>
                  </a:schemeClr>
                </a:solidFill>
              </a:rPr>
              <a:t>яка пшениця)</a:t>
            </a:r>
          </a:p>
          <a:p>
            <a:r>
              <a:rPr lang="uk-UA" sz="1800" b="1" dirty="0" smtClean="0">
                <a:solidFill>
                  <a:schemeClr val="tx2">
                    <a:lumMod val="10000"/>
                  </a:schemeClr>
                </a:solidFill>
              </a:rPr>
              <a:t>Т ( тверда пшениця)</a:t>
            </a:r>
          </a:p>
          <a:p>
            <a:r>
              <a:rPr lang="uk-UA" sz="1800" b="1" dirty="0" smtClean="0">
                <a:solidFill>
                  <a:schemeClr val="tx2">
                    <a:lumMod val="10000"/>
                  </a:schemeClr>
                </a:solidFill>
              </a:rPr>
              <a:t>МТ ( суміш)</a:t>
            </a:r>
            <a:endParaRPr lang="ru-RU" sz="1800" b="1" dirty="0">
              <a:solidFill>
                <a:schemeClr val="tx2">
                  <a:lumMod val="10000"/>
                </a:schemeClr>
              </a:solidFill>
            </a:endParaRPr>
          </a:p>
        </p:txBody>
      </p:sp>
      <p:cxnSp>
        <p:nvCxnSpPr>
          <p:cNvPr id="18" name="Прямая со стрелкой 17"/>
          <p:cNvCxnSpPr/>
          <p:nvPr/>
        </p:nvCxnSpPr>
        <p:spPr>
          <a:xfrm>
            <a:off x="4731657" y="1524000"/>
            <a:ext cx="0" cy="29029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flipH="1">
            <a:off x="2757714" y="1553029"/>
            <a:ext cx="1712686" cy="4281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2" idx="2"/>
            <a:endCxn id="12" idx="0"/>
          </p:cNvCxnSpPr>
          <p:nvPr/>
        </p:nvCxnSpPr>
        <p:spPr>
          <a:xfrm flipH="1">
            <a:off x="5351780" y="1524000"/>
            <a:ext cx="3992" cy="45720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/>
          <p:nvPr/>
        </p:nvCxnSpPr>
        <p:spPr>
          <a:xfrm>
            <a:off x="6595167" y="1553029"/>
            <a:ext cx="1721519" cy="428171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50847" y="57824"/>
            <a:ext cx="1841152" cy="2017951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947" y="5030736"/>
            <a:ext cx="786452" cy="13351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695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11" name="Скругленный прямоугольник 10"/>
          <p:cNvSpPr/>
          <p:nvPr/>
        </p:nvSpPr>
        <p:spPr>
          <a:xfrm>
            <a:off x="2699657" y="246742"/>
            <a:ext cx="6995886" cy="6676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Асортимент круп </a:t>
            </a:r>
          </a:p>
          <a:p>
            <a:pPr algn="ctr"/>
            <a:r>
              <a:rPr lang="uk-UA" sz="24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За видом сировини</a:t>
            </a:r>
            <a:endParaRPr lang="ru-RU" sz="24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406399" y="1103086"/>
            <a:ext cx="1799771" cy="653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Пшениця</a:t>
            </a:r>
            <a:endParaRPr lang="ru-RU" sz="20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2496456" y="1103086"/>
            <a:ext cx="1915886" cy="653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Овес</a:t>
            </a:r>
            <a:endParaRPr lang="ru-RU" sz="20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7155544" y="1103086"/>
            <a:ext cx="1828799" cy="653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Ячмінь</a:t>
            </a:r>
            <a:endParaRPr lang="ru-RU" sz="2000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9238342" y="1103086"/>
            <a:ext cx="1850571" cy="65314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Гречка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8" name="Прямая со стрелкой 17"/>
          <p:cNvCxnSpPr>
            <a:stCxn id="11" idx="2"/>
          </p:cNvCxnSpPr>
          <p:nvPr/>
        </p:nvCxnSpPr>
        <p:spPr>
          <a:xfrm flipH="1">
            <a:off x="1524000" y="914399"/>
            <a:ext cx="4673600" cy="1886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11" idx="2"/>
          </p:cNvCxnSpPr>
          <p:nvPr/>
        </p:nvCxnSpPr>
        <p:spPr>
          <a:xfrm flipH="1">
            <a:off x="4412342" y="914399"/>
            <a:ext cx="1785258" cy="319315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>
            <a:stCxn id="11" idx="2"/>
          </p:cNvCxnSpPr>
          <p:nvPr/>
        </p:nvCxnSpPr>
        <p:spPr>
          <a:xfrm>
            <a:off x="6197600" y="914399"/>
            <a:ext cx="1175657" cy="1886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 стрелкой 23"/>
          <p:cNvCxnSpPr>
            <a:stCxn id="11" idx="2"/>
          </p:cNvCxnSpPr>
          <p:nvPr/>
        </p:nvCxnSpPr>
        <p:spPr>
          <a:xfrm>
            <a:off x="6197600" y="914399"/>
            <a:ext cx="3751942" cy="188687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 стрелкой 25"/>
          <p:cNvCxnSpPr>
            <a:stCxn id="11" idx="2"/>
          </p:cNvCxnSpPr>
          <p:nvPr/>
        </p:nvCxnSpPr>
        <p:spPr>
          <a:xfrm flipH="1">
            <a:off x="4122056" y="914399"/>
            <a:ext cx="2075544" cy="370114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 стрелкой 27"/>
          <p:cNvCxnSpPr>
            <a:stCxn id="11" idx="2"/>
          </p:cNvCxnSpPr>
          <p:nvPr/>
        </p:nvCxnSpPr>
        <p:spPr>
          <a:xfrm>
            <a:off x="6197600" y="914399"/>
            <a:ext cx="1030513" cy="3585030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1" name="Прямая со стрелкой 30"/>
          <p:cNvCxnSpPr>
            <a:stCxn id="12" idx="2"/>
          </p:cNvCxnSpPr>
          <p:nvPr/>
        </p:nvCxnSpPr>
        <p:spPr>
          <a:xfrm flipH="1">
            <a:off x="1306284" y="1756229"/>
            <a:ext cx="1" cy="3193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3" name="Прямая со стрелкой 32"/>
          <p:cNvCxnSpPr>
            <a:stCxn id="13" idx="2"/>
          </p:cNvCxnSpPr>
          <p:nvPr/>
        </p:nvCxnSpPr>
        <p:spPr>
          <a:xfrm>
            <a:off x="3454399" y="1756229"/>
            <a:ext cx="0" cy="3193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6" name="Прямая со стрелкой 35"/>
          <p:cNvCxnSpPr>
            <a:stCxn id="14" idx="2"/>
          </p:cNvCxnSpPr>
          <p:nvPr/>
        </p:nvCxnSpPr>
        <p:spPr>
          <a:xfrm flipH="1">
            <a:off x="8069943" y="1756229"/>
            <a:ext cx="1" cy="3193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>
            <a:stCxn id="15" idx="2"/>
          </p:cNvCxnSpPr>
          <p:nvPr/>
        </p:nvCxnSpPr>
        <p:spPr>
          <a:xfrm flipH="1">
            <a:off x="10163627" y="1756229"/>
            <a:ext cx="1" cy="319314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9" name="Скругленный прямоугольник 38"/>
          <p:cNvSpPr/>
          <p:nvPr/>
        </p:nvSpPr>
        <p:spPr>
          <a:xfrm>
            <a:off x="406398" y="2235200"/>
            <a:ext cx="1799771" cy="195942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b="1" dirty="0" smtClean="0"/>
              <a:t>Пшенична шліфована</a:t>
            </a:r>
          </a:p>
          <a:p>
            <a:r>
              <a:rPr lang="uk-UA" b="1" dirty="0" smtClean="0"/>
              <a:t>(</a:t>
            </a:r>
            <a:r>
              <a:rPr lang="uk-UA" b="1" dirty="0" err="1" smtClean="0"/>
              <a:t>ПолтавськаАртек</a:t>
            </a:r>
            <a:r>
              <a:rPr lang="uk-UA" b="1" dirty="0" smtClean="0"/>
              <a:t>)</a:t>
            </a:r>
          </a:p>
          <a:p>
            <a:r>
              <a:rPr lang="uk-UA" b="1" dirty="0" smtClean="0"/>
              <a:t>Манна </a:t>
            </a:r>
          </a:p>
          <a:p>
            <a:endParaRPr lang="ru-RU" dirty="0"/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2496456" y="2235201"/>
            <a:ext cx="1785257" cy="1959428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b="1" dirty="0" smtClean="0"/>
              <a:t>Вівсяна не </a:t>
            </a:r>
            <a:r>
              <a:rPr lang="uk-UA" b="1" dirty="0" err="1" smtClean="0"/>
              <a:t>розроблена,пропарена</a:t>
            </a:r>
            <a:endParaRPr lang="uk-UA" b="1" dirty="0" smtClean="0"/>
          </a:p>
          <a:p>
            <a:r>
              <a:rPr lang="uk-UA" b="1" dirty="0" smtClean="0"/>
              <a:t>пластівці «</a:t>
            </a:r>
            <a:r>
              <a:rPr lang="uk-UA" b="1" dirty="0" err="1" smtClean="0"/>
              <a:t>Герклес</a:t>
            </a:r>
            <a:r>
              <a:rPr lang="uk-UA" b="1" dirty="0" smtClean="0"/>
              <a:t>»</a:t>
            </a:r>
            <a:endParaRPr lang="ru-RU" b="1" dirty="0"/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155544" y="2235199"/>
            <a:ext cx="1669141" cy="195942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b="1" dirty="0" smtClean="0"/>
              <a:t>Перлова,</a:t>
            </a:r>
          </a:p>
          <a:p>
            <a:r>
              <a:rPr lang="uk-UA" b="1" dirty="0" smtClean="0"/>
              <a:t>ячмінна,</a:t>
            </a:r>
          </a:p>
          <a:p>
            <a:r>
              <a:rPr lang="uk-UA" b="1" dirty="0"/>
              <a:t>я</a:t>
            </a:r>
            <a:r>
              <a:rPr lang="uk-UA" b="1" dirty="0" smtClean="0"/>
              <a:t>чмінна </a:t>
            </a:r>
            <a:r>
              <a:rPr lang="uk-UA" b="1" dirty="0" err="1" smtClean="0"/>
              <a:t>швидкорозварюванна</a:t>
            </a:r>
            <a:endParaRPr lang="ru-RU" b="1" dirty="0"/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9238341" y="2235199"/>
            <a:ext cx="1850571" cy="1959429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uk-UA" b="1" dirty="0" smtClean="0"/>
              <a:t>Ядриця (ціла)</a:t>
            </a:r>
          </a:p>
          <a:p>
            <a:r>
              <a:rPr lang="uk-UA" b="1" dirty="0" err="1" smtClean="0"/>
              <a:t>Продільна</a:t>
            </a:r>
            <a:r>
              <a:rPr lang="uk-UA" b="1" dirty="0" smtClean="0"/>
              <a:t> (колена)</a:t>
            </a:r>
            <a:endParaRPr lang="ru-RU" b="1" dirty="0"/>
          </a:p>
        </p:txBody>
      </p:sp>
      <p:sp>
        <p:nvSpPr>
          <p:cNvPr id="45" name="Скругленный прямоугольник 44"/>
          <p:cNvSpPr/>
          <p:nvPr/>
        </p:nvSpPr>
        <p:spPr>
          <a:xfrm>
            <a:off x="1524000" y="4354287"/>
            <a:ext cx="2452912" cy="76925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Просо</a:t>
            </a:r>
            <a:endParaRPr lang="ru-RU" b="1" dirty="0"/>
          </a:p>
        </p:txBody>
      </p:sp>
      <p:sp>
        <p:nvSpPr>
          <p:cNvPr id="46" name="Скругленный прямоугольник 45"/>
          <p:cNvSpPr/>
          <p:nvPr/>
        </p:nvSpPr>
        <p:spPr>
          <a:xfrm>
            <a:off x="7315200" y="4354284"/>
            <a:ext cx="2177143" cy="66765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1">
                    <a:lumMod val="20000"/>
                    <a:lumOff val="80000"/>
                  </a:schemeClr>
                </a:solidFill>
              </a:rPr>
              <a:t>Рис</a:t>
            </a:r>
            <a:endParaRPr lang="ru-RU" b="1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47" name="Скругленный прямоугольник 46"/>
          <p:cNvSpPr/>
          <p:nvPr/>
        </p:nvSpPr>
        <p:spPr>
          <a:xfrm>
            <a:off x="1582058" y="5326743"/>
            <a:ext cx="2394854" cy="1132113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1"/>
                </a:solidFill>
              </a:rPr>
              <a:t>шліфоване</a:t>
            </a:r>
            <a:endParaRPr lang="ru-RU" b="1" dirty="0">
              <a:solidFill>
                <a:schemeClr val="accent1"/>
              </a:solidFill>
            </a:endParaRPr>
          </a:p>
        </p:txBody>
      </p:sp>
      <p:sp>
        <p:nvSpPr>
          <p:cNvPr id="48" name="Скругленный прямоугольник 47"/>
          <p:cNvSpPr/>
          <p:nvPr/>
        </p:nvSpPr>
        <p:spPr>
          <a:xfrm>
            <a:off x="7373257" y="5326741"/>
            <a:ext cx="2119086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accent1"/>
                </a:solidFill>
              </a:rPr>
              <a:t>шліфований,</a:t>
            </a:r>
          </a:p>
          <a:p>
            <a:pPr algn="ctr"/>
            <a:r>
              <a:rPr lang="uk-UA" b="1" dirty="0" smtClean="0">
                <a:solidFill>
                  <a:schemeClr val="accent1"/>
                </a:solidFill>
              </a:rPr>
              <a:t>подрібнений</a:t>
            </a:r>
            <a:endParaRPr lang="ru-RU" b="1" dirty="0">
              <a:solidFill>
                <a:schemeClr val="accent1"/>
              </a:solidFill>
            </a:endParaRPr>
          </a:p>
        </p:txBody>
      </p:sp>
      <p:cxnSp>
        <p:nvCxnSpPr>
          <p:cNvPr id="50" name="Прямая со стрелкой 49"/>
          <p:cNvCxnSpPr>
            <a:stCxn id="45" idx="2"/>
          </p:cNvCxnSpPr>
          <p:nvPr/>
        </p:nvCxnSpPr>
        <p:spPr>
          <a:xfrm flipH="1">
            <a:off x="2699657" y="5123543"/>
            <a:ext cx="50799" cy="20319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 стрелкой 51"/>
          <p:cNvCxnSpPr>
            <a:stCxn id="46" idx="2"/>
          </p:cNvCxnSpPr>
          <p:nvPr/>
        </p:nvCxnSpPr>
        <p:spPr>
          <a:xfrm>
            <a:off x="8403772" y="5021943"/>
            <a:ext cx="29028" cy="261258"/>
          </a:xfrm>
          <a:prstGeom prst="straightConnector1">
            <a:avLst/>
          </a:prstGeom>
          <a:ln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62418" y="3143039"/>
            <a:ext cx="1841152" cy="202404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2781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39" grpId="0" animBg="1"/>
      <p:bldP spid="40" grpId="0" animBg="1"/>
      <p:bldP spid="41" grpId="0" animBg="1"/>
      <p:bldP spid="42" grpId="0" animBg="1"/>
      <p:bldP spid="45" grpId="0" animBg="1"/>
      <p:bldP spid="46" grpId="0" animBg="1"/>
      <p:bldP spid="47" grpId="0" animBg="1"/>
      <p:bldP spid="4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34033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736" y="0"/>
            <a:ext cx="12150263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37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4954" y="0"/>
            <a:ext cx="9822089" cy="6314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417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7313" y="0"/>
            <a:ext cx="1053737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52306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2627" y="0"/>
            <a:ext cx="1040674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02515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713" y="0"/>
            <a:ext cx="10406743" cy="28479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169" y="2847975"/>
            <a:ext cx="10406743" cy="401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77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0515" y="0"/>
            <a:ext cx="10421257" cy="3294742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515" y="3294742"/>
            <a:ext cx="10421257" cy="3563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15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1543" y="0"/>
            <a:ext cx="10435771" cy="2733675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1542" y="2733675"/>
            <a:ext cx="10435771" cy="4124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8083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370" y="624114"/>
            <a:ext cx="10421257" cy="3848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4618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9543" y="0"/>
            <a:ext cx="10406743" cy="35559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9543" y="3555999"/>
            <a:ext cx="10406743" cy="330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4553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1803" y="130629"/>
            <a:ext cx="10168392" cy="5442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4366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8014447" y="251936"/>
            <a:ext cx="3872752" cy="45858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800" b="1" dirty="0">
                <a:solidFill>
                  <a:schemeClr val="tx2">
                    <a:lumMod val="10000"/>
                  </a:schemeClr>
                </a:solidFill>
              </a:rPr>
              <a:t>Пшеничні крупи</a:t>
            </a:r>
            <a:r>
              <a:rPr lang="uk-UA" sz="28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endParaRPr lang="uk-UA" sz="2800" dirty="0" smtClean="0">
              <a:solidFill>
                <a:schemeClr val="tx2">
                  <a:lumMod val="10000"/>
                </a:schemeClr>
              </a:solidFill>
            </a:endParaRPr>
          </a:p>
          <a:p>
            <a:pPr algn="ctr"/>
            <a:r>
              <a:rPr lang="uk-UA" sz="2400" dirty="0" smtClean="0">
                <a:solidFill>
                  <a:schemeClr val="tx2">
                    <a:lumMod val="10000"/>
                  </a:schemeClr>
                </a:solidFill>
              </a:rPr>
              <a:t>Із 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зерна пшениці виробляють пшеничні шліфовані і манні крупи. Крупи пшеничні шліфовані поділяють на п’ять номерів – від 1 до 5. Крупи № 1…4 називають Полтавськими. П’ятий номер круп має назву Артек.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47200" y="4961467"/>
            <a:ext cx="2539999" cy="189653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17" y="251936"/>
            <a:ext cx="7758630" cy="49655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2703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55621" y="190797"/>
            <a:ext cx="5283374" cy="35200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339571" y="-1"/>
            <a:ext cx="5257665" cy="66787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2">
                    <a:lumMod val="10000"/>
                  </a:schemeClr>
                </a:solidFill>
              </a:rPr>
              <a:t>Ячмінні крупи</a:t>
            </a:r>
            <a:r>
              <a:rPr lang="uk-UA" sz="2400" b="1" dirty="0">
                <a:solidFill>
                  <a:schemeClr val="tx2">
                    <a:lumMod val="10000"/>
                  </a:schemeClr>
                </a:solidFill>
              </a:rPr>
              <a:t>. </a:t>
            </a:r>
            <a:r>
              <a:rPr lang="uk-UA" sz="2000" dirty="0">
                <a:solidFill>
                  <a:schemeClr val="tx2">
                    <a:lumMod val="10000"/>
                  </a:schemeClr>
                </a:solidFill>
              </a:rPr>
              <a:t>Залежно від технології виготовлення крупи з ячменю поділяють на перлові і ячні. Перлові крупи – це ядро зерна ячменю, вивільнене від квіткових плівок і відшліфоване. Виготовляють перлові крупи п’яти номерів – від 1 до 5. Крупи № 1 мають найбільші розміри (3…3,5 мм), а № 5 — найменші (менші від 1,5 мм). Крупи № 1 і № 2 – це відшліфовані цілі зерна ячменю, а № 3, 4 і 5 – подрібнені, відшліфовані його частинки. Форма перлових крупів № 1 і № 2 видовжена, колір білий або жовтуватий. Крупи № 3, 4 і 5 мають округлу форму і білий колір з темними смужками на місці борозенки. Випускають також перлові крупи із скороченим часом варіння, </a:t>
            </a:r>
            <a:r>
              <a:rPr lang="uk-UA" sz="2000" dirty="0" err="1">
                <a:solidFill>
                  <a:schemeClr val="tx2">
                    <a:lumMod val="10000"/>
                  </a:schemeClr>
                </a:solidFill>
              </a:rPr>
              <a:t>швидкорозварювані</a:t>
            </a:r>
            <a:r>
              <a:rPr lang="uk-UA" sz="2000" dirty="0">
                <a:solidFill>
                  <a:schemeClr val="tx2">
                    <a:lumMod val="10000"/>
                  </a:schemeClr>
                </a:solidFill>
              </a:rPr>
              <a:t> і такі, що не потребують варіння.</a:t>
            </a:r>
            <a:endParaRPr lang="uk-UA" sz="24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89268" y="3578488"/>
            <a:ext cx="5240012" cy="25314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46635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56576" y="0"/>
            <a:ext cx="5263811" cy="391391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33083" y="229071"/>
            <a:ext cx="4984376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chemeClr val="tx2">
                    <a:lumMod val="10000"/>
                  </a:schemeClr>
                </a:solidFill>
              </a:rPr>
              <a:t>Вівсяні крупи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. Залежно від технології виробництва розрізняють вівсяні крупи неподрібнені і плющені. Неподрібнені пропарені крупи мають вигляд шеретованих </a:t>
            </a:r>
            <a:r>
              <a:rPr lang="uk-UA" sz="2400" dirty="0" err="1">
                <a:solidFill>
                  <a:schemeClr val="tx2">
                    <a:lumMod val="10000"/>
                  </a:schemeClr>
                </a:solidFill>
              </a:rPr>
              <a:t>зерен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 вівса і гладеньку поверхню</a:t>
            </a:r>
            <a:r>
              <a:rPr lang="uk-UA" sz="2400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endParaRPr lang="ru-RU" sz="2400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ru-RU" sz="2400" dirty="0" err="1" smtClean="0">
                <a:solidFill>
                  <a:schemeClr val="tx2">
                    <a:lumMod val="10000"/>
                  </a:schemeClr>
                </a:solidFill>
              </a:rPr>
              <a:t>Плющену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крупу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виготовляють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із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неподрібнених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заново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пропарених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крупів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пропусканням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через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рифлені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вальці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Плющені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крупи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порівняно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з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неподрібненими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швидше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варяться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endParaRPr lang="uk-UA" sz="24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61905" y="3693007"/>
            <a:ext cx="3833091" cy="255539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2140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68942" y="361327"/>
            <a:ext cx="5056093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2">
                    <a:lumMod val="10000"/>
                  </a:schemeClr>
                </a:solidFill>
              </a:rPr>
              <a:t>Кукурудзяні крупи</a:t>
            </a:r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Виготовляють два види кукурудзяних крупів: шліфовані і подрібнені. Шліфовані крупи являють собою частинки ядра кукурудзи різної форми, добуті відокремленням плодових оболонок і зародка, зашліфовані, з заокругленими гранями. Залежно від розміру крупинок кукурудзяні крупи поділяють на п’ять номерів. Найбільші за розміром крупи № 1, найменші — № 5. Крупи подрібнені поділяються на три різновиди: великі, середні і дрібні.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7833" y="-189940"/>
            <a:ext cx="6431765" cy="361894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97682" y="2965481"/>
            <a:ext cx="4296033" cy="286200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526770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61364" y="318718"/>
            <a:ext cx="4625789" cy="643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2">
                    <a:lumMod val="10000"/>
                  </a:schemeClr>
                </a:solidFill>
              </a:rPr>
              <a:t>Рисові крупи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. Залежно від технології виготовлення розрізняють шліфовані неподрібнені і подрібнені рисові крупи. Рис шліфований — це оброблені на шліфувальних машинах зерна шеретованого рису. Рисові крупи. Залежно від технології виготовлення розрізняють шліфовані неподрібнені і подрібнені рисові крупи. Рис шліфований — це оброблені на шліфувальних машинах зерна шеретованого рису.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50010" y="318718"/>
            <a:ext cx="7320060" cy="411753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9896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92364" y="11896"/>
            <a:ext cx="4257963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Можна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виділити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три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групи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tx2">
                    <a:lumMod val="10000"/>
                  </a:schemeClr>
                </a:solidFill>
              </a:rPr>
              <a:t>рисових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 круп  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в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залежності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від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розміру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зернини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:</a:t>
            </a:r>
            <a:endParaRPr lang="ru-RU" sz="2400" dirty="0">
              <a:solidFill>
                <a:schemeClr val="tx2">
                  <a:lumMod val="10000"/>
                </a:schemeClr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Довгозерний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Максимальна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довжина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зерна – 7-8 мм.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Середньозерний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Його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довжина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налічує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не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більше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6 мм.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Має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більш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округлу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форму в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порівнянні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з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довгозерним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Круглозерний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Цей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вид рису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відомий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своїм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маленьким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розміром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Зернятка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овальні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майже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круглі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</a:t>
            </a:r>
            <a:endParaRPr lang="uk-UA" sz="24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42680" y="11896"/>
            <a:ext cx="7456966" cy="60063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8508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29309" y="0"/>
            <a:ext cx="4508549" cy="63709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err="1" smtClean="0">
                <a:solidFill>
                  <a:schemeClr val="tx2">
                    <a:lumMod val="10000"/>
                  </a:schemeClr>
                </a:solidFill>
              </a:rPr>
              <a:t>Класифікація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tx2">
                    <a:lumMod val="10000"/>
                  </a:schemeClr>
                </a:solidFill>
              </a:rPr>
              <a:t>рисової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 smtClean="0">
                <a:solidFill>
                  <a:schemeClr val="tx2">
                    <a:lumMod val="10000"/>
                  </a:schemeClr>
                </a:solidFill>
              </a:rPr>
              <a:t>крупи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за способом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обробки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зерен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 err="1" smtClean="0">
                <a:solidFill>
                  <a:schemeClr val="tx2">
                    <a:lumMod val="10000"/>
                  </a:schemeClr>
                </a:solidFill>
              </a:rPr>
              <a:t>Біла</a:t>
            </a:r>
            <a:r>
              <a:rPr lang="ru-RU" sz="24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крупа. Так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виглядають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шліфовані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зерна.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Коричнева крупа.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Іноді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цей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різновид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рису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називають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бурою.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Він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нешліфований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 У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такій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крупі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міститься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максимально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можлива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кількість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вітамінів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і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мінералів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Пропарена крупа. Зерна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проходять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особливу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обробку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,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після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якої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стають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ru-RU" sz="2400" dirty="0" err="1">
                <a:solidFill>
                  <a:schemeClr val="tx2">
                    <a:lumMod val="10000"/>
                  </a:schemeClr>
                </a:solidFill>
              </a:rPr>
              <a:t>напівпрозорими</a:t>
            </a:r>
            <a:r>
              <a:rPr lang="ru-RU" sz="2400" dirty="0">
                <a:solidFill>
                  <a:schemeClr val="tx2">
                    <a:lumMod val="10000"/>
                  </a:schemeClr>
                </a:solidFill>
              </a:rPr>
              <a:t>.</a:t>
            </a:r>
            <a:endParaRPr lang="uk-UA" sz="2400" dirty="0">
              <a:solidFill>
                <a:schemeClr val="tx2">
                  <a:lumMod val="10000"/>
                </a:schemeClr>
              </a:solidFill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7858" y="0"/>
            <a:ext cx="3603810" cy="270285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3536" y="2047969"/>
            <a:ext cx="4242419" cy="254793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462405" y="3728798"/>
            <a:ext cx="3771384" cy="251548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169345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117693"/>
            <a:ext cx="6918036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В Україні користуються популярністю такі </a:t>
            </a:r>
            <a:r>
              <a:rPr lang="uk-UA" sz="2000" b="1" dirty="0" smtClean="0">
                <a:solidFill>
                  <a:schemeClr val="tx2">
                    <a:lumMod val="10000"/>
                  </a:schemeClr>
                </a:solidFill>
              </a:rPr>
              <a:t>екзотичні рисові 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крупи</a:t>
            </a:r>
            <a:r>
              <a:rPr lang="uk-UA" sz="2000" b="1" dirty="0" smtClean="0">
                <a:solidFill>
                  <a:schemeClr val="tx2">
                    <a:lumMod val="10000"/>
                  </a:schemeClr>
                </a:solidFill>
              </a:rPr>
              <a:t>:</a:t>
            </a:r>
            <a:endParaRPr lang="uk-UA" sz="2000" b="1" dirty="0">
              <a:solidFill>
                <a:schemeClr val="tx2">
                  <a:lumMod val="10000"/>
                </a:schemeClr>
              </a:solidFill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басматі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– тайська крупа;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арборио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– зерна родом з Італії;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жасмин – азіатська каша;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рис </a:t>
            </a: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камоліно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– зерна, вирощені на берегах Нілу;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валенсия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– крупа, схожа на </a:t>
            </a: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арборио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девзира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– злак, вирощений у Ферганській долині;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дикий – ця культура росте в Північній Америці;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чорний – злакові цього кольору доставляються з Тибету;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червоний – злак родом з Таїланду, але зараз більше вирощується у Франції.</a:t>
            </a:r>
          </a:p>
          <a:p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Крупи відрізняються за кольором і формою </a:t>
            </a: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зерен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, а також за смаковими якостями</a:t>
            </a:r>
            <a:r>
              <a:rPr lang="uk-UA" sz="2000" dirty="0"/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8036" y="1755775"/>
            <a:ext cx="5024582" cy="33464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80082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77121" y="101756"/>
            <a:ext cx="3970006" cy="6125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2">
                    <a:lumMod val="10000"/>
                  </a:schemeClr>
                </a:solidFill>
              </a:rPr>
              <a:t>Крупи з проса</a:t>
            </a:r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r>
              <a:rPr lang="uk-UA" sz="2800" b="1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Із зерна проса виготовляють пшоно. Ця крупа буває тільки одного різновиду — пшоно шліфоване, яке має колір від білого до жовтого. Кращими споживними властивостями характеризуються крупи жовтого кольору. Вони мають склоподібне ядро і високі смакові якості. Каша з таких крупів розсипчаста.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80619" y="331150"/>
            <a:ext cx="7577888" cy="509743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546910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9658"/>
            <a:ext cx="12192000" cy="7017657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33081" y="387314"/>
            <a:ext cx="4172663" cy="60631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tx2">
                    <a:lumMod val="10000"/>
                  </a:schemeClr>
                </a:solidFill>
              </a:rPr>
              <a:t>Гречані крупи</a:t>
            </a:r>
            <a:r>
              <a:rPr lang="uk-UA" sz="2400" dirty="0" smtClean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  <a:p>
            <a:r>
              <a:rPr lang="uk-UA" sz="2400" dirty="0" smtClean="0">
                <a:solidFill>
                  <a:schemeClr val="tx2">
                    <a:lumMod val="10000"/>
                  </a:schemeClr>
                </a:solidFill>
              </a:rPr>
              <a:t> 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Залежно від технології виготовлення гречані </a:t>
            </a:r>
            <a:r>
              <a:rPr lang="uk-UA" sz="2400" dirty="0" smtClean="0">
                <a:solidFill>
                  <a:schemeClr val="tx2">
                    <a:lumMod val="10000"/>
                  </a:schemeClr>
                </a:solidFill>
              </a:rPr>
              <a:t>крупи 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поділяють на ядрицю (звичайну і </a:t>
            </a:r>
            <a:r>
              <a:rPr lang="uk-UA" sz="2400" dirty="0" err="1">
                <a:solidFill>
                  <a:schemeClr val="tx2">
                    <a:lumMod val="10000"/>
                  </a:schemeClr>
                </a:solidFill>
              </a:rPr>
              <a:t>швидкорозварювану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) та проділ (звичайний і </a:t>
            </a:r>
            <a:r>
              <a:rPr lang="uk-UA" sz="2400" dirty="0" err="1">
                <a:solidFill>
                  <a:schemeClr val="tx2">
                    <a:lumMod val="10000"/>
                  </a:schemeClr>
                </a:solidFill>
              </a:rPr>
              <a:t>швидкорозварюваний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). Крупа ядриця — це цілі ядра гречки, вивільнені від плодових оболонок. Колір крупи зеленкуватий або кремовий. </a:t>
            </a:r>
            <a:endParaRPr lang="uk-UA" sz="2400" dirty="0" smtClean="0">
              <a:solidFill>
                <a:schemeClr val="tx2">
                  <a:lumMod val="10000"/>
                </a:schemeClr>
              </a:solidFill>
            </a:endParaRPr>
          </a:p>
          <a:p>
            <a:r>
              <a:rPr lang="uk-UA" sz="2400" dirty="0" smtClean="0">
                <a:solidFill>
                  <a:schemeClr val="tx2">
                    <a:lumMod val="10000"/>
                  </a:schemeClr>
                </a:solidFill>
              </a:rPr>
              <a:t>Проділ </a:t>
            </a:r>
            <a:r>
              <a:rPr lang="uk-UA" sz="2400" dirty="0">
                <a:solidFill>
                  <a:schemeClr val="tx2">
                    <a:lumMod val="10000"/>
                  </a:schemeClr>
                </a:solidFill>
              </a:rPr>
              <a:t>— це подрібнені крупи, які утворюються при виготовленні ядриці.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0"/>
            <a:ext cx="4876800" cy="325755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25380" y="265562"/>
            <a:ext cx="2759515" cy="281014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69427" y="3132835"/>
            <a:ext cx="5030935" cy="28748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563851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247153" y="3294032"/>
            <a:ext cx="6884894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Булгур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- це пропарена, просушена і роздроблена пшениця. Є популярним продуктом у кулінарії країн Близького Сходу і Середземномор'я. З цієї крупи готується багато смачних страв: </a:t>
            </a: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булгур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можна подавати як гарнір до м'яса, риби або птиці, робити з ним салати та закуски. Зазвичай </a:t>
            </a:r>
            <a:r>
              <a:rPr lang="uk-UA" sz="2000" b="1" dirty="0" err="1">
                <a:solidFill>
                  <a:schemeClr val="tx2">
                    <a:lumMod val="10000"/>
                  </a:schemeClr>
                </a:solidFill>
              </a:rPr>
              <a:t>булгур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 не промивають перед приготуванням</a:t>
            </a:r>
            <a:r>
              <a:rPr lang="uk-UA" dirty="0">
                <a:solidFill>
                  <a:schemeClr val="tx2">
                    <a:lumMod val="10000"/>
                  </a:schemeClr>
                </a:solidFill>
              </a:rPr>
              <a:t>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24055"/>
            <a:ext cx="6301051" cy="351808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48204" y="3294032"/>
            <a:ext cx="2438400" cy="18288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69391" y="125734"/>
            <a:ext cx="3322608" cy="24264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06391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2165190" y="3158186"/>
            <a:ext cx="5540187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000" b="1" dirty="0" smtClean="0">
                <a:solidFill>
                  <a:schemeClr val="tx2">
                    <a:lumMod val="10000"/>
                  </a:schemeClr>
                </a:solidFill>
              </a:rPr>
              <a:t>Кус-кус </a:t>
            </a:r>
            <a:r>
              <a:rPr lang="uk-UA" sz="2000" b="1" dirty="0">
                <a:solidFill>
                  <a:schemeClr val="tx2">
                    <a:lumMod val="10000"/>
                  </a:schemeClr>
                </a:solidFill>
              </a:rPr>
              <a:t>– це оброблена спеціальним чином крупа. З манної крупи і злегка вологого борошна формують дрібні гранули, а потім їх просівають через сито. Ті гранули, що випали йдуть на подальшу переробку, а ті, що залишилися і є майбутня крупа кус-кус. Потім її висушують і готують до вживання.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255" y="-311967"/>
            <a:ext cx="7687232" cy="356795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73041" y="2034068"/>
            <a:ext cx="4572000" cy="3057525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78439" y="-311967"/>
            <a:ext cx="2517866" cy="1786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488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14574" y="-39914"/>
            <a:ext cx="12191999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66455" y="4352327"/>
            <a:ext cx="1999661" cy="2505673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943" y="-39914"/>
            <a:ext cx="524301" cy="110347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7001" y="170350"/>
            <a:ext cx="524301" cy="110347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792" y="554784"/>
            <a:ext cx="524301" cy="110347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08341" y="-272144"/>
            <a:ext cx="2883658" cy="333480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259160"/>
            <a:ext cx="1396105" cy="2651990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550360" y="5540726"/>
            <a:ext cx="1243692" cy="1213209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89334" y="68734"/>
            <a:ext cx="5169856" cy="749873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15425" y="68734"/>
            <a:ext cx="1639966" cy="810355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89422" y="790555"/>
            <a:ext cx="1042506" cy="47718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018629" y="773164"/>
            <a:ext cx="2094514" cy="6462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085342" y="2544383"/>
            <a:ext cx="2237426" cy="64623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984332" y="2573911"/>
            <a:ext cx="1030313" cy="85141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086937" y="4656848"/>
            <a:ext cx="2164268" cy="695004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150563" y="4707025"/>
            <a:ext cx="908383" cy="594650"/>
          </a:xfrm>
          <a:prstGeom prst="rect">
            <a:avLst/>
          </a:prstGeom>
        </p:spPr>
      </p:pic>
      <p:pic>
        <p:nvPicPr>
          <p:cNvPr id="31" name="Рисунок 30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-86553" y="2110181"/>
            <a:ext cx="1072989" cy="1213209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4274764" y="554784"/>
            <a:ext cx="5062120" cy="81916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За </a:t>
            </a:r>
            <a:r>
              <a:rPr lang="ru-RU" dirty="0" err="1" smtClean="0"/>
              <a:t>технологією</a:t>
            </a:r>
            <a:r>
              <a:rPr lang="ru-RU" dirty="0" smtClean="0"/>
              <a:t> </a:t>
            </a:r>
            <a:r>
              <a:rPr lang="ru-RU" dirty="0" err="1" smtClean="0"/>
              <a:t>виготовлення</a:t>
            </a:r>
            <a:r>
              <a:rPr lang="ru-RU" dirty="0" smtClean="0"/>
              <a:t> </a:t>
            </a:r>
            <a:r>
              <a:rPr lang="ru-RU" dirty="0" err="1" smtClean="0"/>
              <a:t>рисові</a:t>
            </a:r>
            <a:r>
              <a:rPr lang="ru-RU" dirty="0" smtClean="0"/>
              <a:t> </a:t>
            </a:r>
            <a:r>
              <a:rPr lang="ru-RU" dirty="0" err="1" smtClean="0"/>
              <a:t>крупи</a:t>
            </a:r>
            <a:r>
              <a:rPr lang="ru-RU" dirty="0" smtClean="0"/>
              <a:t> </a:t>
            </a:r>
            <a:r>
              <a:rPr lang="ru-RU" dirty="0" err="1" smtClean="0"/>
              <a:t>поділяють</a:t>
            </a:r>
            <a:r>
              <a:rPr lang="ru-RU" dirty="0" smtClean="0"/>
              <a:t> на …</a:t>
            </a:r>
            <a:endParaRPr lang="ru-RU" dirty="0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923359" y="1451319"/>
            <a:ext cx="4976110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Шліфовані неподрібнені і подрібнені.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4489005" y="2369916"/>
            <a:ext cx="5022426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Дайте визначення що таке крупи?</a:t>
            </a:r>
            <a:endParaRPr lang="ru-RU" dirty="0"/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1786709" y="3398236"/>
            <a:ext cx="4976110" cy="112684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це ціле або подрібнене зерно, яке повністю або частково звільнене від оболонок, алейронового шару та зародку</a:t>
            </a:r>
            <a:endParaRPr lang="ru-RU" dirty="0"/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4274764" y="4519955"/>
            <a:ext cx="5062119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На </a:t>
            </a:r>
            <a:r>
              <a:rPr lang="uk-UA" dirty="0" smtClean="0"/>
              <a:t>які види поділяють крупи, залежно від виду круп</a:t>
            </a:r>
            <a:r>
              <a:rPr lang="en-US" dirty="0" smtClean="0"/>
              <a:t>`</a:t>
            </a:r>
            <a:r>
              <a:rPr lang="uk-UA" dirty="0" err="1" smtClean="0"/>
              <a:t>яної</a:t>
            </a:r>
            <a:r>
              <a:rPr lang="uk-UA" dirty="0" smtClean="0"/>
              <a:t> культури?</a:t>
            </a:r>
            <a:endParaRPr lang="ru-RU" dirty="0"/>
          </a:p>
        </p:txBody>
      </p:sp>
      <p:sp>
        <p:nvSpPr>
          <p:cNvPr id="25" name="Скругленный прямоугольник 24"/>
          <p:cNvSpPr/>
          <p:nvPr/>
        </p:nvSpPr>
        <p:spPr>
          <a:xfrm>
            <a:off x="1725169" y="5527561"/>
            <a:ext cx="5195197" cy="91440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Пшеничні ,</a:t>
            </a:r>
            <a:r>
              <a:rPr lang="uk-UA" dirty="0" err="1" smtClean="0"/>
              <a:t>ячмінні,вівсяні</a:t>
            </a:r>
            <a:r>
              <a:rPr lang="uk-UA" dirty="0" smtClean="0"/>
              <a:t>, </a:t>
            </a:r>
            <a:r>
              <a:rPr lang="uk-UA" dirty="0" err="1" smtClean="0"/>
              <a:t>кукурудзяні,рисові</a:t>
            </a:r>
            <a:r>
              <a:rPr lang="uk-UA" dirty="0" smtClean="0"/>
              <a:t>, гречані.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16913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2" grpId="0" animBg="1"/>
      <p:bldP spid="22" grpId="0" animBg="1"/>
      <p:bldP spid="23" grpId="0" animBg="1"/>
      <p:bldP spid="24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682" y="0"/>
            <a:ext cx="12192000" cy="68579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616" y="0"/>
            <a:ext cx="1072989" cy="121320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01434" y="47299"/>
            <a:ext cx="1639966" cy="116591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22162" y="2519874"/>
            <a:ext cx="853514" cy="83440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3486" y="2581308"/>
            <a:ext cx="2164268" cy="646232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2910" y="4122384"/>
            <a:ext cx="719390" cy="56004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8481" y="4082340"/>
            <a:ext cx="2243522" cy="6401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1381" y="5483859"/>
            <a:ext cx="999831" cy="7172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21887" y="5576036"/>
            <a:ext cx="2330116" cy="66665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701212" y="1057390"/>
            <a:ext cx="2237426" cy="646232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3783" y="955201"/>
            <a:ext cx="1072989" cy="841321"/>
          </a:xfrm>
          <a:prstGeom prst="rect">
            <a:avLst/>
          </a:prstGeom>
        </p:spPr>
      </p:pic>
      <p:sp>
        <p:nvSpPr>
          <p:cNvPr id="17" name="Скругленный прямоугольник 16"/>
          <p:cNvSpPr/>
          <p:nvPr/>
        </p:nvSpPr>
        <p:spPr>
          <a:xfrm>
            <a:off x="3840661" y="89548"/>
            <a:ext cx="5132438" cy="9144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Опитування способом світлофор.</a:t>
            </a:r>
            <a:endParaRPr lang="ru-RU" dirty="0"/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938638" y="1086958"/>
            <a:ext cx="6362796" cy="578970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Манну крупу виробляють двох марок М та Т.</a:t>
            </a:r>
            <a:endParaRPr lang="ru-RU" dirty="0"/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1846772" y="1822442"/>
            <a:ext cx="3219740" cy="519981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Не вірно </a:t>
            </a:r>
            <a:endParaRPr lang="ru-RU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2514" y="1805222"/>
            <a:ext cx="1003014" cy="510249"/>
          </a:xfrm>
          <a:prstGeom prst="rect">
            <a:avLst/>
          </a:prstGeom>
        </p:spPr>
      </p:pic>
      <p:sp>
        <p:nvSpPr>
          <p:cNvPr id="21" name="Скругленный прямоугольник 20"/>
          <p:cNvSpPr/>
          <p:nvPr/>
        </p:nvSpPr>
        <p:spPr>
          <a:xfrm>
            <a:off x="4112050" y="2605573"/>
            <a:ext cx="6189384" cy="621968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Ячмінну крупу промивають теплою водою</a:t>
            </a:r>
            <a:endParaRPr lang="ru-RU" dirty="0"/>
          </a:p>
        </p:txBody>
      </p:sp>
      <p:sp>
        <p:nvSpPr>
          <p:cNvPr id="22" name="Скругленный прямоугольник 21"/>
          <p:cNvSpPr/>
          <p:nvPr/>
        </p:nvSpPr>
        <p:spPr>
          <a:xfrm>
            <a:off x="1808481" y="3367927"/>
            <a:ext cx="3539991" cy="57511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Вірно </a:t>
            </a:r>
            <a:endParaRPr lang="ru-RU" dirty="0"/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12050" y="3392383"/>
            <a:ext cx="1154061" cy="550663"/>
          </a:xfrm>
          <a:prstGeom prst="rect">
            <a:avLst/>
          </a:prstGeom>
        </p:spPr>
      </p:pic>
      <p:sp>
        <p:nvSpPr>
          <p:cNvPr id="25" name="Скругленный прямоугольник 24"/>
          <p:cNvSpPr/>
          <p:nvPr/>
        </p:nvSpPr>
        <p:spPr>
          <a:xfrm>
            <a:off x="4112050" y="4090176"/>
            <a:ext cx="5996873" cy="632299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Манну крупу  перед використанням промивають.</a:t>
            </a:r>
            <a:endParaRPr lang="ru-RU" dirty="0"/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773486" y="4747755"/>
            <a:ext cx="3492625" cy="548688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937754" y="4754151"/>
            <a:ext cx="1005927" cy="512108"/>
          </a:xfrm>
          <a:prstGeom prst="rect">
            <a:avLst/>
          </a:prstGeom>
        </p:spPr>
      </p:pic>
      <p:sp>
        <p:nvSpPr>
          <p:cNvPr id="28" name="Скругленный прямоугольник 27"/>
          <p:cNvSpPr/>
          <p:nvPr/>
        </p:nvSpPr>
        <p:spPr>
          <a:xfrm>
            <a:off x="4072678" y="5414004"/>
            <a:ext cx="5978156" cy="701946"/>
          </a:xfrm>
          <a:prstGeom prst="round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i="1" dirty="0"/>
              <a:t>Крупи класифікують за видом сировини, за способом обробки, та розміром</a:t>
            </a:r>
            <a:endParaRPr lang="ru-RU" dirty="0"/>
          </a:p>
        </p:txBody>
      </p:sp>
      <p:pic>
        <p:nvPicPr>
          <p:cNvPr id="29" name="Рисунок 28"/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701212" y="6178715"/>
            <a:ext cx="3493311" cy="548688"/>
          </a:xfrm>
          <a:prstGeom prst="rect">
            <a:avLst/>
          </a:prstGeom>
        </p:spPr>
      </p:pic>
      <p:pic>
        <p:nvPicPr>
          <p:cNvPr id="30" name="Рисунок 29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24870" y="6229634"/>
            <a:ext cx="1005927" cy="512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98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1" grpId="0" animBg="1"/>
      <p:bldP spid="22" grpId="0" animBg="1"/>
      <p:bldP spid="25" grpId="0" animBg="1"/>
      <p:bldP spid="2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35" y="22346"/>
            <a:ext cx="12191999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5071" y="296183"/>
            <a:ext cx="8230313" cy="124369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4137" y="22346"/>
            <a:ext cx="2310584" cy="187773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2505" y="119384"/>
            <a:ext cx="1524132" cy="1420491"/>
          </a:xfrm>
          <a:prstGeom prst="rect">
            <a:avLst/>
          </a:prstGeom>
        </p:spPr>
      </p:pic>
      <p:sp>
        <p:nvSpPr>
          <p:cNvPr id="10" name="Содержимое 2"/>
          <p:cNvSpPr txBox="1">
            <a:spLocks/>
          </p:cNvSpPr>
          <p:nvPr/>
        </p:nvSpPr>
        <p:spPr>
          <a:xfrm>
            <a:off x="285744" y="1976270"/>
            <a:ext cx="4038600" cy="452596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20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8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6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5pPr>
            <a:lvl6pPr marL="2506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bg2">
                  <a:lumMod val="40000"/>
                  <a:lumOff val="60000"/>
                </a:schemeClr>
              </a:buClr>
              <a:buSzPct val="80000"/>
              <a:buFont typeface="Wingdings 3" charset="2"/>
              <a:buChar char=""/>
              <a:defRPr sz="1400" b="0" i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9pPr>
          </a:lstStyle>
          <a:p>
            <a:r>
              <a:rPr lang="uk-UA" sz="2400" dirty="0" smtClean="0">
                <a:solidFill>
                  <a:schemeClr val="accent2">
                    <a:lumMod val="50000"/>
                  </a:schemeClr>
                </a:solidFill>
              </a:rPr>
              <a:t>1).</a:t>
            </a:r>
            <a:r>
              <a:rPr lang="uk-UA" sz="2400" b="1" dirty="0" smtClean="0"/>
              <a:t> </a:t>
            </a:r>
            <a:r>
              <a:rPr lang="uk-UA" sz="2400" b="1" dirty="0" smtClean="0">
                <a:solidFill>
                  <a:srgbClr val="002060"/>
                </a:solidFill>
              </a:rPr>
              <a:t>В. С. </a:t>
            </a:r>
            <a:r>
              <a:rPr lang="uk-UA" sz="2400" b="1" dirty="0" err="1" smtClean="0">
                <a:solidFill>
                  <a:srgbClr val="002060"/>
                </a:solidFill>
              </a:rPr>
              <a:t>Доцяк</a:t>
            </a:r>
            <a:r>
              <a:rPr lang="uk-UA" sz="2400" b="1" dirty="0" smtClean="0">
                <a:solidFill>
                  <a:srgbClr val="002060"/>
                </a:solidFill>
              </a:rPr>
              <a:t> </a:t>
            </a:r>
          </a:p>
          <a:p>
            <a:pPr>
              <a:buFont typeface="Wingdings 3" charset="2"/>
              <a:buNone/>
            </a:pPr>
            <a:r>
              <a:rPr lang="uk-UA" sz="2400" b="1" dirty="0" smtClean="0">
                <a:solidFill>
                  <a:srgbClr val="002060"/>
                </a:solidFill>
              </a:rPr>
              <a:t>   „ Українська  кухня „, стор.83- 85 </a:t>
            </a:r>
            <a:endParaRPr lang="ru-RU" sz="2400" dirty="0" smtClean="0">
              <a:solidFill>
                <a:srgbClr val="002060"/>
              </a:solidFill>
            </a:endParaRPr>
          </a:p>
          <a:p>
            <a:pPr>
              <a:buFont typeface="Wingdings 3" charset="2"/>
              <a:buNone/>
            </a:pPr>
            <a:r>
              <a:rPr lang="uk-UA" sz="2400" b="1" dirty="0" smtClean="0"/>
              <a:t> </a:t>
            </a:r>
            <a:endParaRPr lang="ru-RU" sz="2400" dirty="0" smtClean="0"/>
          </a:p>
          <a:p>
            <a:pPr>
              <a:buFont typeface="Wingdings 3" charset="2"/>
              <a:buNone/>
              <a:defRPr/>
            </a:pPr>
            <a:endParaRPr lang="ru-RU" sz="2400" dirty="0">
              <a:solidFill>
                <a:srgbClr val="0000FF"/>
              </a:solidFill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2393" y="3860695"/>
            <a:ext cx="3712786" cy="278611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86474" y="3405081"/>
            <a:ext cx="2944623" cy="2706859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70945" y="2516674"/>
            <a:ext cx="1524132" cy="142049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141678" y="3405081"/>
            <a:ext cx="3882636" cy="3410227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7352435" y="2312518"/>
            <a:ext cx="3251655" cy="1092563"/>
          </a:xfrm>
          <a:prstGeom prst="round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b="1" dirty="0" smtClean="0">
                <a:solidFill>
                  <a:srgbClr val="0070C0"/>
                </a:solidFill>
              </a:rPr>
              <a:t>2. </a:t>
            </a:r>
            <a:r>
              <a:rPr lang="ru-RU" b="1" dirty="0" err="1" smtClean="0">
                <a:solidFill>
                  <a:srgbClr val="0070C0"/>
                </a:solidFill>
              </a:rPr>
              <a:t>Вивчити</a:t>
            </a:r>
            <a:r>
              <a:rPr lang="ru-RU" b="1" dirty="0" smtClean="0">
                <a:solidFill>
                  <a:srgbClr val="0070C0"/>
                </a:solidFill>
              </a:rPr>
              <a:t> конспект</a:t>
            </a:r>
          </a:p>
          <a:p>
            <a:r>
              <a:rPr lang="ru-RU" b="1" dirty="0" smtClean="0">
                <a:solidFill>
                  <a:srgbClr val="0070C0"/>
                </a:solidFill>
              </a:rPr>
              <a:t>3.Пройти тест по </a:t>
            </a:r>
            <a:r>
              <a:rPr lang="ru-RU" b="1" dirty="0" err="1" smtClean="0">
                <a:solidFill>
                  <a:srgbClr val="0070C0"/>
                </a:solidFill>
              </a:rPr>
              <a:t>силц</a:t>
            </a:r>
            <a:r>
              <a:rPr lang="uk-UA" dirty="0" smtClean="0"/>
              <a:t>і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246614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3371" y="2002412"/>
            <a:ext cx="4978400" cy="2853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760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Ион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844</TotalTime>
  <Words>1207</Words>
  <Application>Microsoft Office PowerPoint</Application>
  <PresentationFormat>Широкоэкранный</PresentationFormat>
  <Paragraphs>121</Paragraphs>
  <Slides>36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36</vt:i4>
      </vt:variant>
    </vt:vector>
  </HeadingPairs>
  <TitlesOfParts>
    <vt:vector size="42" baseType="lpstr">
      <vt:lpstr>Arial</vt:lpstr>
      <vt:lpstr>Century Gothic</vt:lpstr>
      <vt:lpstr>Times New Roman</vt:lpstr>
      <vt:lpstr>Wingdings</vt:lpstr>
      <vt:lpstr>Wingdings 3</vt:lpstr>
      <vt:lpstr>Ион</vt:lpstr>
      <vt:lpstr> Державний професійно-технічний навчальний заклад “ Броварський професійний ліцей ”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Шеретування - видалення кліткових плівок у вівса, ячменю, рису, проса; плодових оболонок  у гречки, пшениці; насіннєвих  оболонок  у горосі і частково зародка, що сприяє підвищенню харчової цінності крупи.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Alex</dc:creator>
  <cp:lastModifiedBy>admin</cp:lastModifiedBy>
  <cp:revision>71</cp:revision>
  <dcterms:created xsi:type="dcterms:W3CDTF">2021-02-10T17:15:25Z</dcterms:created>
  <dcterms:modified xsi:type="dcterms:W3CDTF">2021-10-20T12:53:59Z</dcterms:modified>
</cp:coreProperties>
</file>