
<file path=[Content_Types].xml><?xml version="1.0" encoding="utf-8"?>
<Types xmlns="http://schemas.openxmlformats.org/package/2006/content-types">
  <Override PartName="/ppt/diagrams/data17.xml" ContentType="application/vnd.openxmlformats-officedocument.drawingml.diagramData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diagrams/quickStyle17.xml" ContentType="application/vnd.openxmlformats-officedocument.drawingml.diagram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docProps/custom.xml" ContentType="application/vnd.openxmlformats-officedocument.custom-properties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256" r:id="rId5"/>
    <p:sldId id="306" r:id="rId6"/>
    <p:sldId id="313" r:id="rId7"/>
    <p:sldId id="314" r:id="rId8"/>
    <p:sldId id="307" r:id="rId9"/>
    <p:sldId id="308" r:id="rId10"/>
    <p:sldId id="315" r:id="rId11"/>
    <p:sldId id="310" r:id="rId12"/>
    <p:sldId id="311" r:id="rId13"/>
    <p:sldId id="312" r:id="rId14"/>
    <p:sldId id="300" r:id="rId15"/>
    <p:sldId id="287" r:id="rId16"/>
    <p:sldId id="288" r:id="rId17"/>
    <p:sldId id="289" r:id="rId18"/>
    <p:sldId id="290" r:id="rId19"/>
    <p:sldId id="291" r:id="rId20"/>
    <p:sldId id="292" r:id="rId21"/>
    <p:sldId id="301" r:id="rId22"/>
    <p:sldId id="294" r:id="rId23"/>
    <p:sldId id="302" r:id="rId24"/>
    <p:sldId id="296" r:id="rId25"/>
    <p:sldId id="297" r:id="rId26"/>
    <p:sldId id="303" r:id="rId27"/>
    <p:sldId id="30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03350"/>
    <a:srgbClr val="0C4360"/>
    <a:srgbClr val="1B6872"/>
    <a:srgbClr val="63B7C6"/>
    <a:srgbClr val="002136"/>
    <a:srgbClr val="0C75AC"/>
    <a:srgbClr val="00243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03" autoAdjust="0"/>
    <p:restoredTop sz="99129" autoAdjust="0"/>
  </p:normalViewPr>
  <p:slideViewPr>
    <p:cSldViewPr snapToGrid="0">
      <p:cViewPr>
        <p:scale>
          <a:sx n="80" d="100"/>
          <a:sy n="80" d="100"/>
        </p:scale>
        <p:origin x="-402" y="-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_rels/data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34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Relationship Id="rId4" Type="http://schemas.openxmlformats.org/officeDocument/2006/relationships/image" Target="../media/image4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CDE002-7D58-4A0B-9502-F5E670DAE0C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512AEF1-29A7-46CF-8B0A-6D6163B296EA}">
      <dgm:prSet custT="1"/>
      <dgm:spPr/>
      <dgm:t>
        <a:bodyPr/>
        <a:lstStyle/>
        <a:p>
          <a:pPr rtl="0"/>
          <a:r>
            <a:rPr lang="uk-UA" sz="2000" b="1" u="sng" dirty="0" smtClean="0"/>
            <a:t>Електробезпека</a:t>
          </a:r>
          <a:r>
            <a:rPr lang="uk-UA" sz="2000" b="1" dirty="0" smtClean="0"/>
            <a:t> — це система організаційних, технічних заходів і засобів, які забезпечують захист людей від шкідливого і небезпечного впливу електричного струму, електричної дуги, електромагнітного поля і статичної електрики.</a:t>
          </a:r>
          <a:endParaRPr lang="uk-UA" sz="2000" dirty="0"/>
        </a:p>
      </dgm:t>
    </dgm:pt>
    <dgm:pt modelId="{13487FCA-05A9-4907-9AD9-7D278E7BEE06}" type="parTrans" cxnId="{C505AEBB-DBA9-4AC5-973F-0AA304297ADA}">
      <dgm:prSet/>
      <dgm:spPr/>
      <dgm:t>
        <a:bodyPr/>
        <a:lstStyle/>
        <a:p>
          <a:endParaRPr lang="ru-RU"/>
        </a:p>
      </dgm:t>
    </dgm:pt>
    <dgm:pt modelId="{FECE9581-E9F2-4E8A-81D8-BBDA943A802D}" type="sibTrans" cxnId="{C505AEBB-DBA9-4AC5-973F-0AA304297ADA}">
      <dgm:prSet/>
      <dgm:spPr/>
      <dgm:t>
        <a:bodyPr/>
        <a:lstStyle/>
        <a:p>
          <a:endParaRPr lang="ru-RU"/>
        </a:p>
      </dgm:t>
    </dgm:pt>
    <dgm:pt modelId="{D2CE7A42-2F39-4278-8D78-B01BE21EC8CA}">
      <dgm:prSet custT="1"/>
      <dgm:spPr/>
      <dgm:t>
        <a:bodyPr/>
        <a:lstStyle/>
        <a:p>
          <a:pPr rtl="0"/>
          <a:r>
            <a:rPr lang="ru-RU" sz="2000" b="1" u="sng" dirty="0" err="1" smtClean="0"/>
            <a:t>Електротравма</a:t>
          </a:r>
          <a:r>
            <a:rPr lang="ru-RU" sz="2000" b="1" dirty="0" smtClean="0"/>
            <a:t> — </a:t>
          </a:r>
          <a:r>
            <a:rPr lang="ru-RU" sz="2000" b="1" dirty="0" err="1" smtClean="0"/>
            <a:t>це</a:t>
          </a:r>
          <a:r>
            <a:rPr lang="ru-RU" sz="2000" b="1" dirty="0" smtClean="0"/>
            <a:t> травма, </a:t>
          </a:r>
          <a:r>
            <a:rPr lang="ru-RU" sz="2000" b="1" dirty="0" err="1" smtClean="0"/>
            <a:t>викликана</a:t>
          </a:r>
          <a:r>
            <a:rPr lang="ru-RU" sz="2000" b="1" dirty="0" smtClean="0"/>
            <a:t> </a:t>
          </a:r>
          <a:r>
            <a:rPr lang="ru-RU" sz="2000" b="1" dirty="0" err="1" smtClean="0"/>
            <a:t>впливом</a:t>
          </a:r>
          <a:r>
            <a:rPr lang="ru-RU" sz="2000" b="1" dirty="0" smtClean="0"/>
            <a:t> </a:t>
          </a:r>
          <a:r>
            <a:rPr lang="ru-RU" sz="2000" b="1" dirty="0" err="1" smtClean="0"/>
            <a:t>електричного</a:t>
          </a:r>
          <a:r>
            <a:rPr lang="ru-RU" sz="2000" b="1" dirty="0" smtClean="0"/>
            <a:t> струму </a:t>
          </a:r>
          <a:r>
            <a:rPr lang="ru-RU" sz="2000" b="1" dirty="0" err="1" smtClean="0"/>
            <a:t>або</a:t>
          </a:r>
          <a:r>
            <a:rPr lang="ru-RU" sz="2000" b="1" dirty="0" smtClean="0"/>
            <a:t> </a:t>
          </a:r>
          <a:r>
            <a:rPr lang="ru-RU" sz="2000" b="1" dirty="0" err="1" smtClean="0"/>
            <a:t>електричної</a:t>
          </a:r>
          <a:r>
            <a:rPr lang="ru-RU" sz="2000" b="1" dirty="0" smtClean="0"/>
            <a:t> дуги.</a:t>
          </a:r>
          <a:endParaRPr lang="uk-UA" sz="2000" dirty="0"/>
        </a:p>
      </dgm:t>
    </dgm:pt>
    <dgm:pt modelId="{CF1A97AD-5811-4242-B7DF-5EC6722EC585}" type="parTrans" cxnId="{1281867E-07B3-4C00-969F-F3BE1EF3315C}">
      <dgm:prSet/>
      <dgm:spPr/>
      <dgm:t>
        <a:bodyPr/>
        <a:lstStyle/>
        <a:p>
          <a:endParaRPr lang="ru-RU"/>
        </a:p>
      </dgm:t>
    </dgm:pt>
    <dgm:pt modelId="{21C059C5-3023-4F81-8E81-013ED3A1BE70}" type="sibTrans" cxnId="{1281867E-07B3-4C00-969F-F3BE1EF3315C}">
      <dgm:prSet/>
      <dgm:spPr/>
      <dgm:t>
        <a:bodyPr/>
        <a:lstStyle/>
        <a:p>
          <a:endParaRPr lang="ru-RU"/>
        </a:p>
      </dgm:t>
    </dgm:pt>
    <dgm:pt modelId="{2C91A557-CB05-45DE-B3DC-1DC54E5F6FE8}">
      <dgm:prSet custT="1"/>
      <dgm:spPr/>
      <dgm:t>
        <a:bodyPr/>
        <a:lstStyle/>
        <a:p>
          <a:pPr rtl="0"/>
          <a:r>
            <a:rPr lang="uk-UA" sz="2000" b="1" u="sng" dirty="0" smtClean="0"/>
            <a:t>Електроустановки</a:t>
          </a:r>
          <a:r>
            <a:rPr lang="uk-UA" sz="2000" b="1" dirty="0" smtClean="0"/>
            <a:t> - машини, апарати, лінії </a:t>
          </a:r>
          <a:r>
            <a:rPr lang="uk-UA" sz="2000" b="1" dirty="0" err="1" smtClean="0"/>
            <a:t>електропередач</a:t>
          </a:r>
          <a:r>
            <a:rPr lang="uk-UA" sz="2000" b="1" dirty="0" smtClean="0"/>
            <a:t> і допоміжне обладнання (разом зі спорудами і приміщеннями, в яких вони розташовані), призначені для виробництва, перетворення, трансформації, передачі, розподілу електричної енергії та перетворення її в інші види енергії </a:t>
          </a:r>
          <a:endParaRPr lang="uk-UA" sz="2000" dirty="0"/>
        </a:p>
      </dgm:t>
    </dgm:pt>
    <dgm:pt modelId="{A983AB23-D064-4516-822E-82937CEB6F75}" type="parTrans" cxnId="{09C4966F-0AF9-43F1-A2DF-5C8A24049DC1}">
      <dgm:prSet/>
      <dgm:spPr/>
      <dgm:t>
        <a:bodyPr/>
        <a:lstStyle/>
        <a:p>
          <a:endParaRPr lang="ru-RU"/>
        </a:p>
      </dgm:t>
    </dgm:pt>
    <dgm:pt modelId="{414A4FA8-1E1B-43D6-AEDA-E1D335CE60B2}" type="sibTrans" cxnId="{09C4966F-0AF9-43F1-A2DF-5C8A24049DC1}">
      <dgm:prSet/>
      <dgm:spPr/>
      <dgm:t>
        <a:bodyPr/>
        <a:lstStyle/>
        <a:p>
          <a:endParaRPr lang="ru-RU"/>
        </a:p>
      </dgm:t>
    </dgm:pt>
    <dgm:pt modelId="{5CA5A96D-03CF-4F71-BEAC-D1A413906E1D}" type="pres">
      <dgm:prSet presAssocID="{C5CDE002-7D58-4A0B-9502-F5E670DAE0C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B95B58-0A0D-4AB8-B9EF-F18F1D0DBC16}" type="pres">
      <dgm:prSet presAssocID="{5512AEF1-29A7-46CF-8B0A-6D6163B296E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43FB38-CD40-4176-8E88-AB6EFB26A24A}" type="pres">
      <dgm:prSet presAssocID="{FECE9581-E9F2-4E8A-81D8-BBDA943A802D}" presName="spacer" presStyleCnt="0"/>
      <dgm:spPr/>
    </dgm:pt>
    <dgm:pt modelId="{EB6B5F5C-91B0-4457-A5A9-CB24D8338A1E}" type="pres">
      <dgm:prSet presAssocID="{D2CE7A42-2F39-4278-8D78-B01BE21EC8C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367277-CCAC-4F84-B4DD-98939F06DC44}" type="pres">
      <dgm:prSet presAssocID="{21C059C5-3023-4F81-8E81-013ED3A1BE70}" presName="spacer" presStyleCnt="0"/>
      <dgm:spPr/>
    </dgm:pt>
    <dgm:pt modelId="{9C16087A-60D5-4C21-AA6A-F495A67EF41F}" type="pres">
      <dgm:prSet presAssocID="{2C91A557-CB05-45DE-B3DC-1DC54E5F6FE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05AEBB-DBA9-4AC5-973F-0AA304297ADA}" srcId="{C5CDE002-7D58-4A0B-9502-F5E670DAE0C1}" destId="{5512AEF1-29A7-46CF-8B0A-6D6163B296EA}" srcOrd="0" destOrd="0" parTransId="{13487FCA-05A9-4907-9AD9-7D278E7BEE06}" sibTransId="{FECE9581-E9F2-4E8A-81D8-BBDA943A802D}"/>
    <dgm:cxn modelId="{EEDC64F8-53A6-49C5-B6EF-709752BC085E}" type="presOf" srcId="{C5CDE002-7D58-4A0B-9502-F5E670DAE0C1}" destId="{5CA5A96D-03CF-4F71-BEAC-D1A413906E1D}" srcOrd="0" destOrd="0" presId="urn:microsoft.com/office/officeart/2005/8/layout/vList2"/>
    <dgm:cxn modelId="{1281867E-07B3-4C00-969F-F3BE1EF3315C}" srcId="{C5CDE002-7D58-4A0B-9502-F5E670DAE0C1}" destId="{D2CE7A42-2F39-4278-8D78-B01BE21EC8CA}" srcOrd="1" destOrd="0" parTransId="{CF1A97AD-5811-4242-B7DF-5EC6722EC585}" sibTransId="{21C059C5-3023-4F81-8E81-013ED3A1BE70}"/>
    <dgm:cxn modelId="{9409A5CB-D45F-41FB-B510-78259951F0B2}" type="presOf" srcId="{5512AEF1-29A7-46CF-8B0A-6D6163B296EA}" destId="{9EB95B58-0A0D-4AB8-B9EF-F18F1D0DBC16}" srcOrd="0" destOrd="0" presId="urn:microsoft.com/office/officeart/2005/8/layout/vList2"/>
    <dgm:cxn modelId="{FF1020CB-0F87-444D-980A-CD31CF4E6C19}" type="presOf" srcId="{2C91A557-CB05-45DE-B3DC-1DC54E5F6FE8}" destId="{9C16087A-60D5-4C21-AA6A-F495A67EF41F}" srcOrd="0" destOrd="0" presId="urn:microsoft.com/office/officeart/2005/8/layout/vList2"/>
    <dgm:cxn modelId="{09C4966F-0AF9-43F1-A2DF-5C8A24049DC1}" srcId="{C5CDE002-7D58-4A0B-9502-F5E670DAE0C1}" destId="{2C91A557-CB05-45DE-B3DC-1DC54E5F6FE8}" srcOrd="2" destOrd="0" parTransId="{A983AB23-D064-4516-822E-82937CEB6F75}" sibTransId="{414A4FA8-1E1B-43D6-AEDA-E1D335CE60B2}"/>
    <dgm:cxn modelId="{90ED0BB1-8F0C-4A0E-8152-67646F5BD14C}" type="presOf" srcId="{D2CE7A42-2F39-4278-8D78-B01BE21EC8CA}" destId="{EB6B5F5C-91B0-4457-A5A9-CB24D8338A1E}" srcOrd="0" destOrd="0" presId="urn:microsoft.com/office/officeart/2005/8/layout/vList2"/>
    <dgm:cxn modelId="{1676B308-51C2-4A98-A556-32820D8BF6B6}" type="presParOf" srcId="{5CA5A96D-03CF-4F71-BEAC-D1A413906E1D}" destId="{9EB95B58-0A0D-4AB8-B9EF-F18F1D0DBC16}" srcOrd="0" destOrd="0" presId="urn:microsoft.com/office/officeart/2005/8/layout/vList2"/>
    <dgm:cxn modelId="{83C672D9-7070-46F3-AF23-3BAF1DC00BBD}" type="presParOf" srcId="{5CA5A96D-03CF-4F71-BEAC-D1A413906E1D}" destId="{5943FB38-CD40-4176-8E88-AB6EFB26A24A}" srcOrd="1" destOrd="0" presId="urn:microsoft.com/office/officeart/2005/8/layout/vList2"/>
    <dgm:cxn modelId="{622B2844-6E93-4CEC-AD89-D0EB9343F9B8}" type="presParOf" srcId="{5CA5A96D-03CF-4F71-BEAC-D1A413906E1D}" destId="{EB6B5F5C-91B0-4457-A5A9-CB24D8338A1E}" srcOrd="2" destOrd="0" presId="urn:microsoft.com/office/officeart/2005/8/layout/vList2"/>
    <dgm:cxn modelId="{40C0A945-F3FC-49B5-9020-BBF563DBE4FF}" type="presParOf" srcId="{5CA5A96D-03CF-4F71-BEAC-D1A413906E1D}" destId="{96367277-CCAC-4F84-B4DD-98939F06DC44}" srcOrd="3" destOrd="0" presId="urn:microsoft.com/office/officeart/2005/8/layout/vList2"/>
    <dgm:cxn modelId="{82846E28-7569-4EF2-988A-F0457D738728}" type="presParOf" srcId="{5CA5A96D-03CF-4F71-BEAC-D1A413906E1D}" destId="{9C16087A-60D5-4C21-AA6A-F495A67EF41F}" srcOrd="4" destOrd="0" presId="urn:microsoft.com/office/officeart/2005/8/layout/v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431FCA-BB84-4CF6-82D9-DAD94C47BD2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D2E6FF5-A6D3-43A7-A0DB-032C04A0D7A4}">
      <dgm:prSet/>
      <dgm:spPr/>
      <dgm:t>
        <a:bodyPr/>
        <a:lstStyle/>
        <a:p>
          <a:pPr rtl="0"/>
          <a:r>
            <a:rPr lang="uk-UA" dirty="0" smtClean="0"/>
            <a:t>Промислова</a:t>
          </a:r>
          <a:endParaRPr lang="uk-UA" dirty="0"/>
        </a:p>
      </dgm:t>
    </dgm:pt>
    <dgm:pt modelId="{33AC2080-FD1A-458C-B2BD-999E0A7B3E9C}" type="parTrans" cxnId="{CAEA47A9-4EF0-4FCC-904C-B9235FA92D08}">
      <dgm:prSet/>
      <dgm:spPr/>
      <dgm:t>
        <a:bodyPr/>
        <a:lstStyle/>
        <a:p>
          <a:endParaRPr lang="ru-RU"/>
        </a:p>
      </dgm:t>
    </dgm:pt>
    <dgm:pt modelId="{5C655ED1-872F-4C8A-AD77-C1414FFC9AFA}" type="sibTrans" cxnId="{CAEA47A9-4EF0-4FCC-904C-B9235FA92D08}">
      <dgm:prSet/>
      <dgm:spPr/>
      <dgm:t>
        <a:bodyPr/>
        <a:lstStyle/>
        <a:p>
          <a:endParaRPr lang="ru-RU"/>
        </a:p>
      </dgm:t>
    </dgm:pt>
    <dgm:pt modelId="{FE612344-B6D8-4EAE-BCBF-9574E79876F7}">
      <dgm:prSet/>
      <dgm:spPr/>
      <dgm:t>
        <a:bodyPr/>
        <a:lstStyle/>
        <a:p>
          <a:pPr rtl="0"/>
          <a:r>
            <a:rPr lang="uk-UA" dirty="0" smtClean="0"/>
            <a:t>Статична</a:t>
          </a:r>
          <a:endParaRPr lang="uk-UA" dirty="0"/>
        </a:p>
      </dgm:t>
    </dgm:pt>
    <dgm:pt modelId="{744B27EC-EA07-4A6B-8F31-2C04B29F188C}" type="parTrans" cxnId="{E43D063B-8016-420D-B3B6-421B8A45BB2C}">
      <dgm:prSet/>
      <dgm:spPr/>
      <dgm:t>
        <a:bodyPr/>
        <a:lstStyle/>
        <a:p>
          <a:endParaRPr lang="ru-RU"/>
        </a:p>
      </dgm:t>
    </dgm:pt>
    <dgm:pt modelId="{F96E2024-20C5-4D8A-B569-397869A6317A}" type="sibTrans" cxnId="{E43D063B-8016-420D-B3B6-421B8A45BB2C}">
      <dgm:prSet/>
      <dgm:spPr/>
      <dgm:t>
        <a:bodyPr/>
        <a:lstStyle/>
        <a:p>
          <a:endParaRPr lang="ru-RU"/>
        </a:p>
      </dgm:t>
    </dgm:pt>
    <dgm:pt modelId="{88DE8447-1F73-4194-986A-DEDFAE06BEB7}">
      <dgm:prSet/>
      <dgm:spPr/>
      <dgm:t>
        <a:bodyPr/>
        <a:lstStyle/>
        <a:p>
          <a:pPr rtl="0"/>
          <a:r>
            <a:rPr lang="uk-UA" dirty="0" smtClean="0"/>
            <a:t>Атмосферна </a:t>
          </a:r>
          <a:endParaRPr lang="uk-UA" dirty="0"/>
        </a:p>
      </dgm:t>
    </dgm:pt>
    <dgm:pt modelId="{D31FAC7A-311A-400B-87DB-E68DA2824201}" type="parTrans" cxnId="{05D4640C-2CE2-46C7-BA93-F70E88D27514}">
      <dgm:prSet/>
      <dgm:spPr/>
      <dgm:t>
        <a:bodyPr/>
        <a:lstStyle/>
        <a:p>
          <a:endParaRPr lang="ru-RU"/>
        </a:p>
      </dgm:t>
    </dgm:pt>
    <dgm:pt modelId="{5BDC3E01-546D-4D77-8998-B84D295DBD75}" type="sibTrans" cxnId="{05D4640C-2CE2-46C7-BA93-F70E88D27514}">
      <dgm:prSet/>
      <dgm:spPr/>
      <dgm:t>
        <a:bodyPr/>
        <a:lstStyle/>
        <a:p>
          <a:endParaRPr lang="ru-RU"/>
        </a:p>
      </dgm:t>
    </dgm:pt>
    <dgm:pt modelId="{CABE9E1D-AA51-40A2-ACFD-163BFF4F8E5E}">
      <dgm:prSet/>
      <dgm:spPr/>
      <dgm:t>
        <a:bodyPr/>
        <a:lstStyle/>
        <a:p>
          <a:r>
            <a:rPr lang="uk-UA" dirty="0" smtClean="0"/>
            <a:t>електричний струм, який виробляється промисловими установками та для використання на виробництві та в побуті.</a:t>
          </a:r>
          <a:endParaRPr lang="ru-RU" dirty="0"/>
        </a:p>
      </dgm:t>
    </dgm:pt>
    <dgm:pt modelId="{898F2BB5-EA1A-4593-9F05-0CCB38D25E9E}" type="parTrans" cxnId="{D9815317-605E-464B-B1C9-AAE4CE9DB4C8}">
      <dgm:prSet/>
      <dgm:spPr/>
      <dgm:t>
        <a:bodyPr/>
        <a:lstStyle/>
        <a:p>
          <a:endParaRPr lang="ru-RU"/>
        </a:p>
      </dgm:t>
    </dgm:pt>
    <dgm:pt modelId="{6873A02D-4C4D-4448-ACDE-B66F4C9EADC6}" type="sibTrans" cxnId="{D9815317-605E-464B-B1C9-AAE4CE9DB4C8}">
      <dgm:prSet/>
      <dgm:spPr/>
      <dgm:t>
        <a:bodyPr/>
        <a:lstStyle/>
        <a:p>
          <a:endParaRPr lang="ru-RU"/>
        </a:p>
      </dgm:t>
    </dgm:pt>
    <dgm:pt modelId="{66461F91-45F6-4A2C-B311-A46AD5A2758B}">
      <dgm:prSet/>
      <dgm:spPr/>
      <dgm:t>
        <a:bodyPr/>
        <a:lstStyle/>
        <a:p>
          <a:r>
            <a:rPr lang="uk-UA" dirty="0" smtClean="0"/>
            <a:t>заряди електрики, що накопичуються на виробничому обладнанні, предметах побуту, на тілі чи одязі людини.</a:t>
          </a:r>
          <a:endParaRPr lang="ru-RU" dirty="0"/>
        </a:p>
      </dgm:t>
    </dgm:pt>
    <dgm:pt modelId="{15523A40-6641-44C9-B9E0-03C00D245F29}" type="parTrans" cxnId="{44E3236F-0D73-4D6A-BB05-83EAC4933B9C}">
      <dgm:prSet/>
      <dgm:spPr/>
      <dgm:t>
        <a:bodyPr/>
        <a:lstStyle/>
        <a:p>
          <a:endParaRPr lang="ru-RU"/>
        </a:p>
      </dgm:t>
    </dgm:pt>
    <dgm:pt modelId="{5E1A2B5C-BEC6-47B2-BD51-3D12CD25A5B9}" type="sibTrans" cxnId="{44E3236F-0D73-4D6A-BB05-83EAC4933B9C}">
      <dgm:prSet/>
      <dgm:spPr/>
      <dgm:t>
        <a:bodyPr/>
        <a:lstStyle/>
        <a:p>
          <a:endParaRPr lang="ru-RU"/>
        </a:p>
      </dgm:t>
    </dgm:pt>
    <dgm:pt modelId="{CD10A127-A4E5-4FAE-AB1A-0856F1C445E0}">
      <dgm:prSet/>
      <dgm:spPr/>
      <dgm:t>
        <a:bodyPr/>
        <a:lstStyle/>
        <a:p>
          <a:r>
            <a:rPr lang="uk-UA" dirty="0" smtClean="0"/>
            <a:t>явище природи, пов'язане із взаємодією електричних зарядів, що утворюються внаслідок електризації грозових хмар.</a:t>
          </a:r>
          <a:endParaRPr lang="ru-RU" dirty="0"/>
        </a:p>
      </dgm:t>
    </dgm:pt>
    <dgm:pt modelId="{38F3CEDB-BD00-468C-8094-1B42DCE7EF3A}" type="parTrans" cxnId="{67951F41-9AA9-4BB4-A699-DAA6E620AC17}">
      <dgm:prSet/>
      <dgm:spPr/>
      <dgm:t>
        <a:bodyPr/>
        <a:lstStyle/>
        <a:p>
          <a:endParaRPr lang="ru-RU"/>
        </a:p>
      </dgm:t>
    </dgm:pt>
    <dgm:pt modelId="{8A66A163-E23B-4D69-B715-1C6E77E0F7C3}" type="sibTrans" cxnId="{67951F41-9AA9-4BB4-A699-DAA6E620AC17}">
      <dgm:prSet/>
      <dgm:spPr/>
      <dgm:t>
        <a:bodyPr/>
        <a:lstStyle/>
        <a:p>
          <a:endParaRPr lang="ru-RU"/>
        </a:p>
      </dgm:t>
    </dgm:pt>
    <dgm:pt modelId="{040A10AD-9862-4446-A8FA-BA8D0F2ACF45}" type="pres">
      <dgm:prSet presAssocID="{38431FCA-BB84-4CF6-82D9-DAD94C47BD2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DA8842-9B21-40E5-B5C6-74E552AC7D4A}" type="pres">
      <dgm:prSet presAssocID="{BD2E6FF5-A6D3-43A7-A0DB-032C04A0D7A4}" presName="linNode" presStyleCnt="0"/>
      <dgm:spPr/>
    </dgm:pt>
    <dgm:pt modelId="{A673CDFB-325F-47AA-9A87-01664113B261}" type="pres">
      <dgm:prSet presAssocID="{BD2E6FF5-A6D3-43A7-A0DB-032C04A0D7A4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249A8-023A-4064-9997-A21BBA366DDD}" type="pres">
      <dgm:prSet presAssocID="{BD2E6FF5-A6D3-43A7-A0DB-032C04A0D7A4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CAD671-B4EB-42DB-9461-ADC89D0EAB3D}" type="pres">
      <dgm:prSet presAssocID="{5C655ED1-872F-4C8A-AD77-C1414FFC9AFA}" presName="sp" presStyleCnt="0"/>
      <dgm:spPr/>
    </dgm:pt>
    <dgm:pt modelId="{7DC6BDC5-A8C5-4512-9F8A-AB8087943764}" type="pres">
      <dgm:prSet presAssocID="{FE612344-B6D8-4EAE-BCBF-9574E79876F7}" presName="linNode" presStyleCnt="0"/>
      <dgm:spPr/>
    </dgm:pt>
    <dgm:pt modelId="{F3C8D1F0-D059-44D0-93F0-94535FB3FF36}" type="pres">
      <dgm:prSet presAssocID="{FE612344-B6D8-4EAE-BCBF-9574E79876F7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AD85D0-BE24-482A-8451-26A02DC09E9D}" type="pres">
      <dgm:prSet presAssocID="{FE612344-B6D8-4EAE-BCBF-9574E79876F7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0B2C58-0BF4-4962-B435-F9898384822A}" type="pres">
      <dgm:prSet presAssocID="{F96E2024-20C5-4D8A-B569-397869A6317A}" presName="sp" presStyleCnt="0"/>
      <dgm:spPr/>
    </dgm:pt>
    <dgm:pt modelId="{0D6FBDFA-2057-483E-B55A-8795AB34150A}" type="pres">
      <dgm:prSet presAssocID="{88DE8447-1F73-4194-986A-DEDFAE06BEB7}" presName="linNode" presStyleCnt="0"/>
      <dgm:spPr/>
    </dgm:pt>
    <dgm:pt modelId="{E1828775-4332-44A2-A00B-9EE4EA2B7498}" type="pres">
      <dgm:prSet presAssocID="{88DE8447-1F73-4194-986A-DEDFAE06BEB7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5D26D9-F1E8-4710-904F-554C08065A14}" type="pres">
      <dgm:prSet presAssocID="{88DE8447-1F73-4194-986A-DEDFAE06BEB7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E3236F-0D73-4D6A-BB05-83EAC4933B9C}" srcId="{FE612344-B6D8-4EAE-BCBF-9574E79876F7}" destId="{66461F91-45F6-4A2C-B311-A46AD5A2758B}" srcOrd="0" destOrd="0" parTransId="{15523A40-6641-44C9-B9E0-03C00D245F29}" sibTransId="{5E1A2B5C-BEC6-47B2-BD51-3D12CD25A5B9}"/>
    <dgm:cxn modelId="{D9815317-605E-464B-B1C9-AAE4CE9DB4C8}" srcId="{BD2E6FF5-A6D3-43A7-A0DB-032C04A0D7A4}" destId="{CABE9E1D-AA51-40A2-ACFD-163BFF4F8E5E}" srcOrd="0" destOrd="0" parTransId="{898F2BB5-EA1A-4593-9F05-0CCB38D25E9E}" sibTransId="{6873A02D-4C4D-4448-ACDE-B66F4C9EADC6}"/>
    <dgm:cxn modelId="{67951F41-9AA9-4BB4-A699-DAA6E620AC17}" srcId="{88DE8447-1F73-4194-986A-DEDFAE06BEB7}" destId="{CD10A127-A4E5-4FAE-AB1A-0856F1C445E0}" srcOrd="0" destOrd="0" parTransId="{38F3CEDB-BD00-468C-8094-1B42DCE7EF3A}" sibTransId="{8A66A163-E23B-4D69-B715-1C6E77E0F7C3}"/>
    <dgm:cxn modelId="{1936A811-DE32-416E-9E3C-93625E4EE4A7}" type="presOf" srcId="{CD10A127-A4E5-4FAE-AB1A-0856F1C445E0}" destId="{205D26D9-F1E8-4710-904F-554C08065A14}" srcOrd="0" destOrd="0" presId="urn:microsoft.com/office/officeart/2005/8/layout/vList5"/>
    <dgm:cxn modelId="{CAEA47A9-4EF0-4FCC-904C-B9235FA92D08}" srcId="{38431FCA-BB84-4CF6-82D9-DAD94C47BD20}" destId="{BD2E6FF5-A6D3-43A7-A0DB-032C04A0D7A4}" srcOrd="0" destOrd="0" parTransId="{33AC2080-FD1A-458C-B2BD-999E0A7B3E9C}" sibTransId="{5C655ED1-872F-4C8A-AD77-C1414FFC9AFA}"/>
    <dgm:cxn modelId="{499C20C2-6E93-4AC7-9A4B-C9369A08F034}" type="presOf" srcId="{38431FCA-BB84-4CF6-82D9-DAD94C47BD20}" destId="{040A10AD-9862-4446-A8FA-BA8D0F2ACF45}" srcOrd="0" destOrd="0" presId="urn:microsoft.com/office/officeart/2005/8/layout/vList5"/>
    <dgm:cxn modelId="{9FAF0078-AFFF-479F-891A-6FB457784842}" type="presOf" srcId="{FE612344-B6D8-4EAE-BCBF-9574E79876F7}" destId="{F3C8D1F0-D059-44D0-93F0-94535FB3FF36}" srcOrd="0" destOrd="0" presId="urn:microsoft.com/office/officeart/2005/8/layout/vList5"/>
    <dgm:cxn modelId="{05D4640C-2CE2-46C7-BA93-F70E88D27514}" srcId="{38431FCA-BB84-4CF6-82D9-DAD94C47BD20}" destId="{88DE8447-1F73-4194-986A-DEDFAE06BEB7}" srcOrd="2" destOrd="0" parTransId="{D31FAC7A-311A-400B-87DB-E68DA2824201}" sibTransId="{5BDC3E01-546D-4D77-8998-B84D295DBD75}"/>
    <dgm:cxn modelId="{7E04D941-F6C5-4A57-99DF-CB7EE71AFA9D}" type="presOf" srcId="{88DE8447-1F73-4194-986A-DEDFAE06BEB7}" destId="{E1828775-4332-44A2-A00B-9EE4EA2B7498}" srcOrd="0" destOrd="0" presId="urn:microsoft.com/office/officeart/2005/8/layout/vList5"/>
    <dgm:cxn modelId="{EA60C8AB-7173-46B8-AC57-362ABED6D70F}" type="presOf" srcId="{CABE9E1D-AA51-40A2-ACFD-163BFF4F8E5E}" destId="{E2F249A8-023A-4064-9997-A21BBA366DDD}" srcOrd="0" destOrd="0" presId="urn:microsoft.com/office/officeart/2005/8/layout/vList5"/>
    <dgm:cxn modelId="{AFAB8B64-B5E9-4EBC-9868-3B382180D2A1}" type="presOf" srcId="{BD2E6FF5-A6D3-43A7-A0DB-032C04A0D7A4}" destId="{A673CDFB-325F-47AA-9A87-01664113B261}" srcOrd="0" destOrd="0" presId="urn:microsoft.com/office/officeart/2005/8/layout/vList5"/>
    <dgm:cxn modelId="{E43D063B-8016-420D-B3B6-421B8A45BB2C}" srcId="{38431FCA-BB84-4CF6-82D9-DAD94C47BD20}" destId="{FE612344-B6D8-4EAE-BCBF-9574E79876F7}" srcOrd="1" destOrd="0" parTransId="{744B27EC-EA07-4A6B-8F31-2C04B29F188C}" sibTransId="{F96E2024-20C5-4D8A-B569-397869A6317A}"/>
    <dgm:cxn modelId="{C0429071-240A-4EA6-B80D-9CEBCAF870B0}" type="presOf" srcId="{66461F91-45F6-4A2C-B311-A46AD5A2758B}" destId="{EAAD85D0-BE24-482A-8451-26A02DC09E9D}" srcOrd="0" destOrd="0" presId="urn:microsoft.com/office/officeart/2005/8/layout/vList5"/>
    <dgm:cxn modelId="{65BEB879-2986-438F-96C9-BA9FDEFA50A0}" type="presParOf" srcId="{040A10AD-9862-4446-A8FA-BA8D0F2ACF45}" destId="{2CDA8842-9B21-40E5-B5C6-74E552AC7D4A}" srcOrd="0" destOrd="0" presId="urn:microsoft.com/office/officeart/2005/8/layout/vList5"/>
    <dgm:cxn modelId="{37AAE111-3459-468A-97CB-BEBEA144F5D5}" type="presParOf" srcId="{2CDA8842-9B21-40E5-B5C6-74E552AC7D4A}" destId="{A673CDFB-325F-47AA-9A87-01664113B261}" srcOrd="0" destOrd="0" presId="urn:microsoft.com/office/officeart/2005/8/layout/vList5"/>
    <dgm:cxn modelId="{6876EBB7-F589-4CCE-BD51-833081DD7000}" type="presParOf" srcId="{2CDA8842-9B21-40E5-B5C6-74E552AC7D4A}" destId="{E2F249A8-023A-4064-9997-A21BBA366DDD}" srcOrd="1" destOrd="0" presId="urn:microsoft.com/office/officeart/2005/8/layout/vList5"/>
    <dgm:cxn modelId="{5D4A5066-2B74-4791-9C1B-1119FC9F960D}" type="presParOf" srcId="{040A10AD-9862-4446-A8FA-BA8D0F2ACF45}" destId="{FECAD671-B4EB-42DB-9461-ADC89D0EAB3D}" srcOrd="1" destOrd="0" presId="urn:microsoft.com/office/officeart/2005/8/layout/vList5"/>
    <dgm:cxn modelId="{56422550-7B3B-44ED-9A20-C9901CC34C01}" type="presParOf" srcId="{040A10AD-9862-4446-A8FA-BA8D0F2ACF45}" destId="{7DC6BDC5-A8C5-4512-9F8A-AB8087943764}" srcOrd="2" destOrd="0" presId="urn:microsoft.com/office/officeart/2005/8/layout/vList5"/>
    <dgm:cxn modelId="{45651E29-6A5C-40EF-983F-84F303F37338}" type="presParOf" srcId="{7DC6BDC5-A8C5-4512-9F8A-AB8087943764}" destId="{F3C8D1F0-D059-44D0-93F0-94535FB3FF36}" srcOrd="0" destOrd="0" presId="urn:microsoft.com/office/officeart/2005/8/layout/vList5"/>
    <dgm:cxn modelId="{0106D8D8-FA40-4928-AACE-FD0F248E4C46}" type="presParOf" srcId="{7DC6BDC5-A8C5-4512-9F8A-AB8087943764}" destId="{EAAD85D0-BE24-482A-8451-26A02DC09E9D}" srcOrd="1" destOrd="0" presId="urn:microsoft.com/office/officeart/2005/8/layout/vList5"/>
    <dgm:cxn modelId="{EADB19EA-1242-4B42-9EF3-D02EA50B4C5B}" type="presParOf" srcId="{040A10AD-9862-4446-A8FA-BA8D0F2ACF45}" destId="{B70B2C58-0BF4-4962-B435-F9898384822A}" srcOrd="3" destOrd="0" presId="urn:microsoft.com/office/officeart/2005/8/layout/vList5"/>
    <dgm:cxn modelId="{46D23343-08B4-4D05-869E-DBF67CF31EF7}" type="presParOf" srcId="{040A10AD-9862-4446-A8FA-BA8D0F2ACF45}" destId="{0D6FBDFA-2057-483E-B55A-8795AB34150A}" srcOrd="4" destOrd="0" presId="urn:microsoft.com/office/officeart/2005/8/layout/vList5"/>
    <dgm:cxn modelId="{71D0FB1B-6A36-4A36-8A0C-693B7012EE60}" type="presParOf" srcId="{0D6FBDFA-2057-483E-B55A-8795AB34150A}" destId="{E1828775-4332-44A2-A00B-9EE4EA2B7498}" srcOrd="0" destOrd="0" presId="urn:microsoft.com/office/officeart/2005/8/layout/vList5"/>
    <dgm:cxn modelId="{F6718930-17CD-47FA-B930-137B336BA532}" type="presParOf" srcId="{0D6FBDFA-2057-483E-B55A-8795AB34150A}" destId="{205D26D9-F1E8-4710-904F-554C08065A14}" srcOrd="1" destOrd="0" presId="urn:microsoft.com/office/officeart/2005/8/layout/vList5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54BC7C-6813-4695-9183-6803EC659A58}" type="doc">
      <dgm:prSet loTypeId="urn:microsoft.com/office/officeart/2005/8/layout/venn1" loCatId="relationship" qsTypeId="urn:microsoft.com/office/officeart/2005/8/quickstyle/3d4" qsCatId="3D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D53F4F45-DB7B-472E-B321-6B717E1FF512}">
      <dgm:prSet/>
      <dgm:spPr/>
      <dgm:t>
        <a:bodyPr/>
        <a:lstStyle/>
        <a:p>
          <a:pPr rtl="0"/>
          <a:r>
            <a:rPr lang="uk-UA" b="1" dirty="0" smtClean="0"/>
            <a:t>організм людини не наділений властивістю, за допомогою якої можна було б визначити наявність електроструму;</a:t>
          </a:r>
          <a:endParaRPr lang="ru-RU" b="1" dirty="0"/>
        </a:p>
      </dgm:t>
    </dgm:pt>
    <dgm:pt modelId="{3CB5EB8E-904B-4B2B-8AE5-E6FECE066A43}" type="parTrans" cxnId="{A7642495-D2C1-4EA9-B2AF-52F1D214E7BF}">
      <dgm:prSet/>
      <dgm:spPr/>
      <dgm:t>
        <a:bodyPr/>
        <a:lstStyle/>
        <a:p>
          <a:endParaRPr lang="ru-RU"/>
        </a:p>
      </dgm:t>
    </dgm:pt>
    <dgm:pt modelId="{FE566BA0-E882-4ADA-937A-9C7E6090A075}" type="sibTrans" cxnId="{A7642495-D2C1-4EA9-B2AF-52F1D214E7BF}">
      <dgm:prSet/>
      <dgm:spPr/>
      <dgm:t>
        <a:bodyPr/>
        <a:lstStyle/>
        <a:p>
          <a:endParaRPr lang="ru-RU"/>
        </a:p>
      </dgm:t>
    </dgm:pt>
    <dgm:pt modelId="{FD98749B-CD9E-490B-B245-4C442EBC287F}">
      <dgm:prSet/>
      <dgm:spPr/>
      <dgm:t>
        <a:bodyPr/>
        <a:lstStyle/>
        <a:p>
          <a:pPr rtl="0"/>
          <a:r>
            <a:rPr lang="uk-UA" b="1" dirty="0" smtClean="0"/>
            <a:t>електротравма може виникнути без безпосереднього контакту зі </a:t>
          </a:r>
          <a:r>
            <a:rPr lang="uk-UA" b="1" dirty="0" err="1" smtClean="0"/>
            <a:t>струмопровідниками</a:t>
          </a:r>
          <a:r>
            <a:rPr lang="uk-UA" b="1" dirty="0" smtClean="0"/>
            <a:t>, частинами устаткування;</a:t>
          </a:r>
          <a:endParaRPr lang="ru-RU" b="1" dirty="0"/>
        </a:p>
      </dgm:t>
    </dgm:pt>
    <dgm:pt modelId="{3F5B876D-34E2-428F-BF2A-8356B3B2EB83}" type="parTrans" cxnId="{442F6E50-6F18-43B0-8E7F-842266C168A3}">
      <dgm:prSet/>
      <dgm:spPr/>
      <dgm:t>
        <a:bodyPr/>
        <a:lstStyle/>
        <a:p>
          <a:endParaRPr lang="ru-RU"/>
        </a:p>
      </dgm:t>
    </dgm:pt>
    <dgm:pt modelId="{96663E61-66EA-4670-849D-ABFF6AF81B33}" type="sibTrans" cxnId="{442F6E50-6F18-43B0-8E7F-842266C168A3}">
      <dgm:prSet/>
      <dgm:spPr/>
      <dgm:t>
        <a:bodyPr/>
        <a:lstStyle/>
        <a:p>
          <a:endParaRPr lang="ru-RU"/>
        </a:p>
      </dgm:t>
    </dgm:pt>
    <dgm:pt modelId="{DD0271C7-77B2-40F4-9319-3F0EBD9D8BED}">
      <dgm:prSet/>
      <dgm:spPr/>
      <dgm:t>
        <a:bodyPr/>
        <a:lstStyle/>
        <a:p>
          <a:pPr rtl="0"/>
          <a:r>
            <a:rPr lang="uk-UA" b="1" dirty="0" smtClean="0"/>
            <a:t>електричний струм, проходячи через тіло людини, діє не тільки в місцях контактів і на шляху проходження через організм, а й на центральну нервову систему.</a:t>
          </a:r>
          <a:endParaRPr lang="ru-RU" b="1" dirty="0"/>
        </a:p>
      </dgm:t>
    </dgm:pt>
    <dgm:pt modelId="{A6F99D61-398E-4446-8659-391558FEB27F}" type="parTrans" cxnId="{92A83BCE-8D08-43DB-95FC-A640BD212099}">
      <dgm:prSet/>
      <dgm:spPr/>
      <dgm:t>
        <a:bodyPr/>
        <a:lstStyle/>
        <a:p>
          <a:endParaRPr lang="ru-RU"/>
        </a:p>
      </dgm:t>
    </dgm:pt>
    <dgm:pt modelId="{772B955C-872D-4B73-B75D-CC7BCAF25F54}" type="sibTrans" cxnId="{92A83BCE-8D08-43DB-95FC-A640BD212099}">
      <dgm:prSet/>
      <dgm:spPr/>
      <dgm:t>
        <a:bodyPr/>
        <a:lstStyle/>
        <a:p>
          <a:endParaRPr lang="ru-RU"/>
        </a:p>
      </dgm:t>
    </dgm:pt>
    <dgm:pt modelId="{839CD404-9939-43A0-B381-DEBA337DDA93}" type="pres">
      <dgm:prSet presAssocID="{9F54BC7C-6813-4695-9183-6803EC659A58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14325B-4878-4BDA-94EC-67A902D3048F}" type="pres">
      <dgm:prSet presAssocID="{D53F4F45-DB7B-472E-B321-6B717E1FF512}" presName="circ1" presStyleLbl="vennNode1" presStyleIdx="0" presStyleCnt="3"/>
      <dgm:spPr/>
      <dgm:t>
        <a:bodyPr/>
        <a:lstStyle/>
        <a:p>
          <a:endParaRPr lang="ru-RU"/>
        </a:p>
      </dgm:t>
    </dgm:pt>
    <dgm:pt modelId="{090D6D72-579D-4B26-8328-D4981A9F25E4}" type="pres">
      <dgm:prSet presAssocID="{D53F4F45-DB7B-472E-B321-6B717E1FF512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1196DA-C0F9-4C93-B0E2-A22A5FAED664}" type="pres">
      <dgm:prSet presAssocID="{FD98749B-CD9E-490B-B245-4C442EBC287F}" presName="circ2" presStyleLbl="vennNode1" presStyleIdx="1" presStyleCnt="3"/>
      <dgm:spPr/>
      <dgm:t>
        <a:bodyPr/>
        <a:lstStyle/>
        <a:p>
          <a:endParaRPr lang="ru-RU"/>
        </a:p>
      </dgm:t>
    </dgm:pt>
    <dgm:pt modelId="{BF78DB9C-6887-49D5-8C15-CB9170656392}" type="pres">
      <dgm:prSet presAssocID="{FD98749B-CD9E-490B-B245-4C442EBC287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2EE768-297B-46EA-BC08-FC47CAC9FC5F}" type="pres">
      <dgm:prSet presAssocID="{DD0271C7-77B2-40F4-9319-3F0EBD9D8BED}" presName="circ3" presStyleLbl="vennNode1" presStyleIdx="2" presStyleCnt="3"/>
      <dgm:spPr/>
      <dgm:t>
        <a:bodyPr/>
        <a:lstStyle/>
        <a:p>
          <a:endParaRPr lang="ru-RU"/>
        </a:p>
      </dgm:t>
    </dgm:pt>
    <dgm:pt modelId="{CE3435B4-F94B-4428-9CBC-2AF6A5A97FB3}" type="pres">
      <dgm:prSet presAssocID="{DD0271C7-77B2-40F4-9319-3F0EBD9D8BE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2F6E50-6F18-43B0-8E7F-842266C168A3}" srcId="{9F54BC7C-6813-4695-9183-6803EC659A58}" destId="{FD98749B-CD9E-490B-B245-4C442EBC287F}" srcOrd="1" destOrd="0" parTransId="{3F5B876D-34E2-428F-BF2A-8356B3B2EB83}" sibTransId="{96663E61-66EA-4670-849D-ABFF6AF81B33}"/>
    <dgm:cxn modelId="{A7642495-D2C1-4EA9-B2AF-52F1D214E7BF}" srcId="{9F54BC7C-6813-4695-9183-6803EC659A58}" destId="{D53F4F45-DB7B-472E-B321-6B717E1FF512}" srcOrd="0" destOrd="0" parTransId="{3CB5EB8E-904B-4B2B-8AE5-E6FECE066A43}" sibTransId="{FE566BA0-E882-4ADA-937A-9C7E6090A075}"/>
    <dgm:cxn modelId="{C7082C5B-9AA9-4364-8573-E04CEE39609F}" type="presOf" srcId="{DD0271C7-77B2-40F4-9319-3F0EBD9D8BED}" destId="{782EE768-297B-46EA-BC08-FC47CAC9FC5F}" srcOrd="0" destOrd="0" presId="urn:microsoft.com/office/officeart/2005/8/layout/venn1"/>
    <dgm:cxn modelId="{1D7D6CAE-0451-4C71-A0A1-E23DD27BD6C5}" type="presOf" srcId="{FD98749B-CD9E-490B-B245-4C442EBC287F}" destId="{EC1196DA-C0F9-4C93-B0E2-A22A5FAED664}" srcOrd="0" destOrd="0" presId="urn:microsoft.com/office/officeart/2005/8/layout/venn1"/>
    <dgm:cxn modelId="{7364FF7A-2344-4CFF-8F8F-A0A254369A1F}" type="presOf" srcId="{FD98749B-CD9E-490B-B245-4C442EBC287F}" destId="{BF78DB9C-6887-49D5-8C15-CB9170656392}" srcOrd="1" destOrd="0" presId="urn:microsoft.com/office/officeart/2005/8/layout/venn1"/>
    <dgm:cxn modelId="{4486F7A7-78B4-45FF-9965-94950ED53B69}" type="presOf" srcId="{D53F4F45-DB7B-472E-B321-6B717E1FF512}" destId="{090D6D72-579D-4B26-8328-D4981A9F25E4}" srcOrd="1" destOrd="0" presId="urn:microsoft.com/office/officeart/2005/8/layout/venn1"/>
    <dgm:cxn modelId="{A035991C-9D91-4C23-9B69-85133ED31CF0}" type="presOf" srcId="{D53F4F45-DB7B-472E-B321-6B717E1FF512}" destId="{B814325B-4878-4BDA-94EC-67A902D3048F}" srcOrd="0" destOrd="0" presId="urn:microsoft.com/office/officeart/2005/8/layout/venn1"/>
    <dgm:cxn modelId="{92A83BCE-8D08-43DB-95FC-A640BD212099}" srcId="{9F54BC7C-6813-4695-9183-6803EC659A58}" destId="{DD0271C7-77B2-40F4-9319-3F0EBD9D8BED}" srcOrd="2" destOrd="0" parTransId="{A6F99D61-398E-4446-8659-391558FEB27F}" sibTransId="{772B955C-872D-4B73-B75D-CC7BCAF25F54}"/>
    <dgm:cxn modelId="{58A8134D-C876-461C-9F80-F5941472D62C}" type="presOf" srcId="{9F54BC7C-6813-4695-9183-6803EC659A58}" destId="{839CD404-9939-43A0-B381-DEBA337DDA93}" srcOrd="0" destOrd="0" presId="urn:microsoft.com/office/officeart/2005/8/layout/venn1"/>
    <dgm:cxn modelId="{F8BA2156-1236-49FD-A96D-EF01D884861C}" type="presOf" srcId="{DD0271C7-77B2-40F4-9319-3F0EBD9D8BED}" destId="{CE3435B4-F94B-4428-9CBC-2AF6A5A97FB3}" srcOrd="1" destOrd="0" presId="urn:microsoft.com/office/officeart/2005/8/layout/venn1"/>
    <dgm:cxn modelId="{FABB3988-E9D0-4D3B-AE0C-D001432D1F1B}" type="presParOf" srcId="{839CD404-9939-43A0-B381-DEBA337DDA93}" destId="{B814325B-4878-4BDA-94EC-67A902D3048F}" srcOrd="0" destOrd="0" presId="urn:microsoft.com/office/officeart/2005/8/layout/venn1"/>
    <dgm:cxn modelId="{156940CA-424C-4B52-A0F0-7BF69A8D0A9F}" type="presParOf" srcId="{839CD404-9939-43A0-B381-DEBA337DDA93}" destId="{090D6D72-579D-4B26-8328-D4981A9F25E4}" srcOrd="1" destOrd="0" presId="urn:microsoft.com/office/officeart/2005/8/layout/venn1"/>
    <dgm:cxn modelId="{6D9E5CBF-2123-476D-91D3-CEACB0B54899}" type="presParOf" srcId="{839CD404-9939-43A0-B381-DEBA337DDA93}" destId="{EC1196DA-C0F9-4C93-B0E2-A22A5FAED664}" srcOrd="2" destOrd="0" presId="urn:microsoft.com/office/officeart/2005/8/layout/venn1"/>
    <dgm:cxn modelId="{8A328A61-5795-4276-A9D7-08A401B8A3D5}" type="presParOf" srcId="{839CD404-9939-43A0-B381-DEBA337DDA93}" destId="{BF78DB9C-6887-49D5-8C15-CB9170656392}" srcOrd="3" destOrd="0" presId="urn:microsoft.com/office/officeart/2005/8/layout/venn1"/>
    <dgm:cxn modelId="{84E3EF42-8BA6-4F4A-9814-FDB05DC86094}" type="presParOf" srcId="{839CD404-9939-43A0-B381-DEBA337DDA93}" destId="{782EE768-297B-46EA-BC08-FC47CAC9FC5F}" srcOrd="4" destOrd="0" presId="urn:microsoft.com/office/officeart/2005/8/layout/venn1"/>
    <dgm:cxn modelId="{01541659-6107-4EC1-9672-73AFD6E8228C}" type="presParOf" srcId="{839CD404-9939-43A0-B381-DEBA337DDA93}" destId="{CE3435B4-F94B-4428-9CBC-2AF6A5A97FB3}" srcOrd="5" destOrd="0" presId="urn:microsoft.com/office/officeart/2005/8/layout/venn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AEB6ADA-C809-40CF-87BC-00A916D99BF4}" type="doc">
      <dgm:prSet loTypeId="urn:microsoft.com/office/officeart/2005/8/layout/hierarchy2" loCatId="hierarchy" qsTypeId="urn:microsoft.com/office/officeart/2005/8/quickstyle/3d7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ED15897-8090-486C-A368-2CA619E1A60F}">
      <dgm:prSet/>
      <dgm:spPr/>
      <dgm:t>
        <a:bodyPr/>
        <a:lstStyle/>
        <a:p>
          <a:pPr rtl="0"/>
          <a:r>
            <a:rPr lang="uk-UA" b="1" dirty="0" smtClean="0"/>
            <a:t>Види </a:t>
          </a:r>
          <a:r>
            <a:rPr lang="ru-RU" b="1" dirty="0" err="1" smtClean="0"/>
            <a:t>ураження</a:t>
          </a:r>
          <a:r>
            <a:rPr lang="ru-RU" b="1" dirty="0" smtClean="0"/>
            <a:t> </a:t>
          </a:r>
          <a:r>
            <a:rPr lang="ru-RU" b="1" dirty="0" err="1" smtClean="0"/>
            <a:t>електричним</a:t>
          </a:r>
          <a:r>
            <a:rPr lang="ru-RU" b="1" dirty="0" smtClean="0"/>
            <a:t> </a:t>
          </a:r>
          <a:r>
            <a:rPr lang="ru-RU" b="1" dirty="0" err="1" smtClean="0"/>
            <a:t>струмом</a:t>
          </a:r>
          <a:endParaRPr lang="uk-UA" dirty="0"/>
        </a:p>
      </dgm:t>
    </dgm:pt>
    <dgm:pt modelId="{6A6D2AFF-FE8E-4916-A454-5A934C94E7E5}" type="parTrans" cxnId="{B6ADAE2E-FA93-4AC4-96E4-856A4FAFB8A0}">
      <dgm:prSet/>
      <dgm:spPr/>
      <dgm:t>
        <a:bodyPr/>
        <a:lstStyle/>
        <a:p>
          <a:endParaRPr lang="ru-RU"/>
        </a:p>
      </dgm:t>
    </dgm:pt>
    <dgm:pt modelId="{72E341DC-2629-4BAF-ACCF-CB324AB28EB8}" type="sibTrans" cxnId="{B6ADAE2E-FA93-4AC4-96E4-856A4FAFB8A0}">
      <dgm:prSet/>
      <dgm:spPr/>
      <dgm:t>
        <a:bodyPr/>
        <a:lstStyle/>
        <a:p>
          <a:endParaRPr lang="ru-RU"/>
        </a:p>
      </dgm:t>
    </dgm:pt>
    <dgm:pt modelId="{6A5C4E78-7882-4474-8F98-E1783E970AA8}">
      <dgm:prSet/>
      <dgm:spPr/>
      <dgm:t>
        <a:bodyPr/>
        <a:lstStyle/>
        <a:p>
          <a:pPr rtl="0"/>
          <a:r>
            <a:rPr lang="ru-RU" b="1" dirty="0" err="1" smtClean="0"/>
            <a:t>електричні</a:t>
          </a:r>
          <a:r>
            <a:rPr lang="ru-RU" b="1" dirty="0" smtClean="0"/>
            <a:t> </a:t>
          </a:r>
          <a:r>
            <a:rPr lang="ru-RU" b="1" dirty="0" err="1" smtClean="0"/>
            <a:t>травми</a:t>
          </a:r>
          <a:r>
            <a:rPr lang="ru-RU" b="1" dirty="0" smtClean="0"/>
            <a:t> </a:t>
          </a:r>
          <a:endParaRPr lang="uk-UA" dirty="0"/>
        </a:p>
      </dgm:t>
    </dgm:pt>
    <dgm:pt modelId="{BD7B2621-D4B2-46C5-94C9-174957C76C43}" type="parTrans" cxnId="{B0057864-422B-4035-AA00-FD0C1E1B62D4}">
      <dgm:prSet/>
      <dgm:spPr/>
      <dgm:t>
        <a:bodyPr/>
        <a:lstStyle/>
        <a:p>
          <a:endParaRPr lang="ru-RU"/>
        </a:p>
      </dgm:t>
    </dgm:pt>
    <dgm:pt modelId="{984B2FB4-D356-4762-8AE5-81F59FA9465A}" type="sibTrans" cxnId="{B0057864-422B-4035-AA00-FD0C1E1B62D4}">
      <dgm:prSet/>
      <dgm:spPr/>
      <dgm:t>
        <a:bodyPr/>
        <a:lstStyle/>
        <a:p>
          <a:endParaRPr lang="ru-RU"/>
        </a:p>
      </dgm:t>
    </dgm:pt>
    <dgm:pt modelId="{4177BCAE-B522-4F2A-AA47-3CEAF70FC718}">
      <dgm:prSet/>
      <dgm:spPr/>
      <dgm:t>
        <a:bodyPr/>
        <a:lstStyle/>
        <a:p>
          <a:pPr rtl="0"/>
          <a:r>
            <a:rPr lang="ru-RU" b="1" dirty="0" err="1" smtClean="0"/>
            <a:t>електричні</a:t>
          </a:r>
          <a:r>
            <a:rPr lang="ru-RU" b="1" dirty="0" smtClean="0"/>
            <a:t> </a:t>
          </a:r>
          <a:r>
            <a:rPr lang="ru-RU" b="1" dirty="0" err="1" smtClean="0"/>
            <a:t>удари</a:t>
          </a:r>
          <a:endParaRPr lang="uk-UA" dirty="0"/>
        </a:p>
      </dgm:t>
    </dgm:pt>
    <dgm:pt modelId="{9D76F795-6363-4F6A-B2BF-4FFEDAF5B9FA}" type="parTrans" cxnId="{1B073122-6271-4A66-9CE0-7AB760D31EAA}">
      <dgm:prSet/>
      <dgm:spPr/>
      <dgm:t>
        <a:bodyPr/>
        <a:lstStyle/>
        <a:p>
          <a:endParaRPr lang="ru-RU"/>
        </a:p>
      </dgm:t>
    </dgm:pt>
    <dgm:pt modelId="{C420DACC-E886-4BE3-8C0A-C75F0D97E58F}" type="sibTrans" cxnId="{1B073122-6271-4A66-9CE0-7AB760D31EAA}">
      <dgm:prSet/>
      <dgm:spPr/>
      <dgm:t>
        <a:bodyPr/>
        <a:lstStyle/>
        <a:p>
          <a:endParaRPr lang="ru-RU"/>
        </a:p>
      </dgm:t>
    </dgm:pt>
    <dgm:pt modelId="{7ECEDC5E-FEEF-421F-8356-78F97D0F9A89}" type="pres">
      <dgm:prSet presAssocID="{AAEB6ADA-C809-40CF-87BC-00A916D99BF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2C558F9-2DCD-4B49-8F9B-8794B4089B1F}" type="pres">
      <dgm:prSet presAssocID="{5ED15897-8090-486C-A368-2CA619E1A60F}" presName="root1" presStyleCnt="0"/>
      <dgm:spPr/>
    </dgm:pt>
    <dgm:pt modelId="{36139C5B-4004-4F0B-B271-BADE6C20B31C}" type="pres">
      <dgm:prSet presAssocID="{5ED15897-8090-486C-A368-2CA619E1A60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D7145D-6CB0-4919-81E9-8D24CECA9DFD}" type="pres">
      <dgm:prSet presAssocID="{5ED15897-8090-486C-A368-2CA619E1A60F}" presName="level2hierChild" presStyleCnt="0"/>
      <dgm:spPr/>
    </dgm:pt>
    <dgm:pt modelId="{696762E8-8E3F-4A2E-9DA9-6B3A48B84D04}" type="pres">
      <dgm:prSet presAssocID="{BD7B2621-D4B2-46C5-94C9-174957C76C43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9438577A-F2B4-4367-B0EF-EDCFA5B13DE2}" type="pres">
      <dgm:prSet presAssocID="{BD7B2621-D4B2-46C5-94C9-174957C76C43}" presName="connTx" presStyleLbl="parChTrans1D2" presStyleIdx="0" presStyleCnt="2"/>
      <dgm:spPr/>
      <dgm:t>
        <a:bodyPr/>
        <a:lstStyle/>
        <a:p>
          <a:endParaRPr lang="ru-RU"/>
        </a:p>
      </dgm:t>
    </dgm:pt>
    <dgm:pt modelId="{F4CBE390-061F-4E39-AC78-32B808AA79F5}" type="pres">
      <dgm:prSet presAssocID="{6A5C4E78-7882-4474-8F98-E1783E970AA8}" presName="root2" presStyleCnt="0"/>
      <dgm:spPr/>
    </dgm:pt>
    <dgm:pt modelId="{03D2DA4D-F1A5-4CA4-BA8F-B0175FC4CEBA}" type="pres">
      <dgm:prSet presAssocID="{6A5C4E78-7882-4474-8F98-E1783E970AA8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F610DC-725F-4221-9C9B-8566D82E3834}" type="pres">
      <dgm:prSet presAssocID="{6A5C4E78-7882-4474-8F98-E1783E970AA8}" presName="level3hierChild" presStyleCnt="0"/>
      <dgm:spPr/>
    </dgm:pt>
    <dgm:pt modelId="{E2114A59-1ECD-48B5-ABD1-5ABAC59F16E1}" type="pres">
      <dgm:prSet presAssocID="{9D76F795-6363-4F6A-B2BF-4FFEDAF5B9FA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05C50A86-FBFE-4E3F-854D-864E9FCC3204}" type="pres">
      <dgm:prSet presAssocID="{9D76F795-6363-4F6A-B2BF-4FFEDAF5B9FA}" presName="connTx" presStyleLbl="parChTrans1D2" presStyleIdx="1" presStyleCnt="2"/>
      <dgm:spPr/>
      <dgm:t>
        <a:bodyPr/>
        <a:lstStyle/>
        <a:p>
          <a:endParaRPr lang="ru-RU"/>
        </a:p>
      </dgm:t>
    </dgm:pt>
    <dgm:pt modelId="{9544EECC-CDC5-487F-A986-6499B47D88B6}" type="pres">
      <dgm:prSet presAssocID="{4177BCAE-B522-4F2A-AA47-3CEAF70FC718}" presName="root2" presStyleCnt="0"/>
      <dgm:spPr/>
    </dgm:pt>
    <dgm:pt modelId="{35E669B3-847F-49E3-BA09-E6ADA7C66166}" type="pres">
      <dgm:prSet presAssocID="{4177BCAE-B522-4F2A-AA47-3CEAF70FC718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02EABE3-4104-490B-88E2-08F65546502C}" type="pres">
      <dgm:prSet presAssocID="{4177BCAE-B522-4F2A-AA47-3CEAF70FC718}" presName="level3hierChild" presStyleCnt="0"/>
      <dgm:spPr/>
    </dgm:pt>
  </dgm:ptLst>
  <dgm:cxnLst>
    <dgm:cxn modelId="{B6ADAE2E-FA93-4AC4-96E4-856A4FAFB8A0}" srcId="{AAEB6ADA-C809-40CF-87BC-00A916D99BF4}" destId="{5ED15897-8090-486C-A368-2CA619E1A60F}" srcOrd="0" destOrd="0" parTransId="{6A6D2AFF-FE8E-4916-A454-5A934C94E7E5}" sibTransId="{72E341DC-2629-4BAF-ACCF-CB324AB28EB8}"/>
    <dgm:cxn modelId="{84B550CC-B7B7-48E2-BE35-83F6200B03AF}" type="presOf" srcId="{5ED15897-8090-486C-A368-2CA619E1A60F}" destId="{36139C5B-4004-4F0B-B271-BADE6C20B31C}" srcOrd="0" destOrd="0" presId="urn:microsoft.com/office/officeart/2005/8/layout/hierarchy2"/>
    <dgm:cxn modelId="{01DDC557-AA79-4856-B8F8-5DD1FF7B4512}" type="presOf" srcId="{9D76F795-6363-4F6A-B2BF-4FFEDAF5B9FA}" destId="{05C50A86-FBFE-4E3F-854D-864E9FCC3204}" srcOrd="1" destOrd="0" presId="urn:microsoft.com/office/officeart/2005/8/layout/hierarchy2"/>
    <dgm:cxn modelId="{1B073122-6271-4A66-9CE0-7AB760D31EAA}" srcId="{5ED15897-8090-486C-A368-2CA619E1A60F}" destId="{4177BCAE-B522-4F2A-AA47-3CEAF70FC718}" srcOrd="1" destOrd="0" parTransId="{9D76F795-6363-4F6A-B2BF-4FFEDAF5B9FA}" sibTransId="{C420DACC-E886-4BE3-8C0A-C75F0D97E58F}"/>
    <dgm:cxn modelId="{A2A65E5C-9DAA-4DF4-814A-778608C13D28}" type="presOf" srcId="{AAEB6ADA-C809-40CF-87BC-00A916D99BF4}" destId="{7ECEDC5E-FEEF-421F-8356-78F97D0F9A89}" srcOrd="0" destOrd="0" presId="urn:microsoft.com/office/officeart/2005/8/layout/hierarchy2"/>
    <dgm:cxn modelId="{1619D462-5DD8-48CA-9440-97EFA86ED541}" type="presOf" srcId="{BD7B2621-D4B2-46C5-94C9-174957C76C43}" destId="{9438577A-F2B4-4367-B0EF-EDCFA5B13DE2}" srcOrd="1" destOrd="0" presId="urn:microsoft.com/office/officeart/2005/8/layout/hierarchy2"/>
    <dgm:cxn modelId="{B0057864-422B-4035-AA00-FD0C1E1B62D4}" srcId="{5ED15897-8090-486C-A368-2CA619E1A60F}" destId="{6A5C4E78-7882-4474-8F98-E1783E970AA8}" srcOrd="0" destOrd="0" parTransId="{BD7B2621-D4B2-46C5-94C9-174957C76C43}" sibTransId="{984B2FB4-D356-4762-8AE5-81F59FA9465A}"/>
    <dgm:cxn modelId="{8B39A4DF-2D3E-409F-91C0-35C3BE2D916B}" type="presOf" srcId="{9D76F795-6363-4F6A-B2BF-4FFEDAF5B9FA}" destId="{E2114A59-1ECD-48B5-ABD1-5ABAC59F16E1}" srcOrd="0" destOrd="0" presId="urn:microsoft.com/office/officeart/2005/8/layout/hierarchy2"/>
    <dgm:cxn modelId="{AA7203BB-2F28-43B7-B69B-A477AC3131EE}" type="presOf" srcId="{4177BCAE-B522-4F2A-AA47-3CEAF70FC718}" destId="{35E669B3-847F-49E3-BA09-E6ADA7C66166}" srcOrd="0" destOrd="0" presId="urn:microsoft.com/office/officeart/2005/8/layout/hierarchy2"/>
    <dgm:cxn modelId="{0433F26A-E69A-4D0E-BFB2-B1A5299842E9}" type="presOf" srcId="{BD7B2621-D4B2-46C5-94C9-174957C76C43}" destId="{696762E8-8E3F-4A2E-9DA9-6B3A48B84D04}" srcOrd="0" destOrd="0" presId="urn:microsoft.com/office/officeart/2005/8/layout/hierarchy2"/>
    <dgm:cxn modelId="{C8357084-B405-436E-9438-85DD6EC7CF92}" type="presOf" srcId="{6A5C4E78-7882-4474-8F98-E1783E970AA8}" destId="{03D2DA4D-F1A5-4CA4-BA8F-B0175FC4CEBA}" srcOrd="0" destOrd="0" presId="urn:microsoft.com/office/officeart/2005/8/layout/hierarchy2"/>
    <dgm:cxn modelId="{27E5756F-58D4-4D4B-9D9F-AE2A64F1284D}" type="presParOf" srcId="{7ECEDC5E-FEEF-421F-8356-78F97D0F9A89}" destId="{E2C558F9-2DCD-4B49-8F9B-8794B4089B1F}" srcOrd="0" destOrd="0" presId="urn:microsoft.com/office/officeart/2005/8/layout/hierarchy2"/>
    <dgm:cxn modelId="{67397851-C9CD-44F1-9334-15506B546419}" type="presParOf" srcId="{E2C558F9-2DCD-4B49-8F9B-8794B4089B1F}" destId="{36139C5B-4004-4F0B-B271-BADE6C20B31C}" srcOrd="0" destOrd="0" presId="urn:microsoft.com/office/officeart/2005/8/layout/hierarchy2"/>
    <dgm:cxn modelId="{9EB281D7-E2B2-485A-829C-821389F50888}" type="presParOf" srcId="{E2C558F9-2DCD-4B49-8F9B-8794B4089B1F}" destId="{D2D7145D-6CB0-4919-81E9-8D24CECA9DFD}" srcOrd="1" destOrd="0" presId="urn:microsoft.com/office/officeart/2005/8/layout/hierarchy2"/>
    <dgm:cxn modelId="{D5940D1D-BCE2-481B-AB06-1099CF01AA3D}" type="presParOf" srcId="{D2D7145D-6CB0-4919-81E9-8D24CECA9DFD}" destId="{696762E8-8E3F-4A2E-9DA9-6B3A48B84D04}" srcOrd="0" destOrd="0" presId="urn:microsoft.com/office/officeart/2005/8/layout/hierarchy2"/>
    <dgm:cxn modelId="{04E6F3A3-17EE-487C-A7D2-1F79C6325D8D}" type="presParOf" srcId="{696762E8-8E3F-4A2E-9DA9-6B3A48B84D04}" destId="{9438577A-F2B4-4367-B0EF-EDCFA5B13DE2}" srcOrd="0" destOrd="0" presId="urn:microsoft.com/office/officeart/2005/8/layout/hierarchy2"/>
    <dgm:cxn modelId="{B15D70E3-6177-4A8E-B19F-6EEF67A9CD45}" type="presParOf" srcId="{D2D7145D-6CB0-4919-81E9-8D24CECA9DFD}" destId="{F4CBE390-061F-4E39-AC78-32B808AA79F5}" srcOrd="1" destOrd="0" presId="urn:microsoft.com/office/officeart/2005/8/layout/hierarchy2"/>
    <dgm:cxn modelId="{9DB28BE9-6DAA-4D1A-9363-D29D6E6F516E}" type="presParOf" srcId="{F4CBE390-061F-4E39-AC78-32B808AA79F5}" destId="{03D2DA4D-F1A5-4CA4-BA8F-B0175FC4CEBA}" srcOrd="0" destOrd="0" presId="urn:microsoft.com/office/officeart/2005/8/layout/hierarchy2"/>
    <dgm:cxn modelId="{9DCFE7AD-58BD-4089-88B3-F07CA1EB5AFF}" type="presParOf" srcId="{F4CBE390-061F-4E39-AC78-32B808AA79F5}" destId="{98F610DC-725F-4221-9C9B-8566D82E3834}" srcOrd="1" destOrd="0" presId="urn:microsoft.com/office/officeart/2005/8/layout/hierarchy2"/>
    <dgm:cxn modelId="{366CDC69-2EED-4472-886F-58C898522D3D}" type="presParOf" srcId="{D2D7145D-6CB0-4919-81E9-8D24CECA9DFD}" destId="{E2114A59-1ECD-48B5-ABD1-5ABAC59F16E1}" srcOrd="2" destOrd="0" presId="urn:microsoft.com/office/officeart/2005/8/layout/hierarchy2"/>
    <dgm:cxn modelId="{7A5E027E-6162-4618-8C54-FEF411D05BD7}" type="presParOf" srcId="{E2114A59-1ECD-48B5-ABD1-5ABAC59F16E1}" destId="{05C50A86-FBFE-4E3F-854D-864E9FCC3204}" srcOrd="0" destOrd="0" presId="urn:microsoft.com/office/officeart/2005/8/layout/hierarchy2"/>
    <dgm:cxn modelId="{E15AD0F5-AB76-43A4-94D1-1BB0AF353089}" type="presParOf" srcId="{D2D7145D-6CB0-4919-81E9-8D24CECA9DFD}" destId="{9544EECC-CDC5-487F-A986-6499B47D88B6}" srcOrd="3" destOrd="0" presId="urn:microsoft.com/office/officeart/2005/8/layout/hierarchy2"/>
    <dgm:cxn modelId="{D2F35E19-3E73-4E4F-872D-4940CE6009CA}" type="presParOf" srcId="{9544EECC-CDC5-487F-A986-6499B47D88B6}" destId="{35E669B3-847F-49E3-BA09-E6ADA7C66166}" srcOrd="0" destOrd="0" presId="urn:microsoft.com/office/officeart/2005/8/layout/hierarchy2"/>
    <dgm:cxn modelId="{C4F3940D-C232-4CA4-BF18-D79EA3926CF7}" type="presParOf" srcId="{9544EECC-CDC5-487F-A986-6499B47D88B6}" destId="{502EABE3-4104-490B-88E2-08F65546502C}" srcOrd="1" destOrd="0" presId="urn:microsoft.com/office/officeart/2005/8/layout/hierarchy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D2E5A74-1E27-46B9-8B83-F15E53BF4B9F}" type="doc">
      <dgm:prSet loTypeId="urn:microsoft.com/office/officeart/2005/8/layout/pList2" loCatId="list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AF5442DA-3139-4353-BDC3-B09CC3B1F0F4}">
      <dgm:prSet custT="1"/>
      <dgm:spPr/>
      <dgm:t>
        <a:bodyPr/>
        <a:lstStyle/>
        <a:p>
          <a:pPr rtl="0"/>
          <a:r>
            <a:rPr lang="uk-UA" sz="1600" b="1" dirty="0" smtClean="0"/>
            <a:t>електричні опіки</a:t>
          </a:r>
          <a:endParaRPr lang="ru-RU" sz="1600" b="1" dirty="0"/>
        </a:p>
      </dgm:t>
    </dgm:pt>
    <dgm:pt modelId="{6F65C83F-CD17-4FEB-B67E-DBA3EF3D77AC}" type="parTrans" cxnId="{25094B2C-C389-4492-B28D-7FA11979F000}">
      <dgm:prSet/>
      <dgm:spPr/>
      <dgm:t>
        <a:bodyPr/>
        <a:lstStyle/>
        <a:p>
          <a:endParaRPr lang="ru-RU"/>
        </a:p>
      </dgm:t>
    </dgm:pt>
    <dgm:pt modelId="{0AFA4559-38FC-4A2E-A2D9-3077116AE849}" type="sibTrans" cxnId="{25094B2C-C389-4492-B28D-7FA11979F000}">
      <dgm:prSet/>
      <dgm:spPr/>
      <dgm:t>
        <a:bodyPr/>
        <a:lstStyle/>
        <a:p>
          <a:endParaRPr lang="ru-RU"/>
        </a:p>
      </dgm:t>
    </dgm:pt>
    <dgm:pt modelId="{F03DCF83-DE30-4279-BA47-1FE0FADC92F7}">
      <dgm:prSet custT="1"/>
      <dgm:spPr/>
      <dgm:t>
        <a:bodyPr/>
        <a:lstStyle/>
        <a:p>
          <a:pPr rtl="0"/>
          <a:r>
            <a:rPr lang="uk-UA" sz="1600" b="1" dirty="0" smtClean="0"/>
            <a:t>електричні знаки</a:t>
          </a:r>
          <a:endParaRPr lang="ru-RU" sz="1600" b="1" dirty="0"/>
        </a:p>
      </dgm:t>
    </dgm:pt>
    <dgm:pt modelId="{A51340B5-C4F2-4830-B23E-1E3CC2C20F9A}" type="parTrans" cxnId="{B143B217-84D9-4CA3-A74E-2DEAAD39A048}">
      <dgm:prSet/>
      <dgm:spPr/>
      <dgm:t>
        <a:bodyPr/>
        <a:lstStyle/>
        <a:p>
          <a:endParaRPr lang="ru-RU"/>
        </a:p>
      </dgm:t>
    </dgm:pt>
    <dgm:pt modelId="{217F78D6-2C35-47AC-AA81-0CDC94631251}" type="sibTrans" cxnId="{B143B217-84D9-4CA3-A74E-2DEAAD39A048}">
      <dgm:prSet/>
      <dgm:spPr/>
      <dgm:t>
        <a:bodyPr/>
        <a:lstStyle/>
        <a:p>
          <a:endParaRPr lang="ru-RU"/>
        </a:p>
      </dgm:t>
    </dgm:pt>
    <dgm:pt modelId="{98030CA8-0A35-4BF1-9915-9F7007FD0EE0}">
      <dgm:prSet custT="1"/>
      <dgm:spPr/>
      <dgm:t>
        <a:bodyPr/>
        <a:lstStyle/>
        <a:p>
          <a:pPr rtl="0"/>
          <a:r>
            <a:rPr lang="uk-UA" sz="1600" b="1" dirty="0" err="1" smtClean="0"/>
            <a:t>електро-металізація</a:t>
          </a:r>
          <a:r>
            <a:rPr lang="uk-UA" sz="1600" b="1" dirty="0" smtClean="0"/>
            <a:t> шкіри</a:t>
          </a:r>
          <a:endParaRPr lang="ru-RU" sz="1600" b="1" dirty="0"/>
        </a:p>
      </dgm:t>
    </dgm:pt>
    <dgm:pt modelId="{63AE363B-2B1A-42C1-92FD-8A657512958C}" type="parTrans" cxnId="{C1F5527C-BC11-4930-94C3-CF5549973A91}">
      <dgm:prSet/>
      <dgm:spPr/>
      <dgm:t>
        <a:bodyPr/>
        <a:lstStyle/>
        <a:p>
          <a:endParaRPr lang="ru-RU"/>
        </a:p>
      </dgm:t>
    </dgm:pt>
    <dgm:pt modelId="{ED73DDFF-826E-428F-965B-AB3BE3D2DD73}" type="sibTrans" cxnId="{C1F5527C-BC11-4930-94C3-CF5549973A91}">
      <dgm:prSet/>
      <dgm:spPr/>
      <dgm:t>
        <a:bodyPr/>
        <a:lstStyle/>
        <a:p>
          <a:endParaRPr lang="ru-RU"/>
        </a:p>
      </dgm:t>
    </dgm:pt>
    <dgm:pt modelId="{BE7A606D-AD5F-4A68-ACCC-7061AF103018}">
      <dgm:prSet custT="1"/>
      <dgm:spPr/>
      <dgm:t>
        <a:bodyPr/>
        <a:lstStyle/>
        <a:p>
          <a:pPr rtl="0"/>
          <a:r>
            <a:rPr lang="uk-UA" sz="1600" b="1" dirty="0" err="1" smtClean="0"/>
            <a:t>електро-офтальмія</a:t>
          </a:r>
          <a:endParaRPr lang="ru-RU" sz="1600" b="1" dirty="0"/>
        </a:p>
      </dgm:t>
    </dgm:pt>
    <dgm:pt modelId="{8A61A04B-19AC-44CA-B65F-4228467B3296}" type="parTrans" cxnId="{CA52F174-C497-42B0-8D75-2E1220E31B4E}">
      <dgm:prSet/>
      <dgm:spPr/>
      <dgm:t>
        <a:bodyPr/>
        <a:lstStyle/>
        <a:p>
          <a:endParaRPr lang="ru-RU"/>
        </a:p>
      </dgm:t>
    </dgm:pt>
    <dgm:pt modelId="{C6C3D714-74D5-4586-8345-A2C941AF2B43}" type="sibTrans" cxnId="{CA52F174-C497-42B0-8D75-2E1220E31B4E}">
      <dgm:prSet/>
      <dgm:spPr/>
      <dgm:t>
        <a:bodyPr/>
        <a:lstStyle/>
        <a:p>
          <a:endParaRPr lang="ru-RU"/>
        </a:p>
      </dgm:t>
    </dgm:pt>
    <dgm:pt modelId="{CB7667A2-74EC-42EC-A252-D49463A2B736}">
      <dgm:prSet custT="1"/>
      <dgm:spPr/>
      <dgm:t>
        <a:bodyPr/>
        <a:lstStyle/>
        <a:p>
          <a:pPr rtl="0"/>
          <a:r>
            <a:rPr lang="uk-UA" sz="1600" b="1" dirty="0" smtClean="0"/>
            <a:t>механічні пошкодження</a:t>
          </a:r>
          <a:endParaRPr lang="ru-RU" sz="1600" b="1" dirty="0"/>
        </a:p>
      </dgm:t>
    </dgm:pt>
    <dgm:pt modelId="{8CC8F637-3FAA-4397-8A72-E5ADCB5D09D3}" type="sibTrans" cxnId="{3F9E4FD3-3C15-4404-B6A0-AE09A54886CE}">
      <dgm:prSet/>
      <dgm:spPr/>
      <dgm:t>
        <a:bodyPr/>
        <a:lstStyle/>
        <a:p>
          <a:endParaRPr lang="ru-RU"/>
        </a:p>
      </dgm:t>
    </dgm:pt>
    <dgm:pt modelId="{ED828BA4-38F1-4880-B842-02B465D76EF7}" type="parTrans" cxnId="{3F9E4FD3-3C15-4404-B6A0-AE09A54886CE}">
      <dgm:prSet/>
      <dgm:spPr/>
      <dgm:t>
        <a:bodyPr/>
        <a:lstStyle/>
        <a:p>
          <a:endParaRPr lang="ru-RU"/>
        </a:p>
      </dgm:t>
    </dgm:pt>
    <dgm:pt modelId="{7C51364C-CDCB-4075-9D9E-20CE47027966}" type="pres">
      <dgm:prSet presAssocID="{4D2E5A74-1E27-46B9-8B83-F15E53BF4B9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01EA92-C9CE-47CF-BFCD-E582A3426EF5}" type="pres">
      <dgm:prSet presAssocID="{4D2E5A74-1E27-46B9-8B83-F15E53BF4B9F}" presName="bkgdShp" presStyleLbl="alignAccFollowNode1" presStyleIdx="0" presStyleCnt="1"/>
      <dgm:spPr/>
    </dgm:pt>
    <dgm:pt modelId="{C9AA4104-3E2D-424B-821B-BC4292CAD3CB}" type="pres">
      <dgm:prSet presAssocID="{4D2E5A74-1E27-46B9-8B83-F15E53BF4B9F}" presName="linComp" presStyleCnt="0"/>
      <dgm:spPr/>
    </dgm:pt>
    <dgm:pt modelId="{E1AE8B61-721A-4779-804C-603079773B05}" type="pres">
      <dgm:prSet presAssocID="{AF5442DA-3139-4353-BDC3-B09CC3B1F0F4}" presName="compNode" presStyleCnt="0"/>
      <dgm:spPr/>
    </dgm:pt>
    <dgm:pt modelId="{5002AE72-17FD-408E-8CC7-1268DA229D9C}" type="pres">
      <dgm:prSet presAssocID="{AF5442DA-3139-4353-BDC3-B09CC3B1F0F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91A4E5-9AD3-451F-BBF1-AC4DC862E40D}" type="pres">
      <dgm:prSet presAssocID="{AF5442DA-3139-4353-BDC3-B09CC3B1F0F4}" presName="invisiNode" presStyleLbl="node1" presStyleIdx="0" presStyleCnt="5"/>
      <dgm:spPr/>
    </dgm:pt>
    <dgm:pt modelId="{12CFD996-2258-444A-8945-73B14540C54B}" type="pres">
      <dgm:prSet presAssocID="{AF5442DA-3139-4353-BDC3-B09CC3B1F0F4}" presName="imagNode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0CDF423-85F0-4DF3-8F5D-A41A7B6DD788}" type="pres">
      <dgm:prSet presAssocID="{0AFA4559-38FC-4A2E-A2D9-3077116AE8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7CFF92B-ECB5-457D-B674-EEBF9689E494}" type="pres">
      <dgm:prSet presAssocID="{F03DCF83-DE30-4279-BA47-1FE0FADC92F7}" presName="compNode" presStyleCnt="0"/>
      <dgm:spPr/>
    </dgm:pt>
    <dgm:pt modelId="{82F03508-DA1D-4AC0-B71A-2FB135E576D8}" type="pres">
      <dgm:prSet presAssocID="{F03DCF83-DE30-4279-BA47-1FE0FADC92F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264C99-02EF-43DB-B4B5-635193E977EF}" type="pres">
      <dgm:prSet presAssocID="{F03DCF83-DE30-4279-BA47-1FE0FADC92F7}" presName="invisiNode" presStyleLbl="node1" presStyleIdx="1" presStyleCnt="5"/>
      <dgm:spPr/>
    </dgm:pt>
    <dgm:pt modelId="{1C8D4E52-EAD0-4B3E-89C4-8790B1DED155}" type="pres">
      <dgm:prSet presAssocID="{F03DCF83-DE30-4279-BA47-1FE0FADC92F7}" presName="imagNode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0306495-CFEC-4CD6-9890-175DC31B57FB}" type="pres">
      <dgm:prSet presAssocID="{217F78D6-2C35-47AC-AA81-0CDC9463125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36E0EC6-1E2F-49B4-9986-35E93DD5FF04}" type="pres">
      <dgm:prSet presAssocID="{98030CA8-0A35-4BF1-9915-9F7007FD0EE0}" presName="compNode" presStyleCnt="0"/>
      <dgm:spPr/>
    </dgm:pt>
    <dgm:pt modelId="{77AC2788-6EE6-4436-BF57-88CAB3F7D1DE}" type="pres">
      <dgm:prSet presAssocID="{98030CA8-0A35-4BF1-9915-9F7007FD0EE0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2B67CC-6548-4532-ADBB-8498204CF2F6}" type="pres">
      <dgm:prSet presAssocID="{98030CA8-0A35-4BF1-9915-9F7007FD0EE0}" presName="invisiNode" presStyleLbl="node1" presStyleIdx="2" presStyleCnt="5"/>
      <dgm:spPr/>
    </dgm:pt>
    <dgm:pt modelId="{9133E090-A834-4062-A1B5-D06E0F869058}" type="pres">
      <dgm:prSet presAssocID="{98030CA8-0A35-4BF1-9915-9F7007FD0EE0}" presName="imagNode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4C89E7C-2AC6-4D72-9DAD-A5D46BDD6CBC}" type="pres">
      <dgm:prSet presAssocID="{ED73DDFF-826E-428F-965B-AB3BE3D2DD7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FC6F702-29DA-4051-8F36-685F65468C0A}" type="pres">
      <dgm:prSet presAssocID="{BE7A606D-AD5F-4A68-ACCC-7061AF103018}" presName="compNode" presStyleCnt="0"/>
      <dgm:spPr/>
    </dgm:pt>
    <dgm:pt modelId="{53917B54-D1DB-469F-86EF-B0E8B9AF5458}" type="pres">
      <dgm:prSet presAssocID="{BE7A606D-AD5F-4A68-ACCC-7061AF10301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0E59EC-AC1A-4B8A-AB87-426428DF78EB}" type="pres">
      <dgm:prSet presAssocID="{BE7A606D-AD5F-4A68-ACCC-7061AF103018}" presName="invisiNode" presStyleLbl="node1" presStyleIdx="3" presStyleCnt="5"/>
      <dgm:spPr/>
    </dgm:pt>
    <dgm:pt modelId="{56A8DFB2-3F0A-4743-BDE1-DF47084A337A}" type="pres">
      <dgm:prSet presAssocID="{BE7A606D-AD5F-4A68-ACCC-7061AF103018}" presName="imagNode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56CE283-AD91-4569-B66C-9114F55E8C03}" type="pres">
      <dgm:prSet presAssocID="{C6C3D714-74D5-4586-8345-A2C941AF2B4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3F81566-7B5C-492F-A561-7777A52D812A}" type="pres">
      <dgm:prSet presAssocID="{CB7667A2-74EC-42EC-A252-D49463A2B736}" presName="compNode" presStyleCnt="0"/>
      <dgm:spPr/>
    </dgm:pt>
    <dgm:pt modelId="{8C458A11-F870-4BE3-B190-0532669430CC}" type="pres">
      <dgm:prSet presAssocID="{CB7667A2-74EC-42EC-A252-D49463A2B736}" presName="node" presStyleLbl="node1" presStyleIdx="4" presStyleCnt="5" custLinFactNeighborX="-1229" custLinFactNeighborY="13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DEDD4B-B78C-4A44-BC85-90ECB6D1571D}" type="pres">
      <dgm:prSet presAssocID="{CB7667A2-74EC-42EC-A252-D49463A2B736}" presName="invisiNode" presStyleLbl="node1" presStyleIdx="4" presStyleCnt="5"/>
      <dgm:spPr/>
    </dgm:pt>
    <dgm:pt modelId="{83EFEEC3-FA9D-45CC-84F3-90BA80B1A45C}" type="pres">
      <dgm:prSet presAssocID="{CB7667A2-74EC-42EC-A252-D49463A2B736}" presName="imagNode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25094B2C-C389-4492-B28D-7FA11979F000}" srcId="{4D2E5A74-1E27-46B9-8B83-F15E53BF4B9F}" destId="{AF5442DA-3139-4353-BDC3-B09CC3B1F0F4}" srcOrd="0" destOrd="0" parTransId="{6F65C83F-CD17-4FEB-B67E-DBA3EF3D77AC}" sibTransId="{0AFA4559-38FC-4A2E-A2D9-3077116AE849}"/>
    <dgm:cxn modelId="{47E84B67-0B15-4049-88CC-3E56276FFD4D}" type="presOf" srcId="{AF5442DA-3139-4353-BDC3-B09CC3B1F0F4}" destId="{5002AE72-17FD-408E-8CC7-1268DA229D9C}" srcOrd="0" destOrd="0" presId="urn:microsoft.com/office/officeart/2005/8/layout/pList2"/>
    <dgm:cxn modelId="{56F94913-A110-4B64-9DC1-1C2709CFA691}" type="presOf" srcId="{0AFA4559-38FC-4A2E-A2D9-3077116AE849}" destId="{F0CDF423-85F0-4DF3-8F5D-A41A7B6DD788}" srcOrd="0" destOrd="0" presId="urn:microsoft.com/office/officeart/2005/8/layout/pList2"/>
    <dgm:cxn modelId="{FFD6E2CE-C78B-407E-85A2-B01BCEB37FBB}" type="presOf" srcId="{98030CA8-0A35-4BF1-9915-9F7007FD0EE0}" destId="{77AC2788-6EE6-4436-BF57-88CAB3F7D1DE}" srcOrd="0" destOrd="0" presId="urn:microsoft.com/office/officeart/2005/8/layout/pList2"/>
    <dgm:cxn modelId="{C1F5527C-BC11-4930-94C3-CF5549973A91}" srcId="{4D2E5A74-1E27-46B9-8B83-F15E53BF4B9F}" destId="{98030CA8-0A35-4BF1-9915-9F7007FD0EE0}" srcOrd="2" destOrd="0" parTransId="{63AE363B-2B1A-42C1-92FD-8A657512958C}" sibTransId="{ED73DDFF-826E-428F-965B-AB3BE3D2DD73}"/>
    <dgm:cxn modelId="{CA52F174-C497-42B0-8D75-2E1220E31B4E}" srcId="{4D2E5A74-1E27-46B9-8B83-F15E53BF4B9F}" destId="{BE7A606D-AD5F-4A68-ACCC-7061AF103018}" srcOrd="3" destOrd="0" parTransId="{8A61A04B-19AC-44CA-B65F-4228467B3296}" sibTransId="{C6C3D714-74D5-4586-8345-A2C941AF2B43}"/>
    <dgm:cxn modelId="{8E656E86-2F2E-4AC1-AA51-D6AEEF92815B}" type="presOf" srcId="{C6C3D714-74D5-4586-8345-A2C941AF2B43}" destId="{356CE283-AD91-4569-B66C-9114F55E8C03}" srcOrd="0" destOrd="0" presId="urn:microsoft.com/office/officeart/2005/8/layout/pList2"/>
    <dgm:cxn modelId="{41A23E69-3C85-449D-9C9B-19938C24FCDE}" type="presOf" srcId="{CB7667A2-74EC-42EC-A252-D49463A2B736}" destId="{8C458A11-F870-4BE3-B190-0532669430CC}" srcOrd="0" destOrd="0" presId="urn:microsoft.com/office/officeart/2005/8/layout/pList2"/>
    <dgm:cxn modelId="{7BEB2DFE-17E6-4AC2-B433-39DEDEB3DCA6}" type="presOf" srcId="{F03DCF83-DE30-4279-BA47-1FE0FADC92F7}" destId="{82F03508-DA1D-4AC0-B71A-2FB135E576D8}" srcOrd="0" destOrd="0" presId="urn:microsoft.com/office/officeart/2005/8/layout/pList2"/>
    <dgm:cxn modelId="{8A93CCF8-B2D1-443B-B804-F6A6F5BC50B1}" type="presOf" srcId="{ED73DDFF-826E-428F-965B-AB3BE3D2DD73}" destId="{C4C89E7C-2AC6-4D72-9DAD-A5D46BDD6CBC}" srcOrd="0" destOrd="0" presId="urn:microsoft.com/office/officeart/2005/8/layout/pList2"/>
    <dgm:cxn modelId="{3F9E4FD3-3C15-4404-B6A0-AE09A54886CE}" srcId="{4D2E5A74-1E27-46B9-8B83-F15E53BF4B9F}" destId="{CB7667A2-74EC-42EC-A252-D49463A2B736}" srcOrd="4" destOrd="0" parTransId="{ED828BA4-38F1-4880-B842-02B465D76EF7}" sibTransId="{8CC8F637-3FAA-4397-8A72-E5ADCB5D09D3}"/>
    <dgm:cxn modelId="{90CE5C9F-B9BC-4F16-A424-BA7400ACA93E}" type="presOf" srcId="{217F78D6-2C35-47AC-AA81-0CDC94631251}" destId="{40306495-CFEC-4CD6-9890-175DC31B57FB}" srcOrd="0" destOrd="0" presId="urn:microsoft.com/office/officeart/2005/8/layout/pList2"/>
    <dgm:cxn modelId="{14BB303C-F333-439D-A12F-E352B861D5CC}" type="presOf" srcId="{BE7A606D-AD5F-4A68-ACCC-7061AF103018}" destId="{53917B54-D1DB-469F-86EF-B0E8B9AF5458}" srcOrd="0" destOrd="0" presId="urn:microsoft.com/office/officeart/2005/8/layout/pList2"/>
    <dgm:cxn modelId="{EB8A5756-EE70-4378-AD93-F7A9914A0E88}" type="presOf" srcId="{4D2E5A74-1E27-46B9-8B83-F15E53BF4B9F}" destId="{7C51364C-CDCB-4075-9D9E-20CE47027966}" srcOrd="0" destOrd="0" presId="urn:microsoft.com/office/officeart/2005/8/layout/pList2"/>
    <dgm:cxn modelId="{B143B217-84D9-4CA3-A74E-2DEAAD39A048}" srcId="{4D2E5A74-1E27-46B9-8B83-F15E53BF4B9F}" destId="{F03DCF83-DE30-4279-BA47-1FE0FADC92F7}" srcOrd="1" destOrd="0" parTransId="{A51340B5-C4F2-4830-B23E-1E3CC2C20F9A}" sibTransId="{217F78D6-2C35-47AC-AA81-0CDC94631251}"/>
    <dgm:cxn modelId="{97EADD9E-CE7C-4663-825E-F33E1B5031DC}" type="presParOf" srcId="{7C51364C-CDCB-4075-9D9E-20CE47027966}" destId="{B701EA92-C9CE-47CF-BFCD-E582A3426EF5}" srcOrd="0" destOrd="0" presId="urn:microsoft.com/office/officeart/2005/8/layout/pList2"/>
    <dgm:cxn modelId="{9D7481F4-323B-4900-8128-78362A22C8DC}" type="presParOf" srcId="{7C51364C-CDCB-4075-9D9E-20CE47027966}" destId="{C9AA4104-3E2D-424B-821B-BC4292CAD3CB}" srcOrd="1" destOrd="0" presId="urn:microsoft.com/office/officeart/2005/8/layout/pList2"/>
    <dgm:cxn modelId="{CF5DAA52-307D-447C-82BF-AA62FCB80885}" type="presParOf" srcId="{C9AA4104-3E2D-424B-821B-BC4292CAD3CB}" destId="{E1AE8B61-721A-4779-804C-603079773B05}" srcOrd="0" destOrd="0" presId="urn:microsoft.com/office/officeart/2005/8/layout/pList2"/>
    <dgm:cxn modelId="{59F0CF36-B683-460E-9742-053CB23BDF4C}" type="presParOf" srcId="{E1AE8B61-721A-4779-804C-603079773B05}" destId="{5002AE72-17FD-408E-8CC7-1268DA229D9C}" srcOrd="0" destOrd="0" presId="urn:microsoft.com/office/officeart/2005/8/layout/pList2"/>
    <dgm:cxn modelId="{05F16D42-8945-4285-A133-D1DF09825B60}" type="presParOf" srcId="{E1AE8B61-721A-4779-804C-603079773B05}" destId="{E991A4E5-9AD3-451F-BBF1-AC4DC862E40D}" srcOrd="1" destOrd="0" presId="urn:microsoft.com/office/officeart/2005/8/layout/pList2"/>
    <dgm:cxn modelId="{1087EF65-42FA-493F-B5BB-15A540E199B3}" type="presParOf" srcId="{E1AE8B61-721A-4779-804C-603079773B05}" destId="{12CFD996-2258-444A-8945-73B14540C54B}" srcOrd="2" destOrd="0" presId="urn:microsoft.com/office/officeart/2005/8/layout/pList2"/>
    <dgm:cxn modelId="{0B17C057-AA89-49EA-9C08-42A928A91101}" type="presParOf" srcId="{C9AA4104-3E2D-424B-821B-BC4292CAD3CB}" destId="{F0CDF423-85F0-4DF3-8F5D-A41A7B6DD788}" srcOrd="1" destOrd="0" presId="urn:microsoft.com/office/officeart/2005/8/layout/pList2"/>
    <dgm:cxn modelId="{2765FC5D-B2AB-4113-8E67-4DBE5F22CE5B}" type="presParOf" srcId="{C9AA4104-3E2D-424B-821B-BC4292CAD3CB}" destId="{57CFF92B-ECB5-457D-B674-EEBF9689E494}" srcOrd="2" destOrd="0" presId="urn:microsoft.com/office/officeart/2005/8/layout/pList2"/>
    <dgm:cxn modelId="{EE390835-9B63-4CA2-9A66-04EEB5BEC18B}" type="presParOf" srcId="{57CFF92B-ECB5-457D-B674-EEBF9689E494}" destId="{82F03508-DA1D-4AC0-B71A-2FB135E576D8}" srcOrd="0" destOrd="0" presId="urn:microsoft.com/office/officeart/2005/8/layout/pList2"/>
    <dgm:cxn modelId="{B917AB12-67DC-4EE2-AF0F-A7688ACA47DB}" type="presParOf" srcId="{57CFF92B-ECB5-457D-B674-EEBF9689E494}" destId="{6A264C99-02EF-43DB-B4B5-635193E977EF}" srcOrd="1" destOrd="0" presId="urn:microsoft.com/office/officeart/2005/8/layout/pList2"/>
    <dgm:cxn modelId="{07D3596A-3E73-4622-895C-080A11983B66}" type="presParOf" srcId="{57CFF92B-ECB5-457D-B674-EEBF9689E494}" destId="{1C8D4E52-EAD0-4B3E-89C4-8790B1DED155}" srcOrd="2" destOrd="0" presId="urn:microsoft.com/office/officeart/2005/8/layout/pList2"/>
    <dgm:cxn modelId="{BA77E4FF-889C-4E6D-9C9E-DE1F8DC1F0B2}" type="presParOf" srcId="{C9AA4104-3E2D-424B-821B-BC4292CAD3CB}" destId="{40306495-CFEC-4CD6-9890-175DC31B57FB}" srcOrd="3" destOrd="0" presId="urn:microsoft.com/office/officeart/2005/8/layout/pList2"/>
    <dgm:cxn modelId="{9E67AEFC-2848-4F82-8489-D6B3E335988F}" type="presParOf" srcId="{C9AA4104-3E2D-424B-821B-BC4292CAD3CB}" destId="{536E0EC6-1E2F-49B4-9986-35E93DD5FF04}" srcOrd="4" destOrd="0" presId="urn:microsoft.com/office/officeart/2005/8/layout/pList2"/>
    <dgm:cxn modelId="{F36EAA68-9B82-4748-839E-8DBA38A69466}" type="presParOf" srcId="{536E0EC6-1E2F-49B4-9986-35E93DD5FF04}" destId="{77AC2788-6EE6-4436-BF57-88CAB3F7D1DE}" srcOrd="0" destOrd="0" presId="urn:microsoft.com/office/officeart/2005/8/layout/pList2"/>
    <dgm:cxn modelId="{0B7C30C7-E375-4B59-A5BA-53684D5011A9}" type="presParOf" srcId="{536E0EC6-1E2F-49B4-9986-35E93DD5FF04}" destId="{DC2B67CC-6548-4532-ADBB-8498204CF2F6}" srcOrd="1" destOrd="0" presId="urn:microsoft.com/office/officeart/2005/8/layout/pList2"/>
    <dgm:cxn modelId="{E9265FA8-0227-4B69-9C21-A32043AFF126}" type="presParOf" srcId="{536E0EC6-1E2F-49B4-9986-35E93DD5FF04}" destId="{9133E090-A834-4062-A1B5-D06E0F869058}" srcOrd="2" destOrd="0" presId="urn:microsoft.com/office/officeart/2005/8/layout/pList2"/>
    <dgm:cxn modelId="{CEF0C371-EFFB-4028-B4E8-2C99C0BC88FC}" type="presParOf" srcId="{C9AA4104-3E2D-424B-821B-BC4292CAD3CB}" destId="{C4C89E7C-2AC6-4D72-9DAD-A5D46BDD6CBC}" srcOrd="5" destOrd="0" presId="urn:microsoft.com/office/officeart/2005/8/layout/pList2"/>
    <dgm:cxn modelId="{585BA221-84AD-48C0-8C94-BA8E6421601A}" type="presParOf" srcId="{C9AA4104-3E2D-424B-821B-BC4292CAD3CB}" destId="{9FC6F702-29DA-4051-8F36-685F65468C0A}" srcOrd="6" destOrd="0" presId="urn:microsoft.com/office/officeart/2005/8/layout/pList2"/>
    <dgm:cxn modelId="{920B0507-B345-491B-9664-23C714033279}" type="presParOf" srcId="{9FC6F702-29DA-4051-8F36-685F65468C0A}" destId="{53917B54-D1DB-469F-86EF-B0E8B9AF5458}" srcOrd="0" destOrd="0" presId="urn:microsoft.com/office/officeart/2005/8/layout/pList2"/>
    <dgm:cxn modelId="{6F650732-03A9-447F-83D1-5E2BBE38C802}" type="presParOf" srcId="{9FC6F702-29DA-4051-8F36-685F65468C0A}" destId="{110E59EC-AC1A-4B8A-AB87-426428DF78EB}" srcOrd="1" destOrd="0" presId="urn:microsoft.com/office/officeart/2005/8/layout/pList2"/>
    <dgm:cxn modelId="{A1ACB518-CFFE-439E-A39C-F0C33E6D6DFE}" type="presParOf" srcId="{9FC6F702-29DA-4051-8F36-685F65468C0A}" destId="{56A8DFB2-3F0A-4743-BDE1-DF47084A337A}" srcOrd="2" destOrd="0" presId="urn:microsoft.com/office/officeart/2005/8/layout/pList2"/>
    <dgm:cxn modelId="{E133BE31-5384-4396-9E29-5F356614E255}" type="presParOf" srcId="{C9AA4104-3E2D-424B-821B-BC4292CAD3CB}" destId="{356CE283-AD91-4569-B66C-9114F55E8C03}" srcOrd="7" destOrd="0" presId="urn:microsoft.com/office/officeart/2005/8/layout/pList2"/>
    <dgm:cxn modelId="{07BC5F84-3426-4365-BD14-DD83D56E43DC}" type="presParOf" srcId="{C9AA4104-3E2D-424B-821B-BC4292CAD3CB}" destId="{63F81566-7B5C-492F-A561-7777A52D812A}" srcOrd="8" destOrd="0" presId="urn:microsoft.com/office/officeart/2005/8/layout/pList2"/>
    <dgm:cxn modelId="{A30658B9-035E-4EF3-AAC8-41A766E79ECF}" type="presParOf" srcId="{63F81566-7B5C-492F-A561-7777A52D812A}" destId="{8C458A11-F870-4BE3-B190-0532669430CC}" srcOrd="0" destOrd="0" presId="urn:microsoft.com/office/officeart/2005/8/layout/pList2"/>
    <dgm:cxn modelId="{1912B444-536F-48CD-912B-E8BA32F3CA13}" type="presParOf" srcId="{63F81566-7B5C-492F-A561-7777A52D812A}" destId="{85DEDD4B-B78C-4A44-BC85-90ECB6D1571D}" srcOrd="1" destOrd="0" presId="urn:microsoft.com/office/officeart/2005/8/layout/pList2"/>
    <dgm:cxn modelId="{43F7313D-E778-4FB1-BC90-B229373EF737}" type="presParOf" srcId="{63F81566-7B5C-492F-A561-7777A52D812A}" destId="{83EFEEC3-FA9D-45CC-84F3-90BA80B1A45C}" srcOrd="2" destOrd="0" presId="urn:microsoft.com/office/officeart/2005/8/layout/pList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D854E0B-85D4-4319-9398-DBCE930A9170}" type="doc">
      <dgm:prSet loTypeId="urn:microsoft.com/office/officeart/2005/8/layout/vList2" loCatId="list" qsTypeId="urn:microsoft.com/office/officeart/2005/8/quickstyle/simple3" qsCatId="simple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6A64E11E-E080-4F51-97BF-32AAFC399124}">
      <dgm:prSet/>
      <dgm:spPr/>
      <dgm:t>
        <a:bodyPr/>
        <a:lstStyle/>
        <a:p>
          <a:pPr rtl="0"/>
          <a:r>
            <a:rPr lang="uk-UA" dirty="0" smtClean="0"/>
            <a:t>удари, що призвели до судомних скорочень м'язів без втрати свідомості;</a:t>
          </a:r>
          <a:endParaRPr lang="ru-RU" dirty="0"/>
        </a:p>
      </dgm:t>
    </dgm:pt>
    <dgm:pt modelId="{B77FD1F0-0DAA-4303-8A5B-ED758081B48C}" type="parTrans" cxnId="{23882553-1B92-4A92-B476-76C05D511C70}">
      <dgm:prSet/>
      <dgm:spPr/>
      <dgm:t>
        <a:bodyPr/>
        <a:lstStyle/>
        <a:p>
          <a:endParaRPr lang="ru-RU"/>
        </a:p>
      </dgm:t>
    </dgm:pt>
    <dgm:pt modelId="{56A3CF52-DB4D-4F52-922B-06E6A89EDA06}" type="sibTrans" cxnId="{23882553-1B92-4A92-B476-76C05D511C70}">
      <dgm:prSet/>
      <dgm:spPr/>
      <dgm:t>
        <a:bodyPr/>
        <a:lstStyle/>
        <a:p>
          <a:endParaRPr lang="ru-RU"/>
        </a:p>
      </dgm:t>
    </dgm:pt>
    <dgm:pt modelId="{F93B8AA0-AC05-4F03-93EB-75BAB4FE0935}">
      <dgm:prSet/>
      <dgm:spPr/>
      <dgm:t>
        <a:bodyPr/>
        <a:lstStyle/>
        <a:p>
          <a:pPr rtl="0"/>
          <a:r>
            <a:rPr lang="uk-UA" dirty="0" smtClean="0"/>
            <a:t>удари, що призвели до судомних скорочень м'язів зі втратою свідомості, але дихання і робота серця не порушуються;</a:t>
          </a:r>
          <a:endParaRPr lang="ru-RU" dirty="0"/>
        </a:p>
      </dgm:t>
    </dgm:pt>
    <dgm:pt modelId="{D8D4B41D-A756-46BE-B30B-65CCDCDCDED5}" type="parTrans" cxnId="{967E635F-1F32-4C45-8470-F76838B783BD}">
      <dgm:prSet/>
      <dgm:spPr/>
      <dgm:t>
        <a:bodyPr/>
        <a:lstStyle/>
        <a:p>
          <a:endParaRPr lang="ru-RU"/>
        </a:p>
      </dgm:t>
    </dgm:pt>
    <dgm:pt modelId="{EDB49D8B-67E9-43B7-B2A6-D91A1B15CB1A}" type="sibTrans" cxnId="{967E635F-1F32-4C45-8470-F76838B783BD}">
      <dgm:prSet/>
      <dgm:spPr/>
      <dgm:t>
        <a:bodyPr/>
        <a:lstStyle/>
        <a:p>
          <a:endParaRPr lang="ru-RU"/>
        </a:p>
      </dgm:t>
    </dgm:pt>
    <dgm:pt modelId="{634825FA-C4A9-4513-B647-A638D9B08260}">
      <dgm:prSet/>
      <dgm:spPr/>
      <dgm:t>
        <a:bodyPr/>
        <a:lstStyle/>
        <a:p>
          <a:pPr rtl="0"/>
          <a:r>
            <a:rPr lang="uk-UA" dirty="0" smtClean="0"/>
            <a:t>удари зі втратою свідомості й порушенням діяльності органів дихання і серця;</a:t>
          </a:r>
          <a:endParaRPr lang="ru-RU" dirty="0"/>
        </a:p>
      </dgm:t>
    </dgm:pt>
    <dgm:pt modelId="{57B6F8AA-4937-4FB5-87FF-A4C0FB192282}" type="parTrans" cxnId="{7B9C858E-4327-4BC7-BBE7-AF0F8C656723}">
      <dgm:prSet/>
      <dgm:spPr/>
      <dgm:t>
        <a:bodyPr/>
        <a:lstStyle/>
        <a:p>
          <a:endParaRPr lang="ru-RU"/>
        </a:p>
      </dgm:t>
    </dgm:pt>
    <dgm:pt modelId="{A429A3CC-08F6-4402-8461-8208E8F5C730}" type="sibTrans" cxnId="{7B9C858E-4327-4BC7-BBE7-AF0F8C656723}">
      <dgm:prSet/>
      <dgm:spPr/>
      <dgm:t>
        <a:bodyPr/>
        <a:lstStyle/>
        <a:p>
          <a:endParaRPr lang="ru-RU"/>
        </a:p>
      </dgm:t>
    </dgm:pt>
    <dgm:pt modelId="{686447C4-8BEE-4A22-8DF7-EC194265B94F}">
      <dgm:prSet/>
      <dgm:spPr/>
      <dgm:t>
        <a:bodyPr/>
        <a:lstStyle/>
        <a:p>
          <a:pPr rtl="0"/>
          <a:r>
            <a:rPr lang="uk-UA" dirty="0" smtClean="0"/>
            <a:t>удари, що викликали клінічну смерть.</a:t>
          </a:r>
          <a:endParaRPr lang="ru-RU" dirty="0"/>
        </a:p>
      </dgm:t>
    </dgm:pt>
    <dgm:pt modelId="{C155C345-F259-4BAE-89A0-1A306D2120CB}" type="parTrans" cxnId="{C48066BB-7656-4F38-8187-D597F197CAD7}">
      <dgm:prSet/>
      <dgm:spPr/>
      <dgm:t>
        <a:bodyPr/>
        <a:lstStyle/>
        <a:p>
          <a:endParaRPr lang="ru-RU"/>
        </a:p>
      </dgm:t>
    </dgm:pt>
    <dgm:pt modelId="{11A4CE33-9A11-41F2-B21D-5BC606B8B124}" type="sibTrans" cxnId="{C48066BB-7656-4F38-8187-D597F197CAD7}">
      <dgm:prSet/>
      <dgm:spPr/>
      <dgm:t>
        <a:bodyPr/>
        <a:lstStyle/>
        <a:p>
          <a:endParaRPr lang="ru-RU"/>
        </a:p>
      </dgm:t>
    </dgm:pt>
    <dgm:pt modelId="{02B8D742-8FDC-4BB9-A523-8EDDAB5E86A0}" type="pres">
      <dgm:prSet presAssocID="{9D854E0B-85D4-4319-9398-DBCE930A917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656B36-81EF-4CE0-8A08-BF5B79F94A4B}" type="pres">
      <dgm:prSet presAssocID="{6A64E11E-E080-4F51-97BF-32AAFC39912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9DDDB2-4CB2-4026-BB87-E51FBDE9D120}" type="pres">
      <dgm:prSet presAssocID="{56A3CF52-DB4D-4F52-922B-06E6A89EDA06}" presName="spacer" presStyleCnt="0"/>
      <dgm:spPr/>
    </dgm:pt>
    <dgm:pt modelId="{334EDFE2-0898-46E4-8D9F-FD0039ABC8FB}" type="pres">
      <dgm:prSet presAssocID="{F93B8AA0-AC05-4F03-93EB-75BAB4FE093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5612D4-2E45-4415-B4D1-27B92AEE5085}" type="pres">
      <dgm:prSet presAssocID="{EDB49D8B-67E9-43B7-B2A6-D91A1B15CB1A}" presName="spacer" presStyleCnt="0"/>
      <dgm:spPr/>
    </dgm:pt>
    <dgm:pt modelId="{72FD4932-7B41-45CE-A67A-32B80DF36D12}" type="pres">
      <dgm:prSet presAssocID="{634825FA-C4A9-4513-B647-A638D9B0826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314158-C897-4FC7-AC40-C54B599C7358}" type="pres">
      <dgm:prSet presAssocID="{A429A3CC-08F6-4402-8461-8208E8F5C730}" presName="spacer" presStyleCnt="0"/>
      <dgm:spPr/>
    </dgm:pt>
    <dgm:pt modelId="{B79A0372-A69C-4F67-B9ED-279027D502E9}" type="pres">
      <dgm:prSet presAssocID="{686447C4-8BEE-4A22-8DF7-EC194265B94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E6AFAC-7ADC-4FBD-8941-4B0BB95768E1}" type="presOf" srcId="{6A64E11E-E080-4F51-97BF-32AAFC399124}" destId="{D6656B36-81EF-4CE0-8A08-BF5B79F94A4B}" srcOrd="0" destOrd="0" presId="urn:microsoft.com/office/officeart/2005/8/layout/vList2"/>
    <dgm:cxn modelId="{CE452CE0-1097-4BDA-AE97-3D34B1AD5AEA}" type="presOf" srcId="{634825FA-C4A9-4513-B647-A638D9B08260}" destId="{72FD4932-7B41-45CE-A67A-32B80DF36D12}" srcOrd="0" destOrd="0" presId="urn:microsoft.com/office/officeart/2005/8/layout/vList2"/>
    <dgm:cxn modelId="{967E635F-1F32-4C45-8470-F76838B783BD}" srcId="{9D854E0B-85D4-4319-9398-DBCE930A9170}" destId="{F93B8AA0-AC05-4F03-93EB-75BAB4FE0935}" srcOrd="1" destOrd="0" parTransId="{D8D4B41D-A756-46BE-B30B-65CCDCDCDED5}" sibTransId="{EDB49D8B-67E9-43B7-B2A6-D91A1B15CB1A}"/>
    <dgm:cxn modelId="{5B2CF119-DC8B-435B-BE3E-78F02EFDD77D}" type="presOf" srcId="{9D854E0B-85D4-4319-9398-DBCE930A9170}" destId="{02B8D742-8FDC-4BB9-A523-8EDDAB5E86A0}" srcOrd="0" destOrd="0" presId="urn:microsoft.com/office/officeart/2005/8/layout/vList2"/>
    <dgm:cxn modelId="{C48066BB-7656-4F38-8187-D597F197CAD7}" srcId="{9D854E0B-85D4-4319-9398-DBCE930A9170}" destId="{686447C4-8BEE-4A22-8DF7-EC194265B94F}" srcOrd="3" destOrd="0" parTransId="{C155C345-F259-4BAE-89A0-1A306D2120CB}" sibTransId="{11A4CE33-9A11-41F2-B21D-5BC606B8B124}"/>
    <dgm:cxn modelId="{7AB92F9E-4F86-4F3E-B675-3C4A11EE54D9}" type="presOf" srcId="{686447C4-8BEE-4A22-8DF7-EC194265B94F}" destId="{B79A0372-A69C-4F67-B9ED-279027D502E9}" srcOrd="0" destOrd="0" presId="urn:microsoft.com/office/officeart/2005/8/layout/vList2"/>
    <dgm:cxn modelId="{25A273E2-6A31-48FB-A004-319C78183B9C}" type="presOf" srcId="{F93B8AA0-AC05-4F03-93EB-75BAB4FE0935}" destId="{334EDFE2-0898-46E4-8D9F-FD0039ABC8FB}" srcOrd="0" destOrd="0" presId="urn:microsoft.com/office/officeart/2005/8/layout/vList2"/>
    <dgm:cxn modelId="{23882553-1B92-4A92-B476-76C05D511C70}" srcId="{9D854E0B-85D4-4319-9398-DBCE930A9170}" destId="{6A64E11E-E080-4F51-97BF-32AAFC399124}" srcOrd="0" destOrd="0" parTransId="{B77FD1F0-0DAA-4303-8A5B-ED758081B48C}" sibTransId="{56A3CF52-DB4D-4F52-922B-06E6A89EDA06}"/>
    <dgm:cxn modelId="{7B9C858E-4327-4BC7-BBE7-AF0F8C656723}" srcId="{9D854E0B-85D4-4319-9398-DBCE930A9170}" destId="{634825FA-C4A9-4513-B647-A638D9B08260}" srcOrd="2" destOrd="0" parTransId="{57B6F8AA-4937-4FB5-87FF-A4C0FB192282}" sibTransId="{A429A3CC-08F6-4402-8461-8208E8F5C730}"/>
    <dgm:cxn modelId="{C9467612-73DB-48CC-840C-186D59400226}" type="presParOf" srcId="{02B8D742-8FDC-4BB9-A523-8EDDAB5E86A0}" destId="{D6656B36-81EF-4CE0-8A08-BF5B79F94A4B}" srcOrd="0" destOrd="0" presId="urn:microsoft.com/office/officeart/2005/8/layout/vList2"/>
    <dgm:cxn modelId="{87592E1E-5200-4149-B9D1-02E2024FCE7A}" type="presParOf" srcId="{02B8D742-8FDC-4BB9-A523-8EDDAB5E86A0}" destId="{0D9DDDB2-4CB2-4026-BB87-E51FBDE9D120}" srcOrd="1" destOrd="0" presId="urn:microsoft.com/office/officeart/2005/8/layout/vList2"/>
    <dgm:cxn modelId="{BB1D4743-A6F4-483C-8EED-C9BE7ADB476E}" type="presParOf" srcId="{02B8D742-8FDC-4BB9-A523-8EDDAB5E86A0}" destId="{334EDFE2-0898-46E4-8D9F-FD0039ABC8FB}" srcOrd="2" destOrd="0" presId="urn:microsoft.com/office/officeart/2005/8/layout/vList2"/>
    <dgm:cxn modelId="{7C5463EF-CE3B-4423-9591-F31189D3768B}" type="presParOf" srcId="{02B8D742-8FDC-4BB9-A523-8EDDAB5E86A0}" destId="{FA5612D4-2E45-4415-B4D1-27B92AEE5085}" srcOrd="3" destOrd="0" presId="urn:microsoft.com/office/officeart/2005/8/layout/vList2"/>
    <dgm:cxn modelId="{6D2777C0-6528-4BFF-AE35-043FD1667A89}" type="presParOf" srcId="{02B8D742-8FDC-4BB9-A523-8EDDAB5E86A0}" destId="{72FD4932-7B41-45CE-A67A-32B80DF36D12}" srcOrd="4" destOrd="0" presId="urn:microsoft.com/office/officeart/2005/8/layout/vList2"/>
    <dgm:cxn modelId="{ED49552A-CA81-4F99-8C30-236A552C302F}" type="presParOf" srcId="{02B8D742-8FDC-4BB9-A523-8EDDAB5E86A0}" destId="{FC314158-C897-4FC7-AC40-C54B599C7358}" srcOrd="5" destOrd="0" presId="urn:microsoft.com/office/officeart/2005/8/layout/vList2"/>
    <dgm:cxn modelId="{75BF33D6-83DB-483F-B26C-1D4AC6978574}" type="presParOf" srcId="{02B8D742-8FDC-4BB9-A523-8EDDAB5E86A0}" destId="{B79A0372-A69C-4F67-B9ED-279027D502E9}" srcOrd="6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677219-BF07-4832-B6D3-8A36C27CAED3}" type="doc">
      <dgm:prSet loTypeId="urn:microsoft.com/office/officeart/2005/8/layout/lProcess3" loCatId="process" qsTypeId="urn:microsoft.com/office/officeart/2005/8/quickstyle/simple2" qsCatId="simple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FBA41D6F-2BC8-4AB0-BC9C-8D11CC62D406}">
      <dgm:prSet/>
      <dgm:spPr/>
      <dgm:t>
        <a:bodyPr/>
        <a:lstStyle/>
        <a:p>
          <a:pPr rtl="0"/>
          <a:r>
            <a:rPr lang="uk-UA" b="1" u="sng" dirty="0" smtClean="0"/>
            <a:t>електричного характеру</a:t>
          </a:r>
          <a:r>
            <a:rPr lang="uk-UA" dirty="0" smtClean="0"/>
            <a:t> (напруга, сила струму, рід і частота струму, опір в електричному колі, заземлення, занулення);</a:t>
          </a:r>
          <a:endParaRPr lang="ru-RU" dirty="0"/>
        </a:p>
      </dgm:t>
    </dgm:pt>
    <dgm:pt modelId="{5DEFB7B0-4EFE-4922-BB17-52FD573D7480}" type="parTrans" cxnId="{E58B8507-446E-47E3-BA29-04155AB4C9B9}">
      <dgm:prSet/>
      <dgm:spPr/>
      <dgm:t>
        <a:bodyPr/>
        <a:lstStyle/>
        <a:p>
          <a:endParaRPr lang="ru-RU"/>
        </a:p>
      </dgm:t>
    </dgm:pt>
    <dgm:pt modelId="{594CC638-B13A-4A22-8980-2A8C5478ED17}" type="sibTrans" cxnId="{E58B8507-446E-47E3-BA29-04155AB4C9B9}">
      <dgm:prSet/>
      <dgm:spPr/>
      <dgm:t>
        <a:bodyPr/>
        <a:lstStyle/>
        <a:p>
          <a:endParaRPr lang="ru-RU"/>
        </a:p>
      </dgm:t>
    </dgm:pt>
    <dgm:pt modelId="{4122CDFB-432D-4D67-B188-DFF47396883E}">
      <dgm:prSet/>
      <dgm:spPr/>
      <dgm:t>
        <a:bodyPr/>
        <a:lstStyle/>
        <a:p>
          <a:pPr rtl="0"/>
          <a:r>
            <a:rPr lang="uk-UA" b="1" u="sng" dirty="0" smtClean="0"/>
            <a:t>неелектричного характеру</a:t>
          </a:r>
          <a:r>
            <a:rPr lang="uk-UA" dirty="0" smtClean="0"/>
            <a:t> (індивідуальні особливості людини, її увага, шлях проходження струму через тіло людини, тривалість дії струму).</a:t>
          </a:r>
          <a:endParaRPr lang="ru-RU" dirty="0"/>
        </a:p>
      </dgm:t>
    </dgm:pt>
    <dgm:pt modelId="{A39E0A7B-ACC1-48B5-BEA4-34A86E039623}" type="parTrans" cxnId="{8483EFDA-61CD-40D5-ABCA-D64EF5E8D0BC}">
      <dgm:prSet/>
      <dgm:spPr/>
      <dgm:t>
        <a:bodyPr/>
        <a:lstStyle/>
        <a:p>
          <a:endParaRPr lang="ru-RU"/>
        </a:p>
      </dgm:t>
    </dgm:pt>
    <dgm:pt modelId="{61EC554D-68E5-4100-9683-C3B94E8ABAF9}" type="sibTrans" cxnId="{8483EFDA-61CD-40D5-ABCA-D64EF5E8D0BC}">
      <dgm:prSet/>
      <dgm:spPr/>
      <dgm:t>
        <a:bodyPr/>
        <a:lstStyle/>
        <a:p>
          <a:endParaRPr lang="ru-RU"/>
        </a:p>
      </dgm:t>
    </dgm:pt>
    <dgm:pt modelId="{DAC1D0B4-33DA-49E5-9A65-0FDE4BA1616F}" type="pres">
      <dgm:prSet presAssocID="{3B677219-BF07-4832-B6D3-8A36C27CAED3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9C62230-BBDC-4672-B142-99194BC4EE09}" type="pres">
      <dgm:prSet presAssocID="{FBA41D6F-2BC8-4AB0-BC9C-8D11CC62D406}" presName="horFlow" presStyleCnt="0"/>
      <dgm:spPr/>
    </dgm:pt>
    <dgm:pt modelId="{535325E8-EC9F-4501-9537-917D1ADC9424}" type="pres">
      <dgm:prSet presAssocID="{FBA41D6F-2BC8-4AB0-BC9C-8D11CC62D406}" presName="bigChev" presStyleLbl="node1" presStyleIdx="0" presStyleCnt="2"/>
      <dgm:spPr/>
      <dgm:t>
        <a:bodyPr/>
        <a:lstStyle/>
        <a:p>
          <a:endParaRPr lang="ru-RU"/>
        </a:p>
      </dgm:t>
    </dgm:pt>
    <dgm:pt modelId="{B5412A5C-3EB1-4F73-917F-BF0714BE4B8C}" type="pres">
      <dgm:prSet presAssocID="{FBA41D6F-2BC8-4AB0-BC9C-8D11CC62D406}" presName="vSp" presStyleCnt="0"/>
      <dgm:spPr/>
    </dgm:pt>
    <dgm:pt modelId="{2636B11D-440B-4D70-8849-080751BC70AD}" type="pres">
      <dgm:prSet presAssocID="{4122CDFB-432D-4D67-B188-DFF47396883E}" presName="horFlow" presStyleCnt="0"/>
      <dgm:spPr/>
    </dgm:pt>
    <dgm:pt modelId="{071D68B4-3F11-42F5-BA2D-945C7CAEB26F}" type="pres">
      <dgm:prSet presAssocID="{4122CDFB-432D-4D67-B188-DFF47396883E}" presName="bigChev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001CCAE3-003D-4924-97CB-9EA6E33FF69C}" type="presOf" srcId="{4122CDFB-432D-4D67-B188-DFF47396883E}" destId="{071D68B4-3F11-42F5-BA2D-945C7CAEB26F}" srcOrd="0" destOrd="0" presId="urn:microsoft.com/office/officeart/2005/8/layout/lProcess3"/>
    <dgm:cxn modelId="{118BED7B-C797-49B7-9278-AA354983FAB8}" type="presOf" srcId="{FBA41D6F-2BC8-4AB0-BC9C-8D11CC62D406}" destId="{535325E8-EC9F-4501-9537-917D1ADC9424}" srcOrd="0" destOrd="0" presId="urn:microsoft.com/office/officeart/2005/8/layout/lProcess3"/>
    <dgm:cxn modelId="{8483EFDA-61CD-40D5-ABCA-D64EF5E8D0BC}" srcId="{3B677219-BF07-4832-B6D3-8A36C27CAED3}" destId="{4122CDFB-432D-4D67-B188-DFF47396883E}" srcOrd="1" destOrd="0" parTransId="{A39E0A7B-ACC1-48B5-BEA4-34A86E039623}" sibTransId="{61EC554D-68E5-4100-9683-C3B94E8ABAF9}"/>
    <dgm:cxn modelId="{E58B8507-446E-47E3-BA29-04155AB4C9B9}" srcId="{3B677219-BF07-4832-B6D3-8A36C27CAED3}" destId="{FBA41D6F-2BC8-4AB0-BC9C-8D11CC62D406}" srcOrd="0" destOrd="0" parTransId="{5DEFB7B0-4EFE-4922-BB17-52FD573D7480}" sibTransId="{594CC638-B13A-4A22-8980-2A8C5478ED17}"/>
    <dgm:cxn modelId="{EF244409-DBE8-439D-AB9E-DCAB8756F64D}" type="presOf" srcId="{3B677219-BF07-4832-B6D3-8A36C27CAED3}" destId="{DAC1D0B4-33DA-49E5-9A65-0FDE4BA1616F}" srcOrd="0" destOrd="0" presId="urn:microsoft.com/office/officeart/2005/8/layout/lProcess3"/>
    <dgm:cxn modelId="{2AA44E57-6855-4AA6-BCA7-AA347A5BB58B}" type="presParOf" srcId="{DAC1D0B4-33DA-49E5-9A65-0FDE4BA1616F}" destId="{79C62230-BBDC-4672-B142-99194BC4EE09}" srcOrd="0" destOrd="0" presId="urn:microsoft.com/office/officeart/2005/8/layout/lProcess3"/>
    <dgm:cxn modelId="{5EA6C2CF-C278-486D-9CB3-A30D2671BEEA}" type="presParOf" srcId="{79C62230-BBDC-4672-B142-99194BC4EE09}" destId="{535325E8-EC9F-4501-9537-917D1ADC9424}" srcOrd="0" destOrd="0" presId="urn:microsoft.com/office/officeart/2005/8/layout/lProcess3"/>
    <dgm:cxn modelId="{0656A747-52ED-4C3D-8853-53E2D81CC869}" type="presParOf" srcId="{DAC1D0B4-33DA-49E5-9A65-0FDE4BA1616F}" destId="{B5412A5C-3EB1-4F73-917F-BF0714BE4B8C}" srcOrd="1" destOrd="0" presId="urn:microsoft.com/office/officeart/2005/8/layout/lProcess3"/>
    <dgm:cxn modelId="{4CF9BEE0-9D12-4877-ACC7-4E08FFB116E6}" type="presParOf" srcId="{DAC1D0B4-33DA-49E5-9A65-0FDE4BA1616F}" destId="{2636B11D-440B-4D70-8849-080751BC70AD}" srcOrd="2" destOrd="0" presId="urn:microsoft.com/office/officeart/2005/8/layout/lProcess3"/>
    <dgm:cxn modelId="{497515EB-E757-4216-9E01-2BF5B05889C0}" type="presParOf" srcId="{2636B11D-440B-4D70-8849-080751BC70AD}" destId="{071D68B4-3F11-42F5-BA2D-945C7CAEB26F}" srcOrd="0" destOrd="0" presId="urn:microsoft.com/office/officeart/2005/8/layout/lProcess3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157B2BF-EBF3-4696-9043-82A193BA8114}" type="doc">
      <dgm:prSet loTypeId="urn:microsoft.com/office/officeart/2005/8/layout/defaul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24A6499-12DA-4592-959F-4D9358772CE4}">
      <dgm:prSet/>
      <dgm:spPr/>
      <dgm:t>
        <a:bodyPr/>
        <a:lstStyle/>
        <a:p>
          <a:pPr rtl="0"/>
          <a:r>
            <a:rPr lang="uk-UA" b="1" dirty="0" smtClean="0"/>
            <a:t>Захисне заземлення</a:t>
          </a:r>
          <a:endParaRPr lang="ru-RU" b="1" dirty="0"/>
        </a:p>
      </dgm:t>
    </dgm:pt>
    <dgm:pt modelId="{A03D7587-0EDB-4E4C-91A7-4A6442664442}" type="parTrans" cxnId="{5D800911-A89F-4F13-B960-A42EACD3A0B1}">
      <dgm:prSet/>
      <dgm:spPr/>
      <dgm:t>
        <a:bodyPr/>
        <a:lstStyle/>
        <a:p>
          <a:endParaRPr lang="ru-RU"/>
        </a:p>
      </dgm:t>
    </dgm:pt>
    <dgm:pt modelId="{5576ED84-F3B9-46B0-911A-CCF13138D559}" type="sibTrans" cxnId="{5D800911-A89F-4F13-B960-A42EACD3A0B1}">
      <dgm:prSet/>
      <dgm:spPr/>
      <dgm:t>
        <a:bodyPr/>
        <a:lstStyle/>
        <a:p>
          <a:endParaRPr lang="ru-RU"/>
        </a:p>
      </dgm:t>
    </dgm:pt>
    <dgm:pt modelId="{DAC95A53-9CD2-4594-A040-394B00EB77C2}">
      <dgm:prSet/>
      <dgm:spPr/>
      <dgm:t>
        <a:bodyPr/>
        <a:lstStyle/>
        <a:p>
          <a:pPr rtl="0"/>
          <a:r>
            <a:rPr lang="uk-UA" b="1" dirty="0" smtClean="0"/>
            <a:t>Занулення </a:t>
          </a:r>
          <a:endParaRPr lang="ru-RU" b="1" dirty="0"/>
        </a:p>
      </dgm:t>
    </dgm:pt>
    <dgm:pt modelId="{CF1C732A-B5B4-4061-830D-E9F9116B6EAF}" type="parTrans" cxnId="{1360F969-A9F0-4E31-8CD0-8E37C783FB19}">
      <dgm:prSet/>
      <dgm:spPr/>
      <dgm:t>
        <a:bodyPr/>
        <a:lstStyle/>
        <a:p>
          <a:endParaRPr lang="ru-RU"/>
        </a:p>
      </dgm:t>
    </dgm:pt>
    <dgm:pt modelId="{2865A061-AC11-434A-BC0E-8210F84D8E91}" type="sibTrans" cxnId="{1360F969-A9F0-4E31-8CD0-8E37C783FB19}">
      <dgm:prSet/>
      <dgm:spPr/>
      <dgm:t>
        <a:bodyPr/>
        <a:lstStyle/>
        <a:p>
          <a:endParaRPr lang="ru-RU"/>
        </a:p>
      </dgm:t>
    </dgm:pt>
    <dgm:pt modelId="{6F8A7E5A-070E-4030-94EA-44A2C216E20D}">
      <dgm:prSet/>
      <dgm:spPr/>
      <dgm:t>
        <a:bodyPr/>
        <a:lstStyle/>
        <a:p>
          <a:pPr rtl="0"/>
          <a:r>
            <a:rPr lang="uk-UA" b="1" dirty="0" smtClean="0"/>
            <a:t>Подвійна ізоляція </a:t>
          </a:r>
          <a:endParaRPr lang="ru-RU" b="1" dirty="0"/>
        </a:p>
      </dgm:t>
    </dgm:pt>
    <dgm:pt modelId="{F8BD353D-48A2-43CC-AA86-31C9B46674BB}" type="parTrans" cxnId="{3F7CA8BA-7200-4318-8906-B6B56D2355E5}">
      <dgm:prSet/>
      <dgm:spPr/>
      <dgm:t>
        <a:bodyPr/>
        <a:lstStyle/>
        <a:p>
          <a:endParaRPr lang="ru-RU"/>
        </a:p>
      </dgm:t>
    </dgm:pt>
    <dgm:pt modelId="{DF0E4D2A-CD39-4F07-8C2A-67176D1E286E}" type="sibTrans" cxnId="{3F7CA8BA-7200-4318-8906-B6B56D2355E5}">
      <dgm:prSet/>
      <dgm:spPr/>
      <dgm:t>
        <a:bodyPr/>
        <a:lstStyle/>
        <a:p>
          <a:endParaRPr lang="ru-RU"/>
        </a:p>
      </dgm:t>
    </dgm:pt>
    <dgm:pt modelId="{0F3302AA-7AF3-463A-93CC-3BC56C307060}">
      <dgm:prSet/>
      <dgm:spPr/>
      <dgm:t>
        <a:bodyPr/>
        <a:lstStyle/>
        <a:p>
          <a:pPr rtl="0"/>
          <a:r>
            <a:rPr lang="uk-UA" b="1" dirty="0" smtClean="0"/>
            <a:t>Захисне відімкнення </a:t>
          </a:r>
          <a:endParaRPr lang="ru-RU" b="1" dirty="0"/>
        </a:p>
      </dgm:t>
    </dgm:pt>
    <dgm:pt modelId="{1792E9DB-5827-4D3F-967F-2B6EE1F7B9EF}" type="parTrans" cxnId="{B2F2EE59-5B3B-4845-923B-C4A7BC06E377}">
      <dgm:prSet/>
      <dgm:spPr/>
      <dgm:t>
        <a:bodyPr/>
        <a:lstStyle/>
        <a:p>
          <a:endParaRPr lang="ru-RU"/>
        </a:p>
      </dgm:t>
    </dgm:pt>
    <dgm:pt modelId="{21BE01D6-BB9A-45CD-8F8B-8287434DD559}" type="sibTrans" cxnId="{B2F2EE59-5B3B-4845-923B-C4A7BC06E377}">
      <dgm:prSet/>
      <dgm:spPr/>
      <dgm:t>
        <a:bodyPr/>
        <a:lstStyle/>
        <a:p>
          <a:endParaRPr lang="ru-RU"/>
        </a:p>
      </dgm:t>
    </dgm:pt>
    <dgm:pt modelId="{91AB3475-7137-44FD-96D8-5EF4F5301CB3}">
      <dgm:prSet/>
      <dgm:spPr/>
      <dgm:t>
        <a:bodyPr/>
        <a:lstStyle/>
        <a:p>
          <a:pPr rtl="0"/>
          <a:r>
            <a:rPr lang="uk-UA" b="1" dirty="0" smtClean="0"/>
            <a:t>Мала напруга</a:t>
          </a:r>
          <a:endParaRPr lang="ru-RU" b="1" dirty="0"/>
        </a:p>
      </dgm:t>
    </dgm:pt>
    <dgm:pt modelId="{9D07ECFA-8418-4C36-9AEE-164C54717FA3}" type="parTrans" cxnId="{1E109A77-2B4D-455A-844A-6F09CBA452F0}">
      <dgm:prSet/>
      <dgm:spPr/>
      <dgm:t>
        <a:bodyPr/>
        <a:lstStyle/>
        <a:p>
          <a:endParaRPr lang="ru-RU"/>
        </a:p>
      </dgm:t>
    </dgm:pt>
    <dgm:pt modelId="{CC5F1A07-D9A2-41D4-90E1-73E78D7C729F}" type="sibTrans" cxnId="{1E109A77-2B4D-455A-844A-6F09CBA452F0}">
      <dgm:prSet/>
      <dgm:spPr/>
      <dgm:t>
        <a:bodyPr/>
        <a:lstStyle/>
        <a:p>
          <a:endParaRPr lang="ru-RU"/>
        </a:p>
      </dgm:t>
    </dgm:pt>
    <dgm:pt modelId="{77FEE8D8-D704-47BF-9DFC-3C4711A41A50}">
      <dgm:prSet/>
      <dgm:spPr/>
      <dgm:t>
        <a:bodyPr/>
        <a:lstStyle/>
        <a:p>
          <a:pPr rtl="0"/>
          <a:r>
            <a:rPr lang="uk-UA" b="1" dirty="0" err="1" smtClean="0"/>
            <a:t>Огороджуючі</a:t>
          </a:r>
          <a:r>
            <a:rPr lang="uk-UA" b="1" dirty="0" smtClean="0"/>
            <a:t> пристрої</a:t>
          </a:r>
          <a:endParaRPr lang="ru-RU" b="1" dirty="0"/>
        </a:p>
      </dgm:t>
    </dgm:pt>
    <dgm:pt modelId="{8F0EA9E2-23CE-4F64-8A0E-9940C46CAA4F}" type="parTrans" cxnId="{E392DF49-E6E5-4D71-9CE4-5E24DE2E1DAC}">
      <dgm:prSet/>
      <dgm:spPr/>
      <dgm:t>
        <a:bodyPr/>
        <a:lstStyle/>
        <a:p>
          <a:endParaRPr lang="ru-RU"/>
        </a:p>
      </dgm:t>
    </dgm:pt>
    <dgm:pt modelId="{89F58144-8998-476D-A672-6F144556A60A}" type="sibTrans" cxnId="{E392DF49-E6E5-4D71-9CE4-5E24DE2E1DAC}">
      <dgm:prSet/>
      <dgm:spPr/>
      <dgm:t>
        <a:bodyPr/>
        <a:lstStyle/>
        <a:p>
          <a:endParaRPr lang="ru-RU"/>
        </a:p>
      </dgm:t>
    </dgm:pt>
    <dgm:pt modelId="{A1C66123-F432-473A-A6D8-154C54CF5F4E}">
      <dgm:prSet/>
      <dgm:spPr/>
      <dgm:t>
        <a:bodyPr/>
        <a:lstStyle/>
        <a:p>
          <a:pPr rtl="0"/>
          <a:r>
            <a:rPr lang="uk-UA" b="1" dirty="0" smtClean="0"/>
            <a:t>Блокування </a:t>
          </a:r>
          <a:endParaRPr lang="ru-RU" b="1" dirty="0"/>
        </a:p>
      </dgm:t>
    </dgm:pt>
    <dgm:pt modelId="{7FE01ED6-BDFA-44A9-93B1-C5E3A9751778}" type="parTrans" cxnId="{DB2BB8F2-EA19-448A-97CC-27F2CE7360D2}">
      <dgm:prSet/>
      <dgm:spPr/>
      <dgm:t>
        <a:bodyPr/>
        <a:lstStyle/>
        <a:p>
          <a:endParaRPr lang="ru-RU"/>
        </a:p>
      </dgm:t>
    </dgm:pt>
    <dgm:pt modelId="{765AC490-0A3F-4387-BB70-0B7C13AAACF4}" type="sibTrans" cxnId="{DB2BB8F2-EA19-448A-97CC-27F2CE7360D2}">
      <dgm:prSet/>
      <dgm:spPr/>
      <dgm:t>
        <a:bodyPr/>
        <a:lstStyle/>
        <a:p>
          <a:endParaRPr lang="ru-RU"/>
        </a:p>
      </dgm:t>
    </dgm:pt>
    <dgm:pt modelId="{A8326623-0DAE-41A8-8D33-15F94646B26A}">
      <dgm:prSet/>
      <dgm:spPr/>
      <dgm:t>
        <a:bodyPr/>
        <a:lstStyle/>
        <a:p>
          <a:pPr rtl="0"/>
          <a:r>
            <a:rPr lang="uk-UA" b="1" dirty="0" smtClean="0"/>
            <a:t>Запобіжні написи, плакати </a:t>
          </a:r>
          <a:endParaRPr lang="ru-RU" b="1" dirty="0"/>
        </a:p>
      </dgm:t>
    </dgm:pt>
    <dgm:pt modelId="{C23E1957-BFD2-4D10-A0B0-6135025D7966}" type="parTrans" cxnId="{90479BC4-31F1-4CB5-9E8D-16085E17319B}">
      <dgm:prSet/>
      <dgm:spPr/>
      <dgm:t>
        <a:bodyPr/>
        <a:lstStyle/>
        <a:p>
          <a:endParaRPr lang="ru-RU"/>
        </a:p>
      </dgm:t>
    </dgm:pt>
    <dgm:pt modelId="{A82BD2AA-2E0E-46BA-8561-774C2F8C492D}" type="sibTrans" cxnId="{90479BC4-31F1-4CB5-9E8D-16085E17319B}">
      <dgm:prSet/>
      <dgm:spPr/>
      <dgm:t>
        <a:bodyPr/>
        <a:lstStyle/>
        <a:p>
          <a:endParaRPr lang="ru-RU"/>
        </a:p>
      </dgm:t>
    </dgm:pt>
    <dgm:pt modelId="{308299D0-3EC1-4496-8F32-BFC8E3567876}" type="pres">
      <dgm:prSet presAssocID="{7157B2BF-EBF3-4696-9043-82A193BA811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278845-F9E3-4013-8E6E-03E2E3163454}" type="pres">
      <dgm:prSet presAssocID="{F24A6499-12DA-4592-959F-4D9358772CE4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D3B439-BD57-4E3A-BBED-C46EE2FD58B8}" type="pres">
      <dgm:prSet presAssocID="{5576ED84-F3B9-46B0-911A-CCF13138D559}" presName="sibTrans" presStyleCnt="0"/>
      <dgm:spPr/>
    </dgm:pt>
    <dgm:pt modelId="{FDFF8205-1BF6-4EC1-975B-F86BB8846BEC}" type="pres">
      <dgm:prSet presAssocID="{DAC95A53-9CD2-4594-A040-394B00EB77C2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0542CB-DA75-4B50-80BF-A92079E59573}" type="pres">
      <dgm:prSet presAssocID="{2865A061-AC11-434A-BC0E-8210F84D8E91}" presName="sibTrans" presStyleCnt="0"/>
      <dgm:spPr/>
    </dgm:pt>
    <dgm:pt modelId="{5583625D-ED32-4032-AF72-0945B3C218BD}" type="pres">
      <dgm:prSet presAssocID="{6F8A7E5A-070E-4030-94EA-44A2C216E20D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72C263-CD32-49D8-BAAA-AA469D686AE4}" type="pres">
      <dgm:prSet presAssocID="{DF0E4D2A-CD39-4F07-8C2A-67176D1E286E}" presName="sibTrans" presStyleCnt="0"/>
      <dgm:spPr/>
    </dgm:pt>
    <dgm:pt modelId="{62C228CB-A750-4032-90E2-08F6CAB948A3}" type="pres">
      <dgm:prSet presAssocID="{0F3302AA-7AF3-463A-93CC-3BC56C307060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D74FD6-B501-4393-89E8-5EA437571A9C}" type="pres">
      <dgm:prSet presAssocID="{21BE01D6-BB9A-45CD-8F8B-8287434DD559}" presName="sibTrans" presStyleCnt="0"/>
      <dgm:spPr/>
    </dgm:pt>
    <dgm:pt modelId="{57F648D8-68BA-4239-A2A6-372C9E370484}" type="pres">
      <dgm:prSet presAssocID="{91AB3475-7137-44FD-96D8-5EF4F5301CB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7D945C-04DF-4DE2-9B92-FBEA5D766D35}" type="pres">
      <dgm:prSet presAssocID="{CC5F1A07-D9A2-41D4-90E1-73E78D7C729F}" presName="sibTrans" presStyleCnt="0"/>
      <dgm:spPr/>
    </dgm:pt>
    <dgm:pt modelId="{29485973-DF6C-44B0-9313-9B11B34E4125}" type="pres">
      <dgm:prSet presAssocID="{77FEE8D8-D704-47BF-9DFC-3C4711A41A50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FDFD75-EE01-4984-B645-A68148E5DECD}" type="pres">
      <dgm:prSet presAssocID="{89F58144-8998-476D-A672-6F144556A60A}" presName="sibTrans" presStyleCnt="0"/>
      <dgm:spPr/>
    </dgm:pt>
    <dgm:pt modelId="{EB436323-326E-4CFF-B77F-4BB04B63ADAD}" type="pres">
      <dgm:prSet presAssocID="{A1C66123-F432-473A-A6D8-154C54CF5F4E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17A4DD-7164-4BE3-9BC7-A9AD782BDE32}" type="pres">
      <dgm:prSet presAssocID="{765AC490-0A3F-4387-BB70-0B7C13AAACF4}" presName="sibTrans" presStyleCnt="0"/>
      <dgm:spPr/>
    </dgm:pt>
    <dgm:pt modelId="{99DA6176-3C65-4DCD-A319-09C2D9D6505F}" type="pres">
      <dgm:prSet presAssocID="{A8326623-0DAE-41A8-8D33-15F94646B26A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A5AD4B-A011-4AF7-807F-D469F58EE012}" type="presOf" srcId="{7157B2BF-EBF3-4696-9043-82A193BA8114}" destId="{308299D0-3EC1-4496-8F32-BFC8E3567876}" srcOrd="0" destOrd="0" presId="urn:microsoft.com/office/officeart/2005/8/layout/default"/>
    <dgm:cxn modelId="{931E3E11-FC00-44FA-8B1D-E14A939916D4}" type="presOf" srcId="{91AB3475-7137-44FD-96D8-5EF4F5301CB3}" destId="{57F648D8-68BA-4239-A2A6-372C9E370484}" srcOrd="0" destOrd="0" presId="urn:microsoft.com/office/officeart/2005/8/layout/default"/>
    <dgm:cxn modelId="{5D800911-A89F-4F13-B960-A42EACD3A0B1}" srcId="{7157B2BF-EBF3-4696-9043-82A193BA8114}" destId="{F24A6499-12DA-4592-959F-4D9358772CE4}" srcOrd="0" destOrd="0" parTransId="{A03D7587-0EDB-4E4C-91A7-4A6442664442}" sibTransId="{5576ED84-F3B9-46B0-911A-CCF13138D559}"/>
    <dgm:cxn modelId="{E0363392-E3EC-4BB8-938B-FEC0EB3ECFD5}" type="presOf" srcId="{F24A6499-12DA-4592-959F-4D9358772CE4}" destId="{CF278845-F9E3-4013-8E6E-03E2E3163454}" srcOrd="0" destOrd="0" presId="urn:microsoft.com/office/officeart/2005/8/layout/default"/>
    <dgm:cxn modelId="{DB2BB8F2-EA19-448A-97CC-27F2CE7360D2}" srcId="{7157B2BF-EBF3-4696-9043-82A193BA8114}" destId="{A1C66123-F432-473A-A6D8-154C54CF5F4E}" srcOrd="6" destOrd="0" parTransId="{7FE01ED6-BDFA-44A9-93B1-C5E3A9751778}" sibTransId="{765AC490-0A3F-4387-BB70-0B7C13AAACF4}"/>
    <dgm:cxn modelId="{1E109A77-2B4D-455A-844A-6F09CBA452F0}" srcId="{7157B2BF-EBF3-4696-9043-82A193BA8114}" destId="{91AB3475-7137-44FD-96D8-5EF4F5301CB3}" srcOrd="4" destOrd="0" parTransId="{9D07ECFA-8418-4C36-9AEE-164C54717FA3}" sibTransId="{CC5F1A07-D9A2-41D4-90E1-73E78D7C729F}"/>
    <dgm:cxn modelId="{1BC9C658-A98F-42EE-BB2C-D0478308228D}" type="presOf" srcId="{77FEE8D8-D704-47BF-9DFC-3C4711A41A50}" destId="{29485973-DF6C-44B0-9313-9B11B34E4125}" srcOrd="0" destOrd="0" presId="urn:microsoft.com/office/officeart/2005/8/layout/default"/>
    <dgm:cxn modelId="{126172F0-67E9-4B3E-972F-9C30179532F7}" type="presOf" srcId="{A1C66123-F432-473A-A6D8-154C54CF5F4E}" destId="{EB436323-326E-4CFF-B77F-4BB04B63ADAD}" srcOrd="0" destOrd="0" presId="urn:microsoft.com/office/officeart/2005/8/layout/default"/>
    <dgm:cxn modelId="{10A0480B-9AB9-4ADE-9200-AFB060307DAB}" type="presOf" srcId="{DAC95A53-9CD2-4594-A040-394B00EB77C2}" destId="{FDFF8205-1BF6-4EC1-975B-F86BB8846BEC}" srcOrd="0" destOrd="0" presId="urn:microsoft.com/office/officeart/2005/8/layout/default"/>
    <dgm:cxn modelId="{7AAA3721-6725-4C27-B98A-0C77088C66F6}" type="presOf" srcId="{0F3302AA-7AF3-463A-93CC-3BC56C307060}" destId="{62C228CB-A750-4032-90E2-08F6CAB948A3}" srcOrd="0" destOrd="0" presId="urn:microsoft.com/office/officeart/2005/8/layout/default"/>
    <dgm:cxn modelId="{3F7CA8BA-7200-4318-8906-B6B56D2355E5}" srcId="{7157B2BF-EBF3-4696-9043-82A193BA8114}" destId="{6F8A7E5A-070E-4030-94EA-44A2C216E20D}" srcOrd="2" destOrd="0" parTransId="{F8BD353D-48A2-43CC-AA86-31C9B46674BB}" sibTransId="{DF0E4D2A-CD39-4F07-8C2A-67176D1E286E}"/>
    <dgm:cxn modelId="{4F8CD5E4-C463-4904-9F37-098D8734437C}" type="presOf" srcId="{6F8A7E5A-070E-4030-94EA-44A2C216E20D}" destId="{5583625D-ED32-4032-AF72-0945B3C218BD}" srcOrd="0" destOrd="0" presId="urn:microsoft.com/office/officeart/2005/8/layout/default"/>
    <dgm:cxn modelId="{5C090A67-403D-4DF9-BC73-51AFF1C3F66F}" type="presOf" srcId="{A8326623-0DAE-41A8-8D33-15F94646B26A}" destId="{99DA6176-3C65-4DCD-A319-09C2D9D6505F}" srcOrd="0" destOrd="0" presId="urn:microsoft.com/office/officeart/2005/8/layout/default"/>
    <dgm:cxn modelId="{1360F969-A9F0-4E31-8CD0-8E37C783FB19}" srcId="{7157B2BF-EBF3-4696-9043-82A193BA8114}" destId="{DAC95A53-9CD2-4594-A040-394B00EB77C2}" srcOrd="1" destOrd="0" parTransId="{CF1C732A-B5B4-4061-830D-E9F9116B6EAF}" sibTransId="{2865A061-AC11-434A-BC0E-8210F84D8E91}"/>
    <dgm:cxn modelId="{E392DF49-E6E5-4D71-9CE4-5E24DE2E1DAC}" srcId="{7157B2BF-EBF3-4696-9043-82A193BA8114}" destId="{77FEE8D8-D704-47BF-9DFC-3C4711A41A50}" srcOrd="5" destOrd="0" parTransId="{8F0EA9E2-23CE-4F64-8A0E-9940C46CAA4F}" sibTransId="{89F58144-8998-476D-A672-6F144556A60A}"/>
    <dgm:cxn modelId="{B2F2EE59-5B3B-4845-923B-C4A7BC06E377}" srcId="{7157B2BF-EBF3-4696-9043-82A193BA8114}" destId="{0F3302AA-7AF3-463A-93CC-3BC56C307060}" srcOrd="3" destOrd="0" parTransId="{1792E9DB-5827-4D3F-967F-2B6EE1F7B9EF}" sibTransId="{21BE01D6-BB9A-45CD-8F8B-8287434DD559}"/>
    <dgm:cxn modelId="{90479BC4-31F1-4CB5-9E8D-16085E17319B}" srcId="{7157B2BF-EBF3-4696-9043-82A193BA8114}" destId="{A8326623-0DAE-41A8-8D33-15F94646B26A}" srcOrd="7" destOrd="0" parTransId="{C23E1957-BFD2-4D10-A0B0-6135025D7966}" sibTransId="{A82BD2AA-2E0E-46BA-8561-774C2F8C492D}"/>
    <dgm:cxn modelId="{52332491-0D0F-4F19-B2DF-FA40696A0FCD}" type="presParOf" srcId="{308299D0-3EC1-4496-8F32-BFC8E3567876}" destId="{CF278845-F9E3-4013-8E6E-03E2E3163454}" srcOrd="0" destOrd="0" presId="urn:microsoft.com/office/officeart/2005/8/layout/default"/>
    <dgm:cxn modelId="{6A0B7C38-E5E7-4F77-9E85-26470EBEBE42}" type="presParOf" srcId="{308299D0-3EC1-4496-8F32-BFC8E3567876}" destId="{0DD3B439-BD57-4E3A-BBED-C46EE2FD58B8}" srcOrd="1" destOrd="0" presId="urn:microsoft.com/office/officeart/2005/8/layout/default"/>
    <dgm:cxn modelId="{57F0C414-1B3F-4064-895B-923514A75F0B}" type="presParOf" srcId="{308299D0-3EC1-4496-8F32-BFC8E3567876}" destId="{FDFF8205-1BF6-4EC1-975B-F86BB8846BEC}" srcOrd="2" destOrd="0" presId="urn:microsoft.com/office/officeart/2005/8/layout/default"/>
    <dgm:cxn modelId="{1E8E6119-17E0-433C-B8EB-E0598385688F}" type="presParOf" srcId="{308299D0-3EC1-4496-8F32-BFC8E3567876}" destId="{640542CB-DA75-4B50-80BF-A92079E59573}" srcOrd="3" destOrd="0" presId="urn:microsoft.com/office/officeart/2005/8/layout/default"/>
    <dgm:cxn modelId="{A9D07F08-1CDA-45CC-89C5-92A3867CB86C}" type="presParOf" srcId="{308299D0-3EC1-4496-8F32-BFC8E3567876}" destId="{5583625D-ED32-4032-AF72-0945B3C218BD}" srcOrd="4" destOrd="0" presId="urn:microsoft.com/office/officeart/2005/8/layout/default"/>
    <dgm:cxn modelId="{822A88D5-787B-4A8A-89F1-0501E52DCA56}" type="presParOf" srcId="{308299D0-3EC1-4496-8F32-BFC8E3567876}" destId="{EC72C263-CD32-49D8-BAAA-AA469D686AE4}" srcOrd="5" destOrd="0" presId="urn:microsoft.com/office/officeart/2005/8/layout/default"/>
    <dgm:cxn modelId="{B2BC1008-E1A1-4C0F-87E8-FC580E651D9A}" type="presParOf" srcId="{308299D0-3EC1-4496-8F32-BFC8E3567876}" destId="{62C228CB-A750-4032-90E2-08F6CAB948A3}" srcOrd="6" destOrd="0" presId="urn:microsoft.com/office/officeart/2005/8/layout/default"/>
    <dgm:cxn modelId="{536426D2-38B2-4ECE-967E-E0E41332AAFD}" type="presParOf" srcId="{308299D0-3EC1-4496-8F32-BFC8E3567876}" destId="{63D74FD6-B501-4393-89E8-5EA437571A9C}" srcOrd="7" destOrd="0" presId="urn:microsoft.com/office/officeart/2005/8/layout/default"/>
    <dgm:cxn modelId="{8A84E52B-D701-41C3-AF50-F0CBD9EFDEF5}" type="presParOf" srcId="{308299D0-3EC1-4496-8F32-BFC8E3567876}" destId="{57F648D8-68BA-4239-A2A6-372C9E370484}" srcOrd="8" destOrd="0" presId="urn:microsoft.com/office/officeart/2005/8/layout/default"/>
    <dgm:cxn modelId="{6F61DC5E-8FC6-4ED1-B94D-EE9057275470}" type="presParOf" srcId="{308299D0-3EC1-4496-8F32-BFC8E3567876}" destId="{337D945C-04DF-4DE2-9B92-FBEA5D766D35}" srcOrd="9" destOrd="0" presId="urn:microsoft.com/office/officeart/2005/8/layout/default"/>
    <dgm:cxn modelId="{45A55C80-0515-44C6-8EBF-3C557F689334}" type="presParOf" srcId="{308299D0-3EC1-4496-8F32-BFC8E3567876}" destId="{29485973-DF6C-44B0-9313-9B11B34E4125}" srcOrd="10" destOrd="0" presId="urn:microsoft.com/office/officeart/2005/8/layout/default"/>
    <dgm:cxn modelId="{840EEF01-2BE1-441B-BE3E-A4C6778D98CB}" type="presParOf" srcId="{308299D0-3EC1-4496-8F32-BFC8E3567876}" destId="{BAFDFD75-EE01-4984-B645-A68148E5DECD}" srcOrd="11" destOrd="0" presId="urn:microsoft.com/office/officeart/2005/8/layout/default"/>
    <dgm:cxn modelId="{EA6CBAC0-214A-47A4-9DF2-2B77E151F9DA}" type="presParOf" srcId="{308299D0-3EC1-4496-8F32-BFC8E3567876}" destId="{EB436323-326E-4CFF-B77F-4BB04B63ADAD}" srcOrd="12" destOrd="0" presId="urn:microsoft.com/office/officeart/2005/8/layout/default"/>
    <dgm:cxn modelId="{21F05D1B-61EB-4941-BF58-848005DECE7B}" type="presParOf" srcId="{308299D0-3EC1-4496-8F32-BFC8E3567876}" destId="{FA17A4DD-7164-4BE3-9BC7-A9AD782BDE32}" srcOrd="13" destOrd="0" presId="urn:microsoft.com/office/officeart/2005/8/layout/default"/>
    <dgm:cxn modelId="{3BD0303C-C3EF-4B4A-A3B3-B338B8C3F1EB}" type="presParOf" srcId="{308299D0-3EC1-4496-8F32-BFC8E3567876}" destId="{99DA6176-3C65-4DCD-A319-09C2D9D6505F}" srcOrd="14" destOrd="0" presId="urn:microsoft.com/office/officeart/2005/8/layout/default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AA40703-00E7-4C1A-8B35-EE67D25B79CC}" type="doc">
      <dgm:prSet loTypeId="urn:microsoft.com/office/officeart/2005/8/layout/hProcess9" loCatId="process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0BE6B353-91AB-4F28-B1CB-D2063AD1512B}">
      <dgm:prSet/>
      <dgm:spPr/>
      <dgm:t>
        <a:bodyPr/>
        <a:lstStyle/>
        <a:p>
          <a:pPr rtl="0"/>
          <a:r>
            <a:rPr lang="uk-UA" b="1" i="1" dirty="0" smtClean="0"/>
            <a:t>Захисне заземлення </a:t>
          </a:r>
          <a:r>
            <a:rPr lang="uk-UA" dirty="0" smtClean="0"/>
            <a:t>— навмисне електричне з'єднання з землею або її еквівалентом металевих </a:t>
          </a:r>
          <a:r>
            <a:rPr lang="uk-UA" dirty="0" err="1" smtClean="0"/>
            <a:t>неструмовідних</a:t>
          </a:r>
          <a:r>
            <a:rPr lang="uk-UA" dirty="0" smtClean="0"/>
            <a:t> частин, що можуть опинитися під напругою.</a:t>
          </a:r>
          <a:endParaRPr lang="ru-RU" dirty="0"/>
        </a:p>
      </dgm:t>
    </dgm:pt>
    <dgm:pt modelId="{505E84D2-991A-4AC0-AECC-E6E86A2AC228}" type="parTrans" cxnId="{0D71FB4B-5EFC-44C7-8111-AA148DB33EF3}">
      <dgm:prSet/>
      <dgm:spPr/>
      <dgm:t>
        <a:bodyPr/>
        <a:lstStyle/>
        <a:p>
          <a:endParaRPr lang="ru-RU"/>
        </a:p>
      </dgm:t>
    </dgm:pt>
    <dgm:pt modelId="{8CBBE168-C9C3-407D-B4BA-EB54A8D80F41}" type="sibTrans" cxnId="{0D71FB4B-5EFC-44C7-8111-AA148DB33EF3}">
      <dgm:prSet/>
      <dgm:spPr/>
      <dgm:t>
        <a:bodyPr/>
        <a:lstStyle/>
        <a:p>
          <a:endParaRPr lang="ru-RU"/>
        </a:p>
      </dgm:t>
    </dgm:pt>
    <dgm:pt modelId="{9AF52267-69FD-4B60-B2B1-A65E0217C372}" type="pres">
      <dgm:prSet presAssocID="{9AA40703-00E7-4C1A-8B35-EE67D25B79CC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4E6BD0-476D-4D1B-A77C-CC74EDD5EBFC}" type="pres">
      <dgm:prSet presAssocID="{9AA40703-00E7-4C1A-8B35-EE67D25B79CC}" presName="arrow" presStyleLbl="bgShp" presStyleIdx="0" presStyleCnt="1"/>
      <dgm:spPr/>
    </dgm:pt>
    <dgm:pt modelId="{A192AA06-7FBC-437D-9A6E-C2D9501C7D6C}" type="pres">
      <dgm:prSet presAssocID="{9AA40703-00E7-4C1A-8B35-EE67D25B79CC}" presName="linearProcess" presStyleCnt="0"/>
      <dgm:spPr/>
    </dgm:pt>
    <dgm:pt modelId="{0AB269B9-C3FB-4B0A-936D-2E83702CA1B2}" type="pres">
      <dgm:prSet presAssocID="{0BE6B353-91AB-4F28-B1CB-D2063AD1512B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71FB4B-5EFC-44C7-8111-AA148DB33EF3}" srcId="{9AA40703-00E7-4C1A-8B35-EE67D25B79CC}" destId="{0BE6B353-91AB-4F28-B1CB-D2063AD1512B}" srcOrd="0" destOrd="0" parTransId="{505E84D2-991A-4AC0-AECC-E6E86A2AC228}" sibTransId="{8CBBE168-C9C3-407D-B4BA-EB54A8D80F41}"/>
    <dgm:cxn modelId="{1B810C2A-1955-4F85-9B76-F0538776C302}" type="presOf" srcId="{0BE6B353-91AB-4F28-B1CB-D2063AD1512B}" destId="{0AB269B9-C3FB-4B0A-936D-2E83702CA1B2}" srcOrd="0" destOrd="0" presId="urn:microsoft.com/office/officeart/2005/8/layout/hProcess9"/>
    <dgm:cxn modelId="{AFD58D02-F9B0-4345-A2E7-5579FDE62732}" type="presOf" srcId="{9AA40703-00E7-4C1A-8B35-EE67D25B79CC}" destId="{9AF52267-69FD-4B60-B2B1-A65E0217C372}" srcOrd="0" destOrd="0" presId="urn:microsoft.com/office/officeart/2005/8/layout/hProcess9"/>
    <dgm:cxn modelId="{ADFB75C1-5C93-4FAB-87DD-694BEA8C2613}" type="presParOf" srcId="{9AF52267-69FD-4B60-B2B1-A65E0217C372}" destId="{DD4E6BD0-476D-4D1B-A77C-CC74EDD5EBFC}" srcOrd="0" destOrd="0" presId="urn:microsoft.com/office/officeart/2005/8/layout/hProcess9"/>
    <dgm:cxn modelId="{C27EE5A4-27FE-43A4-B17F-FD7CF8B48075}" type="presParOf" srcId="{9AF52267-69FD-4B60-B2B1-A65E0217C372}" destId="{A192AA06-7FBC-437D-9A6E-C2D9501C7D6C}" srcOrd="1" destOrd="0" presId="urn:microsoft.com/office/officeart/2005/8/layout/hProcess9"/>
    <dgm:cxn modelId="{19CA2B09-5F4E-42A2-9A89-085601ECCCDF}" type="presParOf" srcId="{A192AA06-7FBC-437D-9A6E-C2D9501C7D6C}" destId="{0AB269B9-C3FB-4B0A-936D-2E83702CA1B2}" srcOrd="0" destOrd="0" presId="urn:microsoft.com/office/officeart/2005/8/layout/hProcess9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4C3E1E7-62BE-4965-8B8E-83216ACBF8F4}" type="doc">
      <dgm:prSet loTypeId="urn:microsoft.com/office/officeart/2005/8/layout/target3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FFD6E1FA-507A-4F6E-85B8-28A755EB3CB4}">
      <dgm:prSet/>
      <dgm:spPr/>
      <dgm:t>
        <a:bodyPr/>
        <a:lstStyle/>
        <a:p>
          <a:pPr rtl="0"/>
          <a:r>
            <a:rPr lang="uk-UA" b="1" dirty="0" smtClean="0"/>
            <a:t>Подвійна ізоляція</a:t>
          </a:r>
          <a:r>
            <a:rPr lang="uk-UA" dirty="0" smtClean="0"/>
            <a:t> </a:t>
          </a:r>
          <a:r>
            <a:rPr lang="ru-RU" dirty="0" smtClean="0"/>
            <a:t>- </a:t>
          </a:r>
          <a:r>
            <a:rPr lang="uk-UA" dirty="0" smtClean="0"/>
            <a:t>електрична ізоляція, що складається з робочої та додаткової ізоляції. </a:t>
          </a:r>
          <a:endParaRPr lang="uk-UA" dirty="0"/>
        </a:p>
      </dgm:t>
    </dgm:pt>
    <dgm:pt modelId="{209D2F66-F4D5-4CB4-A9CA-19986C785147}" type="parTrans" cxnId="{8D652FE5-DDB5-44E7-A057-6969D4E3E0A9}">
      <dgm:prSet/>
      <dgm:spPr/>
      <dgm:t>
        <a:bodyPr/>
        <a:lstStyle/>
        <a:p>
          <a:endParaRPr lang="ru-RU"/>
        </a:p>
      </dgm:t>
    </dgm:pt>
    <dgm:pt modelId="{41E0F725-60C1-404A-AC5F-43CFF5E2ABB6}" type="sibTrans" cxnId="{8D652FE5-DDB5-44E7-A057-6969D4E3E0A9}">
      <dgm:prSet/>
      <dgm:spPr/>
      <dgm:t>
        <a:bodyPr/>
        <a:lstStyle/>
        <a:p>
          <a:endParaRPr lang="ru-RU"/>
        </a:p>
      </dgm:t>
    </dgm:pt>
    <dgm:pt modelId="{AA022E0C-5A8F-42D1-9980-1B5D8FDCE641}">
      <dgm:prSet/>
      <dgm:spPr/>
      <dgm:t>
        <a:bodyPr/>
        <a:lstStyle/>
        <a:p>
          <a:pPr rtl="0"/>
          <a:r>
            <a:rPr lang="uk-UA" i="1" dirty="0" smtClean="0"/>
            <a:t>Робоча ізоляція — </a:t>
          </a:r>
          <a:r>
            <a:rPr lang="uk-UA" dirty="0" err="1" smtClean="0"/>
            <a:t>ізоляція</a:t>
          </a:r>
          <a:r>
            <a:rPr lang="uk-UA" dirty="0" smtClean="0"/>
            <a:t> струмопровідних частин електроустановки. </a:t>
          </a:r>
          <a:endParaRPr lang="uk-UA" dirty="0"/>
        </a:p>
      </dgm:t>
    </dgm:pt>
    <dgm:pt modelId="{ADD65BCB-264F-43C1-8743-45555238384E}" type="parTrans" cxnId="{EB4C03E4-23A5-42EF-8055-81333C1A2446}">
      <dgm:prSet/>
      <dgm:spPr/>
      <dgm:t>
        <a:bodyPr/>
        <a:lstStyle/>
        <a:p>
          <a:endParaRPr lang="ru-RU"/>
        </a:p>
      </dgm:t>
    </dgm:pt>
    <dgm:pt modelId="{1EF8CB3B-E1DE-40A2-927C-DEC53D718BAB}" type="sibTrans" cxnId="{EB4C03E4-23A5-42EF-8055-81333C1A2446}">
      <dgm:prSet/>
      <dgm:spPr/>
      <dgm:t>
        <a:bodyPr/>
        <a:lstStyle/>
        <a:p>
          <a:endParaRPr lang="ru-RU"/>
        </a:p>
      </dgm:t>
    </dgm:pt>
    <dgm:pt modelId="{AA3CF569-A29A-4C47-9209-87EAC16478B3}">
      <dgm:prSet/>
      <dgm:spPr/>
      <dgm:t>
        <a:bodyPr/>
        <a:lstStyle/>
        <a:p>
          <a:pPr rtl="0"/>
          <a:r>
            <a:rPr lang="uk-UA" i="1" dirty="0" smtClean="0"/>
            <a:t>Додаткова ізоляція</a:t>
          </a:r>
          <a:r>
            <a:rPr lang="uk-UA" dirty="0" smtClean="0"/>
            <a:t> досягається виготовленням корпусу з ізоляційного матеріалу (електропобутові прилади).</a:t>
          </a:r>
          <a:endParaRPr lang="ru-RU" dirty="0"/>
        </a:p>
      </dgm:t>
    </dgm:pt>
    <dgm:pt modelId="{5DE4E919-BD60-4C27-BB26-853F6806DD39}" type="parTrans" cxnId="{7BC43E8B-5A36-4016-8C06-ED211E622352}">
      <dgm:prSet/>
      <dgm:spPr/>
      <dgm:t>
        <a:bodyPr/>
        <a:lstStyle/>
        <a:p>
          <a:endParaRPr lang="ru-RU"/>
        </a:p>
      </dgm:t>
    </dgm:pt>
    <dgm:pt modelId="{29ABB6A4-33DE-46B1-B26C-A049ADA4FE44}" type="sibTrans" cxnId="{7BC43E8B-5A36-4016-8C06-ED211E622352}">
      <dgm:prSet/>
      <dgm:spPr/>
      <dgm:t>
        <a:bodyPr/>
        <a:lstStyle/>
        <a:p>
          <a:endParaRPr lang="ru-RU"/>
        </a:p>
      </dgm:t>
    </dgm:pt>
    <dgm:pt modelId="{1381E8E0-0F38-4DEA-A259-6E2DD1FD7079}" type="pres">
      <dgm:prSet presAssocID="{34C3E1E7-62BE-4965-8B8E-83216ACBF8F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19B30D-5DE7-4496-8A25-7851F9D988AB}" type="pres">
      <dgm:prSet presAssocID="{FFD6E1FA-507A-4F6E-85B8-28A755EB3CB4}" presName="circle1" presStyleLbl="node1" presStyleIdx="0" presStyleCnt="3"/>
      <dgm:spPr/>
    </dgm:pt>
    <dgm:pt modelId="{271D1D52-1B5F-4593-8A66-EC1C89FCADB2}" type="pres">
      <dgm:prSet presAssocID="{FFD6E1FA-507A-4F6E-85B8-28A755EB3CB4}" presName="space" presStyleCnt="0"/>
      <dgm:spPr/>
    </dgm:pt>
    <dgm:pt modelId="{36A99E42-F2DE-4519-83C0-B27737E079D1}" type="pres">
      <dgm:prSet presAssocID="{FFD6E1FA-507A-4F6E-85B8-28A755EB3CB4}" presName="rect1" presStyleLbl="alignAcc1" presStyleIdx="0" presStyleCnt="3"/>
      <dgm:spPr/>
      <dgm:t>
        <a:bodyPr/>
        <a:lstStyle/>
        <a:p>
          <a:endParaRPr lang="ru-RU"/>
        </a:p>
      </dgm:t>
    </dgm:pt>
    <dgm:pt modelId="{187270B6-F84C-4338-85CC-EE978E589A13}" type="pres">
      <dgm:prSet presAssocID="{AA022E0C-5A8F-42D1-9980-1B5D8FDCE641}" presName="vertSpace2" presStyleLbl="node1" presStyleIdx="0" presStyleCnt="3"/>
      <dgm:spPr/>
    </dgm:pt>
    <dgm:pt modelId="{E8F05C81-71BE-42D7-B9D4-3A9D7C970E79}" type="pres">
      <dgm:prSet presAssocID="{AA022E0C-5A8F-42D1-9980-1B5D8FDCE641}" presName="circle2" presStyleLbl="node1" presStyleIdx="1" presStyleCnt="3"/>
      <dgm:spPr/>
    </dgm:pt>
    <dgm:pt modelId="{6AA25C17-2A32-46A9-AD5E-547FDEA16138}" type="pres">
      <dgm:prSet presAssocID="{AA022E0C-5A8F-42D1-9980-1B5D8FDCE641}" presName="rect2" presStyleLbl="alignAcc1" presStyleIdx="1" presStyleCnt="3"/>
      <dgm:spPr/>
      <dgm:t>
        <a:bodyPr/>
        <a:lstStyle/>
        <a:p>
          <a:endParaRPr lang="ru-RU"/>
        </a:p>
      </dgm:t>
    </dgm:pt>
    <dgm:pt modelId="{C5C38C5D-D38A-4B51-9AB9-9E5AE584AE54}" type="pres">
      <dgm:prSet presAssocID="{AA3CF569-A29A-4C47-9209-87EAC16478B3}" presName="vertSpace3" presStyleLbl="node1" presStyleIdx="1" presStyleCnt="3"/>
      <dgm:spPr/>
    </dgm:pt>
    <dgm:pt modelId="{8CA6C64F-ACB8-48B0-8C2E-1A227D9EEFD4}" type="pres">
      <dgm:prSet presAssocID="{AA3CF569-A29A-4C47-9209-87EAC16478B3}" presName="circle3" presStyleLbl="node1" presStyleIdx="2" presStyleCnt="3"/>
      <dgm:spPr/>
    </dgm:pt>
    <dgm:pt modelId="{A339E47F-1B41-44F8-BC4B-E8E9E3E8A1A3}" type="pres">
      <dgm:prSet presAssocID="{AA3CF569-A29A-4C47-9209-87EAC16478B3}" presName="rect3" presStyleLbl="alignAcc1" presStyleIdx="2" presStyleCnt="3"/>
      <dgm:spPr/>
      <dgm:t>
        <a:bodyPr/>
        <a:lstStyle/>
        <a:p>
          <a:endParaRPr lang="ru-RU"/>
        </a:p>
      </dgm:t>
    </dgm:pt>
    <dgm:pt modelId="{0A878752-AF4B-4237-9E9D-6C420CA4A1FE}" type="pres">
      <dgm:prSet presAssocID="{FFD6E1FA-507A-4F6E-85B8-28A755EB3CB4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B08AB-158A-47E9-BA37-B27AB7650962}" type="pres">
      <dgm:prSet presAssocID="{AA022E0C-5A8F-42D1-9980-1B5D8FDCE64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EB03C3-79F0-45C5-BFF4-3637622FB9DF}" type="pres">
      <dgm:prSet presAssocID="{AA3CF569-A29A-4C47-9209-87EAC16478B3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C9EA59-3068-4C7D-AEB6-E3E52C331C27}" type="presOf" srcId="{AA022E0C-5A8F-42D1-9980-1B5D8FDCE641}" destId="{282B08AB-158A-47E9-BA37-B27AB7650962}" srcOrd="1" destOrd="0" presId="urn:microsoft.com/office/officeart/2005/8/layout/target3"/>
    <dgm:cxn modelId="{06D29CAD-E640-4EDE-AADA-F928296D5034}" type="presOf" srcId="{AA3CF569-A29A-4C47-9209-87EAC16478B3}" destId="{A339E47F-1B41-44F8-BC4B-E8E9E3E8A1A3}" srcOrd="0" destOrd="0" presId="urn:microsoft.com/office/officeart/2005/8/layout/target3"/>
    <dgm:cxn modelId="{8D652FE5-DDB5-44E7-A057-6969D4E3E0A9}" srcId="{34C3E1E7-62BE-4965-8B8E-83216ACBF8F4}" destId="{FFD6E1FA-507A-4F6E-85B8-28A755EB3CB4}" srcOrd="0" destOrd="0" parTransId="{209D2F66-F4D5-4CB4-A9CA-19986C785147}" sibTransId="{41E0F725-60C1-404A-AC5F-43CFF5E2ABB6}"/>
    <dgm:cxn modelId="{CAFE2F80-4C1F-44E4-B77D-29D63410E7A4}" type="presOf" srcId="{34C3E1E7-62BE-4965-8B8E-83216ACBF8F4}" destId="{1381E8E0-0F38-4DEA-A259-6E2DD1FD7079}" srcOrd="0" destOrd="0" presId="urn:microsoft.com/office/officeart/2005/8/layout/target3"/>
    <dgm:cxn modelId="{7BC43E8B-5A36-4016-8C06-ED211E622352}" srcId="{34C3E1E7-62BE-4965-8B8E-83216ACBF8F4}" destId="{AA3CF569-A29A-4C47-9209-87EAC16478B3}" srcOrd="2" destOrd="0" parTransId="{5DE4E919-BD60-4C27-BB26-853F6806DD39}" sibTransId="{29ABB6A4-33DE-46B1-B26C-A049ADA4FE44}"/>
    <dgm:cxn modelId="{C1602946-059D-4B46-9458-BDB2F852178D}" type="presOf" srcId="{FFD6E1FA-507A-4F6E-85B8-28A755EB3CB4}" destId="{0A878752-AF4B-4237-9E9D-6C420CA4A1FE}" srcOrd="1" destOrd="0" presId="urn:microsoft.com/office/officeart/2005/8/layout/target3"/>
    <dgm:cxn modelId="{EDD5D33A-1F19-4182-BF0A-4E3436C656CB}" type="presOf" srcId="{FFD6E1FA-507A-4F6E-85B8-28A755EB3CB4}" destId="{36A99E42-F2DE-4519-83C0-B27737E079D1}" srcOrd="0" destOrd="0" presId="urn:microsoft.com/office/officeart/2005/8/layout/target3"/>
    <dgm:cxn modelId="{CDC250B2-7BE6-4106-B6C2-86B7CCD12F38}" type="presOf" srcId="{AA022E0C-5A8F-42D1-9980-1B5D8FDCE641}" destId="{6AA25C17-2A32-46A9-AD5E-547FDEA16138}" srcOrd="0" destOrd="0" presId="urn:microsoft.com/office/officeart/2005/8/layout/target3"/>
    <dgm:cxn modelId="{70E8B920-BA9B-42A9-974E-D8C2BF2A8F2B}" type="presOf" srcId="{AA3CF569-A29A-4C47-9209-87EAC16478B3}" destId="{67EB03C3-79F0-45C5-BFF4-3637622FB9DF}" srcOrd="1" destOrd="0" presId="urn:microsoft.com/office/officeart/2005/8/layout/target3"/>
    <dgm:cxn modelId="{EB4C03E4-23A5-42EF-8055-81333C1A2446}" srcId="{34C3E1E7-62BE-4965-8B8E-83216ACBF8F4}" destId="{AA022E0C-5A8F-42D1-9980-1B5D8FDCE641}" srcOrd="1" destOrd="0" parTransId="{ADD65BCB-264F-43C1-8743-45555238384E}" sibTransId="{1EF8CB3B-E1DE-40A2-927C-DEC53D718BAB}"/>
    <dgm:cxn modelId="{785BDFAF-CB26-40C7-8137-F15B89D9112A}" type="presParOf" srcId="{1381E8E0-0F38-4DEA-A259-6E2DD1FD7079}" destId="{EE19B30D-5DE7-4496-8A25-7851F9D988AB}" srcOrd="0" destOrd="0" presId="urn:microsoft.com/office/officeart/2005/8/layout/target3"/>
    <dgm:cxn modelId="{B936E1FC-0FE5-4A9D-AA19-A0B9E726EF2C}" type="presParOf" srcId="{1381E8E0-0F38-4DEA-A259-6E2DD1FD7079}" destId="{271D1D52-1B5F-4593-8A66-EC1C89FCADB2}" srcOrd="1" destOrd="0" presId="urn:microsoft.com/office/officeart/2005/8/layout/target3"/>
    <dgm:cxn modelId="{3DF4321B-7F85-4C21-9970-3B8806F22421}" type="presParOf" srcId="{1381E8E0-0F38-4DEA-A259-6E2DD1FD7079}" destId="{36A99E42-F2DE-4519-83C0-B27737E079D1}" srcOrd="2" destOrd="0" presId="urn:microsoft.com/office/officeart/2005/8/layout/target3"/>
    <dgm:cxn modelId="{4D7C918F-FFBC-42C2-A614-F49624C16995}" type="presParOf" srcId="{1381E8E0-0F38-4DEA-A259-6E2DD1FD7079}" destId="{187270B6-F84C-4338-85CC-EE978E589A13}" srcOrd="3" destOrd="0" presId="urn:microsoft.com/office/officeart/2005/8/layout/target3"/>
    <dgm:cxn modelId="{65BAA46B-B3E0-401A-84E3-220E8C9EAE32}" type="presParOf" srcId="{1381E8E0-0F38-4DEA-A259-6E2DD1FD7079}" destId="{E8F05C81-71BE-42D7-B9D4-3A9D7C970E79}" srcOrd="4" destOrd="0" presId="urn:microsoft.com/office/officeart/2005/8/layout/target3"/>
    <dgm:cxn modelId="{4679C76C-5CE9-4F44-A4B1-92D2B468AA41}" type="presParOf" srcId="{1381E8E0-0F38-4DEA-A259-6E2DD1FD7079}" destId="{6AA25C17-2A32-46A9-AD5E-547FDEA16138}" srcOrd="5" destOrd="0" presId="urn:microsoft.com/office/officeart/2005/8/layout/target3"/>
    <dgm:cxn modelId="{AC026312-5D77-4DFA-B835-32E2CD8428B7}" type="presParOf" srcId="{1381E8E0-0F38-4DEA-A259-6E2DD1FD7079}" destId="{C5C38C5D-D38A-4B51-9AB9-9E5AE584AE54}" srcOrd="6" destOrd="0" presId="urn:microsoft.com/office/officeart/2005/8/layout/target3"/>
    <dgm:cxn modelId="{9B363D25-ACD3-4829-A171-001B390FE9C3}" type="presParOf" srcId="{1381E8E0-0F38-4DEA-A259-6E2DD1FD7079}" destId="{8CA6C64F-ACB8-48B0-8C2E-1A227D9EEFD4}" srcOrd="7" destOrd="0" presId="urn:microsoft.com/office/officeart/2005/8/layout/target3"/>
    <dgm:cxn modelId="{B3A0414A-E91E-433D-B32B-0EEE3DC5ADC0}" type="presParOf" srcId="{1381E8E0-0F38-4DEA-A259-6E2DD1FD7079}" destId="{A339E47F-1B41-44F8-BC4B-E8E9E3E8A1A3}" srcOrd="8" destOrd="0" presId="urn:microsoft.com/office/officeart/2005/8/layout/target3"/>
    <dgm:cxn modelId="{50C19592-C03E-4390-8E16-5F34C677C791}" type="presParOf" srcId="{1381E8E0-0F38-4DEA-A259-6E2DD1FD7079}" destId="{0A878752-AF4B-4237-9E9D-6C420CA4A1FE}" srcOrd="9" destOrd="0" presId="urn:microsoft.com/office/officeart/2005/8/layout/target3"/>
    <dgm:cxn modelId="{09F0B87E-90E0-49BB-AC1F-C1115A618584}" type="presParOf" srcId="{1381E8E0-0F38-4DEA-A259-6E2DD1FD7079}" destId="{282B08AB-158A-47E9-BA37-B27AB7650962}" srcOrd="10" destOrd="0" presId="urn:microsoft.com/office/officeart/2005/8/layout/target3"/>
    <dgm:cxn modelId="{221FD02E-6488-4878-BE6F-1E7F09433580}" type="presParOf" srcId="{1381E8E0-0F38-4DEA-A259-6E2DD1FD7079}" destId="{67EB03C3-79F0-45C5-BFF4-3637622FB9DF}" srcOrd="11" destOrd="0" presId="urn:microsoft.com/office/officeart/2005/8/layout/target3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1BFEF07-E1D2-48AC-B89D-B52F2092A161}" type="doc">
      <dgm:prSet loTypeId="urn:microsoft.com/office/officeart/2005/8/layout/lProcess3" loCatId="process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7096BD1C-A158-4444-9B03-19E5B499730B}">
      <dgm:prSet/>
      <dgm:spPr/>
      <dgm:t>
        <a:bodyPr/>
        <a:lstStyle/>
        <a:p>
          <a:pPr rtl="0"/>
          <a:r>
            <a:rPr lang="uk-UA" b="1" dirty="0" smtClean="0"/>
            <a:t>Захисне відімкнення</a:t>
          </a:r>
          <a:r>
            <a:rPr lang="uk-UA" dirty="0" smtClean="0"/>
            <a:t> </a:t>
          </a:r>
          <a:r>
            <a:rPr lang="ru-RU" dirty="0" smtClean="0"/>
            <a:t>- </a:t>
          </a:r>
          <a:r>
            <a:rPr lang="uk-UA" dirty="0" smtClean="0"/>
            <a:t>захист швидкої дії, що забезпечує автоматичне відімкнення електроустановки під час виникнення в ній небезпеки ураження людини струмом.</a:t>
          </a:r>
          <a:endParaRPr lang="ru-RU" dirty="0"/>
        </a:p>
      </dgm:t>
    </dgm:pt>
    <dgm:pt modelId="{21FF6BFB-F5F4-42D2-9EAF-FAAE0CA0E902}" type="parTrans" cxnId="{84C33A80-532E-40A3-9EF6-81E52E0E241E}">
      <dgm:prSet/>
      <dgm:spPr/>
      <dgm:t>
        <a:bodyPr/>
        <a:lstStyle/>
        <a:p>
          <a:endParaRPr lang="ru-RU"/>
        </a:p>
      </dgm:t>
    </dgm:pt>
    <dgm:pt modelId="{AB8CB886-A753-4CCA-91F9-27ADEB50CBF5}" type="sibTrans" cxnId="{84C33A80-532E-40A3-9EF6-81E52E0E241E}">
      <dgm:prSet/>
      <dgm:spPr/>
      <dgm:t>
        <a:bodyPr/>
        <a:lstStyle/>
        <a:p>
          <a:endParaRPr lang="ru-RU"/>
        </a:p>
      </dgm:t>
    </dgm:pt>
    <dgm:pt modelId="{61CD6546-D33B-45DA-A9CA-17B90FDCCD1D}" type="pres">
      <dgm:prSet presAssocID="{E1BFEF07-E1D2-48AC-B89D-B52F2092A161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1860D4D-7F18-494D-94F7-86226840A068}" type="pres">
      <dgm:prSet presAssocID="{7096BD1C-A158-4444-9B03-19E5B499730B}" presName="horFlow" presStyleCnt="0"/>
      <dgm:spPr/>
    </dgm:pt>
    <dgm:pt modelId="{D9950F31-4350-49AA-B169-90F522797DED}" type="pres">
      <dgm:prSet presAssocID="{7096BD1C-A158-4444-9B03-19E5B499730B}" presName="bigChev" presStyleLbl="node1" presStyleIdx="0" presStyleCnt="1"/>
      <dgm:spPr/>
      <dgm:t>
        <a:bodyPr/>
        <a:lstStyle/>
        <a:p>
          <a:endParaRPr lang="ru-RU"/>
        </a:p>
      </dgm:t>
    </dgm:pt>
  </dgm:ptLst>
  <dgm:cxnLst>
    <dgm:cxn modelId="{84C33A80-532E-40A3-9EF6-81E52E0E241E}" srcId="{E1BFEF07-E1D2-48AC-B89D-B52F2092A161}" destId="{7096BD1C-A158-4444-9B03-19E5B499730B}" srcOrd="0" destOrd="0" parTransId="{21FF6BFB-F5F4-42D2-9EAF-FAAE0CA0E902}" sibTransId="{AB8CB886-A753-4CCA-91F9-27ADEB50CBF5}"/>
    <dgm:cxn modelId="{D6444C08-E12C-44E4-B532-5A7C88BFF5AF}" type="presOf" srcId="{7096BD1C-A158-4444-9B03-19E5B499730B}" destId="{D9950F31-4350-49AA-B169-90F522797DED}" srcOrd="0" destOrd="0" presId="urn:microsoft.com/office/officeart/2005/8/layout/lProcess3"/>
    <dgm:cxn modelId="{129CC07C-9DA8-4E68-8350-6CD636FDBF9E}" type="presOf" srcId="{E1BFEF07-E1D2-48AC-B89D-B52F2092A161}" destId="{61CD6546-D33B-45DA-A9CA-17B90FDCCD1D}" srcOrd="0" destOrd="0" presId="urn:microsoft.com/office/officeart/2005/8/layout/lProcess3"/>
    <dgm:cxn modelId="{F0C451D7-AAF7-471C-9D0B-3DA177FBF7F9}" type="presParOf" srcId="{61CD6546-D33B-45DA-A9CA-17B90FDCCD1D}" destId="{41860D4D-7F18-494D-94F7-86226840A068}" srcOrd="0" destOrd="0" presId="urn:microsoft.com/office/officeart/2005/8/layout/lProcess3"/>
    <dgm:cxn modelId="{BE2D6BDC-077C-4B7A-B6C9-9E7A7C1EA12F}" type="presParOf" srcId="{41860D4D-7F18-494D-94F7-86226840A068}" destId="{D9950F31-4350-49AA-B169-90F522797DED}" srcOrd="0" destOrd="0" presId="urn:microsoft.com/office/officeart/2005/8/layout/lProcess3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C57DC75-AD41-41B8-9DF6-5860F7157073}" type="doc">
      <dgm:prSet loTypeId="urn:microsoft.com/office/officeart/2005/8/layout/vList5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FFBC7B55-753C-4F15-8DA3-9B0C7971902E}">
      <dgm:prSet/>
      <dgm:spPr/>
      <dgm:t>
        <a:bodyPr/>
        <a:lstStyle/>
        <a:p>
          <a:pPr rtl="0"/>
          <a:r>
            <a:rPr lang="uk-UA" b="1" dirty="0" err="1" smtClean="0"/>
            <a:t>Огороджуючі</a:t>
          </a:r>
          <a:r>
            <a:rPr lang="uk-UA" b="1" dirty="0" smtClean="0"/>
            <a:t> пристрої</a:t>
          </a:r>
          <a:r>
            <a:rPr lang="ru-RU" dirty="0" smtClean="0"/>
            <a:t> </a:t>
          </a:r>
          <a:r>
            <a:rPr lang="uk-UA" dirty="0" smtClean="0"/>
            <a:t>призначені для постійного чи тимчасового огородження струмопровідних частин і запобігання помилкових операцій з комутаційною апаратурою. </a:t>
          </a:r>
          <a:endParaRPr lang="uk-UA" dirty="0"/>
        </a:p>
      </dgm:t>
    </dgm:pt>
    <dgm:pt modelId="{8B97BBE0-D084-4218-9363-404711433C17}" type="parTrans" cxnId="{4BE3FD46-E2B9-46AF-B925-8B1D642801BF}">
      <dgm:prSet/>
      <dgm:spPr/>
      <dgm:t>
        <a:bodyPr/>
        <a:lstStyle/>
        <a:p>
          <a:endParaRPr lang="ru-RU"/>
        </a:p>
      </dgm:t>
    </dgm:pt>
    <dgm:pt modelId="{B92C8696-6297-4788-8FD9-745997DA5ACB}" type="sibTrans" cxnId="{4BE3FD46-E2B9-46AF-B925-8B1D642801BF}">
      <dgm:prSet/>
      <dgm:spPr/>
      <dgm:t>
        <a:bodyPr/>
        <a:lstStyle/>
        <a:p>
          <a:endParaRPr lang="ru-RU"/>
        </a:p>
      </dgm:t>
    </dgm:pt>
    <dgm:pt modelId="{8E65FE79-77F0-4B51-BE9D-D218E9308083}" type="pres">
      <dgm:prSet presAssocID="{0C57DC75-AD41-41B8-9DF6-5860F715707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5532F2-7066-4B9A-A538-35248AD1869C}" type="pres">
      <dgm:prSet presAssocID="{FFBC7B55-753C-4F15-8DA3-9B0C7971902E}" presName="linNode" presStyleCnt="0"/>
      <dgm:spPr/>
    </dgm:pt>
    <dgm:pt modelId="{41CCAD4B-ABD0-4568-8E3B-F5FC437CF4B0}" type="pres">
      <dgm:prSet presAssocID="{FFBC7B55-753C-4F15-8DA3-9B0C7971902E}" presName="parentText" presStyleLbl="node1" presStyleIdx="0" presStyleCnt="1" custScaleX="1289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E3FD46-E2B9-46AF-B925-8B1D642801BF}" srcId="{0C57DC75-AD41-41B8-9DF6-5860F7157073}" destId="{FFBC7B55-753C-4F15-8DA3-9B0C7971902E}" srcOrd="0" destOrd="0" parTransId="{8B97BBE0-D084-4218-9363-404711433C17}" sibTransId="{B92C8696-6297-4788-8FD9-745997DA5ACB}"/>
    <dgm:cxn modelId="{F0FC8325-D6AA-4B32-B7C1-022082860ED1}" type="presOf" srcId="{0C57DC75-AD41-41B8-9DF6-5860F7157073}" destId="{8E65FE79-77F0-4B51-BE9D-D218E9308083}" srcOrd="0" destOrd="0" presId="urn:microsoft.com/office/officeart/2005/8/layout/vList5"/>
    <dgm:cxn modelId="{0F5F520C-B85A-4F7D-B51D-A5336E369AC8}" type="presOf" srcId="{FFBC7B55-753C-4F15-8DA3-9B0C7971902E}" destId="{41CCAD4B-ABD0-4568-8E3B-F5FC437CF4B0}" srcOrd="0" destOrd="0" presId="urn:microsoft.com/office/officeart/2005/8/layout/vList5"/>
    <dgm:cxn modelId="{864B799F-0713-484F-B935-BAFF59FA994F}" type="presParOf" srcId="{8E65FE79-77F0-4B51-BE9D-D218E9308083}" destId="{715532F2-7066-4B9A-A538-35248AD1869C}" srcOrd="0" destOrd="0" presId="urn:microsoft.com/office/officeart/2005/8/layout/vList5"/>
    <dgm:cxn modelId="{FBEA12F5-6299-499D-A7D7-E87E31557DC6}" type="presParOf" srcId="{715532F2-7066-4B9A-A538-35248AD1869C}" destId="{41CCAD4B-ABD0-4568-8E3B-F5FC437CF4B0}" srcOrd="0" destOrd="0" presId="urn:microsoft.com/office/officeart/2005/8/layout/vList5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20E0A33-79E9-41C1-ACDD-7CA88D4CB4A6}" type="doc">
      <dgm:prSet loTypeId="urn:microsoft.com/office/officeart/2005/8/layout/vList5" loCatId="list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5912B3F4-091D-4BC5-934B-856F02D815A1}">
      <dgm:prSet/>
      <dgm:spPr/>
      <dgm:t>
        <a:bodyPr/>
        <a:lstStyle/>
        <a:p>
          <a:pPr rtl="0"/>
          <a:r>
            <a:rPr lang="uk-UA" b="1" i="1" dirty="0" smtClean="0"/>
            <a:t>Механічне блокування</a:t>
          </a:r>
          <a:endParaRPr lang="ru-RU" b="1" i="1" dirty="0"/>
        </a:p>
      </dgm:t>
    </dgm:pt>
    <dgm:pt modelId="{4AA01FCA-8502-46CE-8664-4A79DA818206}" type="parTrans" cxnId="{20D78DB2-BE90-4645-B03C-DD0E8CFF36D1}">
      <dgm:prSet/>
      <dgm:spPr/>
      <dgm:t>
        <a:bodyPr/>
        <a:lstStyle/>
        <a:p>
          <a:endParaRPr lang="ru-RU"/>
        </a:p>
      </dgm:t>
    </dgm:pt>
    <dgm:pt modelId="{4677A2BE-4B6C-427F-8319-9DD97DE60878}" type="sibTrans" cxnId="{20D78DB2-BE90-4645-B03C-DD0E8CFF36D1}">
      <dgm:prSet/>
      <dgm:spPr/>
      <dgm:t>
        <a:bodyPr/>
        <a:lstStyle/>
        <a:p>
          <a:endParaRPr lang="ru-RU"/>
        </a:p>
      </dgm:t>
    </dgm:pt>
    <dgm:pt modelId="{FD76C11F-2B5C-4F05-9A63-6417B6D46383}">
      <dgm:prSet/>
      <dgm:spPr/>
      <dgm:t>
        <a:bodyPr/>
        <a:lstStyle/>
        <a:p>
          <a:pPr rtl="0"/>
          <a:r>
            <a:rPr lang="uk-UA" dirty="0" smtClean="0"/>
            <a:t>виконується за допомогою замків, стопорів, защіпок та інших механічних пристроїв, які стопорять поворотну частину механізму у відімкненому стані.</a:t>
          </a:r>
          <a:endParaRPr lang="ru-RU" dirty="0"/>
        </a:p>
      </dgm:t>
    </dgm:pt>
    <dgm:pt modelId="{D851A569-5A00-4289-BE2C-C9F4EFF5E11D}" type="parTrans" cxnId="{2B1119D4-4005-431F-8D59-95A8F0806798}">
      <dgm:prSet/>
      <dgm:spPr/>
      <dgm:t>
        <a:bodyPr/>
        <a:lstStyle/>
        <a:p>
          <a:endParaRPr lang="ru-RU"/>
        </a:p>
      </dgm:t>
    </dgm:pt>
    <dgm:pt modelId="{A98F56ED-ADAA-49B3-B636-1E4C73B7D535}" type="sibTrans" cxnId="{2B1119D4-4005-431F-8D59-95A8F0806798}">
      <dgm:prSet/>
      <dgm:spPr/>
      <dgm:t>
        <a:bodyPr/>
        <a:lstStyle/>
        <a:p>
          <a:endParaRPr lang="ru-RU"/>
        </a:p>
      </dgm:t>
    </dgm:pt>
    <dgm:pt modelId="{D44AE082-2BAB-46DC-9A21-8D32C40C0B77}">
      <dgm:prSet/>
      <dgm:spPr/>
      <dgm:t>
        <a:bodyPr/>
        <a:lstStyle/>
        <a:p>
          <a:pPr rtl="0"/>
          <a:r>
            <a:rPr lang="uk-UA" b="1" i="1" dirty="0" smtClean="0"/>
            <a:t>Електромагнітне блокування</a:t>
          </a:r>
          <a:endParaRPr lang="ru-RU" b="1" i="1" dirty="0"/>
        </a:p>
      </dgm:t>
    </dgm:pt>
    <dgm:pt modelId="{EE1B2E91-6D32-41FE-BB32-874B4D0E0E16}" type="parTrans" cxnId="{E7956CA2-ECEA-43D5-8C8F-F45CCD4DFC8F}">
      <dgm:prSet/>
      <dgm:spPr/>
      <dgm:t>
        <a:bodyPr/>
        <a:lstStyle/>
        <a:p>
          <a:endParaRPr lang="ru-RU"/>
        </a:p>
      </dgm:t>
    </dgm:pt>
    <dgm:pt modelId="{02BE3454-BD8C-4659-9999-05DEE6CB3EBC}" type="sibTrans" cxnId="{E7956CA2-ECEA-43D5-8C8F-F45CCD4DFC8F}">
      <dgm:prSet/>
      <dgm:spPr/>
      <dgm:t>
        <a:bodyPr/>
        <a:lstStyle/>
        <a:p>
          <a:endParaRPr lang="ru-RU"/>
        </a:p>
      </dgm:t>
    </dgm:pt>
    <dgm:pt modelId="{4D8B6AA5-F03E-44EA-B6A5-00019181161A}">
      <dgm:prSet/>
      <dgm:spPr/>
      <dgm:t>
        <a:bodyPr/>
        <a:lstStyle/>
        <a:p>
          <a:pPr rtl="0"/>
          <a:r>
            <a:rPr lang="uk-UA" dirty="0" smtClean="0"/>
            <a:t>здійснюється за допомогою спеціальних електромагнітних замків (запорів).</a:t>
          </a:r>
          <a:endParaRPr lang="ru-RU" dirty="0"/>
        </a:p>
      </dgm:t>
    </dgm:pt>
    <dgm:pt modelId="{785C471B-054A-4524-A901-6AC2A5546229}" type="parTrans" cxnId="{70731813-F7F1-40E4-8B03-B9BE2BD188CD}">
      <dgm:prSet/>
      <dgm:spPr/>
      <dgm:t>
        <a:bodyPr/>
        <a:lstStyle/>
        <a:p>
          <a:endParaRPr lang="ru-RU"/>
        </a:p>
      </dgm:t>
    </dgm:pt>
    <dgm:pt modelId="{2FB1EB8C-0300-4AAB-9317-00A878AE2077}" type="sibTrans" cxnId="{70731813-F7F1-40E4-8B03-B9BE2BD188CD}">
      <dgm:prSet/>
      <dgm:spPr/>
      <dgm:t>
        <a:bodyPr/>
        <a:lstStyle/>
        <a:p>
          <a:endParaRPr lang="ru-RU"/>
        </a:p>
      </dgm:t>
    </dgm:pt>
    <dgm:pt modelId="{7C6580EA-500B-4A2B-B74E-30318BBEA871}" type="pres">
      <dgm:prSet presAssocID="{E20E0A33-79E9-41C1-ACDD-7CA88D4CB4A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5DC5AA-8021-4BC6-8718-89C5F3A69BAB}" type="pres">
      <dgm:prSet presAssocID="{5912B3F4-091D-4BC5-934B-856F02D815A1}" presName="linNode" presStyleCnt="0"/>
      <dgm:spPr/>
    </dgm:pt>
    <dgm:pt modelId="{9BC1F722-D006-41FC-B620-25955DCB9995}" type="pres">
      <dgm:prSet presAssocID="{5912B3F4-091D-4BC5-934B-856F02D815A1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FA1F0F-99D7-4DB7-AD5C-CDD33740CD2E}" type="pres">
      <dgm:prSet presAssocID="{5912B3F4-091D-4BC5-934B-856F02D815A1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78E0B7-5C29-4F71-87E2-7D6A5254055C}" type="pres">
      <dgm:prSet presAssocID="{4677A2BE-4B6C-427F-8319-9DD97DE60878}" presName="sp" presStyleCnt="0"/>
      <dgm:spPr/>
    </dgm:pt>
    <dgm:pt modelId="{21BD21E6-9B86-4AA8-8983-703AE0EEBF9F}" type="pres">
      <dgm:prSet presAssocID="{D44AE082-2BAB-46DC-9A21-8D32C40C0B77}" presName="linNode" presStyleCnt="0"/>
      <dgm:spPr/>
    </dgm:pt>
    <dgm:pt modelId="{3578EDB1-6AD3-457D-BF01-EC4E1BE40D24}" type="pres">
      <dgm:prSet presAssocID="{D44AE082-2BAB-46DC-9A21-8D32C40C0B77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03B5A8-F766-4513-81DB-755497C5E79D}" type="pres">
      <dgm:prSet presAssocID="{D44AE082-2BAB-46DC-9A21-8D32C40C0B77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ED4600-DE21-4040-86FC-F14C09BE8A5D}" type="presOf" srcId="{D44AE082-2BAB-46DC-9A21-8D32C40C0B77}" destId="{3578EDB1-6AD3-457D-BF01-EC4E1BE40D24}" srcOrd="0" destOrd="0" presId="urn:microsoft.com/office/officeart/2005/8/layout/vList5"/>
    <dgm:cxn modelId="{C4043DAC-51B2-4491-88C6-37E8614D6144}" type="presOf" srcId="{4D8B6AA5-F03E-44EA-B6A5-00019181161A}" destId="{8303B5A8-F766-4513-81DB-755497C5E79D}" srcOrd="0" destOrd="0" presId="urn:microsoft.com/office/officeart/2005/8/layout/vList5"/>
    <dgm:cxn modelId="{467FCCFA-E587-478A-AAD0-F3AC05DE0F25}" type="presOf" srcId="{5912B3F4-091D-4BC5-934B-856F02D815A1}" destId="{9BC1F722-D006-41FC-B620-25955DCB9995}" srcOrd="0" destOrd="0" presId="urn:microsoft.com/office/officeart/2005/8/layout/vList5"/>
    <dgm:cxn modelId="{70731813-F7F1-40E4-8B03-B9BE2BD188CD}" srcId="{D44AE082-2BAB-46DC-9A21-8D32C40C0B77}" destId="{4D8B6AA5-F03E-44EA-B6A5-00019181161A}" srcOrd="0" destOrd="0" parTransId="{785C471B-054A-4524-A901-6AC2A5546229}" sibTransId="{2FB1EB8C-0300-4AAB-9317-00A878AE2077}"/>
    <dgm:cxn modelId="{E7956CA2-ECEA-43D5-8C8F-F45CCD4DFC8F}" srcId="{E20E0A33-79E9-41C1-ACDD-7CA88D4CB4A6}" destId="{D44AE082-2BAB-46DC-9A21-8D32C40C0B77}" srcOrd="1" destOrd="0" parTransId="{EE1B2E91-6D32-41FE-BB32-874B4D0E0E16}" sibTransId="{02BE3454-BD8C-4659-9999-05DEE6CB3EBC}"/>
    <dgm:cxn modelId="{2B1119D4-4005-431F-8D59-95A8F0806798}" srcId="{5912B3F4-091D-4BC5-934B-856F02D815A1}" destId="{FD76C11F-2B5C-4F05-9A63-6417B6D46383}" srcOrd="0" destOrd="0" parTransId="{D851A569-5A00-4289-BE2C-C9F4EFF5E11D}" sibTransId="{A98F56ED-ADAA-49B3-B636-1E4C73B7D535}"/>
    <dgm:cxn modelId="{B12E03DC-A6E3-4EF9-9998-102DB061F81A}" type="presOf" srcId="{E20E0A33-79E9-41C1-ACDD-7CA88D4CB4A6}" destId="{7C6580EA-500B-4A2B-B74E-30318BBEA871}" srcOrd="0" destOrd="0" presId="urn:microsoft.com/office/officeart/2005/8/layout/vList5"/>
    <dgm:cxn modelId="{20D78DB2-BE90-4645-B03C-DD0E8CFF36D1}" srcId="{E20E0A33-79E9-41C1-ACDD-7CA88D4CB4A6}" destId="{5912B3F4-091D-4BC5-934B-856F02D815A1}" srcOrd="0" destOrd="0" parTransId="{4AA01FCA-8502-46CE-8664-4A79DA818206}" sibTransId="{4677A2BE-4B6C-427F-8319-9DD97DE60878}"/>
    <dgm:cxn modelId="{23CADA64-E29B-4D67-BF21-F151AD246499}" type="presOf" srcId="{FD76C11F-2B5C-4F05-9A63-6417B6D46383}" destId="{41FA1F0F-99D7-4DB7-AD5C-CDD33740CD2E}" srcOrd="0" destOrd="0" presId="urn:microsoft.com/office/officeart/2005/8/layout/vList5"/>
    <dgm:cxn modelId="{47EB4DD4-ED24-4BA5-A328-7C7092325096}" type="presParOf" srcId="{7C6580EA-500B-4A2B-B74E-30318BBEA871}" destId="{F55DC5AA-8021-4BC6-8718-89C5F3A69BAB}" srcOrd="0" destOrd="0" presId="urn:microsoft.com/office/officeart/2005/8/layout/vList5"/>
    <dgm:cxn modelId="{C929E93B-267C-47C6-836F-DA668C1C39D1}" type="presParOf" srcId="{F55DC5AA-8021-4BC6-8718-89C5F3A69BAB}" destId="{9BC1F722-D006-41FC-B620-25955DCB9995}" srcOrd="0" destOrd="0" presId="urn:microsoft.com/office/officeart/2005/8/layout/vList5"/>
    <dgm:cxn modelId="{D304B2BF-FDE5-4E1F-9248-964DC2160BBE}" type="presParOf" srcId="{F55DC5AA-8021-4BC6-8718-89C5F3A69BAB}" destId="{41FA1F0F-99D7-4DB7-AD5C-CDD33740CD2E}" srcOrd="1" destOrd="0" presId="urn:microsoft.com/office/officeart/2005/8/layout/vList5"/>
    <dgm:cxn modelId="{B388868E-0D18-4B4A-A34A-0DD588397668}" type="presParOf" srcId="{7C6580EA-500B-4A2B-B74E-30318BBEA871}" destId="{0378E0B7-5C29-4F71-87E2-7D6A5254055C}" srcOrd="1" destOrd="0" presId="urn:microsoft.com/office/officeart/2005/8/layout/vList5"/>
    <dgm:cxn modelId="{B7602421-BC63-4674-AA19-ACBA3FCDDBF2}" type="presParOf" srcId="{7C6580EA-500B-4A2B-B74E-30318BBEA871}" destId="{21BD21E6-9B86-4AA8-8983-703AE0EEBF9F}" srcOrd="2" destOrd="0" presId="urn:microsoft.com/office/officeart/2005/8/layout/vList5"/>
    <dgm:cxn modelId="{6570B7B2-A830-4798-AE86-86DD7B28A497}" type="presParOf" srcId="{21BD21E6-9B86-4AA8-8983-703AE0EEBF9F}" destId="{3578EDB1-6AD3-457D-BF01-EC4E1BE40D24}" srcOrd="0" destOrd="0" presId="urn:microsoft.com/office/officeart/2005/8/layout/vList5"/>
    <dgm:cxn modelId="{73DD2F81-1544-4DBC-8C21-42CC0AB01FE2}" type="presParOf" srcId="{21BD21E6-9B86-4AA8-8983-703AE0EEBF9F}" destId="{8303B5A8-F766-4513-81DB-755497C5E79D}" srcOrd="1" destOrd="0" presId="urn:microsoft.com/office/officeart/2005/8/layout/vList5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F394D35-6E82-456D-B7CA-DB4358E11ED3}" type="doc">
      <dgm:prSet loTypeId="urn:microsoft.com/office/officeart/2005/8/layout/hierarchy3" loCatId="hierarchy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5D58DE17-D456-4F22-8799-DC311E47B95E}">
      <dgm:prSet/>
      <dgm:spPr/>
      <dgm:t>
        <a:bodyPr/>
        <a:lstStyle/>
        <a:p>
          <a:pPr rtl="0"/>
          <a:r>
            <a:rPr lang="uk-UA" b="1" i="1" dirty="0" smtClean="0"/>
            <a:t>Запобіжні написи, плакати та пристрої</a:t>
          </a:r>
          <a:endParaRPr lang="ru-RU" b="1" i="1" dirty="0"/>
        </a:p>
      </dgm:t>
    </dgm:pt>
    <dgm:pt modelId="{C352F617-8881-4104-858D-1A65AAE609CD}" type="parTrans" cxnId="{0380557F-4AC7-434C-B563-628C9CD37BE8}">
      <dgm:prSet/>
      <dgm:spPr/>
      <dgm:t>
        <a:bodyPr/>
        <a:lstStyle/>
        <a:p>
          <a:endParaRPr lang="ru-RU"/>
        </a:p>
      </dgm:t>
    </dgm:pt>
    <dgm:pt modelId="{1BEC1EC3-C4A0-4561-BC35-B5A242B21791}" type="sibTrans" cxnId="{0380557F-4AC7-434C-B563-628C9CD37BE8}">
      <dgm:prSet/>
      <dgm:spPr/>
      <dgm:t>
        <a:bodyPr/>
        <a:lstStyle/>
        <a:p>
          <a:endParaRPr lang="ru-RU"/>
        </a:p>
      </dgm:t>
    </dgm:pt>
    <dgm:pt modelId="{96F1A9B3-C059-4755-B70A-3BBB122B61D8}">
      <dgm:prSet/>
      <dgm:spPr/>
      <dgm:t>
        <a:bodyPr/>
        <a:lstStyle/>
        <a:p>
          <a:pPr rtl="0"/>
          <a:r>
            <a:rPr lang="uk-UA" dirty="0" smtClean="0"/>
            <a:t>призначені для привернення уваги працюючих до безпосередньої небезпеки, наказу й дозволу певних дій з метою забезпечення безпеки, а також отримання необхідної інформації.</a:t>
          </a:r>
          <a:endParaRPr lang="ru-RU" dirty="0"/>
        </a:p>
      </dgm:t>
    </dgm:pt>
    <dgm:pt modelId="{A0FF4AC9-5613-400D-A7D4-74FB6FD8E20F}" type="parTrans" cxnId="{D912E1F5-E236-4552-AAD1-C0106595A742}">
      <dgm:prSet/>
      <dgm:spPr/>
      <dgm:t>
        <a:bodyPr/>
        <a:lstStyle/>
        <a:p>
          <a:endParaRPr lang="ru-RU"/>
        </a:p>
      </dgm:t>
    </dgm:pt>
    <dgm:pt modelId="{47CDA762-8137-4623-A010-4496EBC46535}" type="sibTrans" cxnId="{D912E1F5-E236-4552-AAD1-C0106595A742}">
      <dgm:prSet/>
      <dgm:spPr/>
      <dgm:t>
        <a:bodyPr/>
        <a:lstStyle/>
        <a:p>
          <a:endParaRPr lang="ru-RU"/>
        </a:p>
      </dgm:t>
    </dgm:pt>
    <dgm:pt modelId="{65A1BECF-FB65-4E27-B0D7-06900AB19A0F}" type="pres">
      <dgm:prSet presAssocID="{6F394D35-6E82-456D-B7CA-DB4358E11ED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83F17A8-28DB-4D5B-959C-F8E68D087F91}" type="pres">
      <dgm:prSet presAssocID="{5D58DE17-D456-4F22-8799-DC311E47B95E}" presName="root" presStyleCnt="0"/>
      <dgm:spPr/>
    </dgm:pt>
    <dgm:pt modelId="{67C3D555-0390-4BAE-BD0A-6F9E8CC5BEC8}" type="pres">
      <dgm:prSet presAssocID="{5D58DE17-D456-4F22-8799-DC311E47B95E}" presName="rootComposite" presStyleCnt="0"/>
      <dgm:spPr/>
    </dgm:pt>
    <dgm:pt modelId="{6880927C-9568-439D-9D51-7EE15E34E52C}" type="pres">
      <dgm:prSet presAssocID="{5D58DE17-D456-4F22-8799-DC311E47B95E}" presName="rootText" presStyleLbl="node1" presStyleIdx="0" presStyleCnt="1" custScaleX="91514" custScaleY="85499"/>
      <dgm:spPr/>
      <dgm:t>
        <a:bodyPr/>
        <a:lstStyle/>
        <a:p>
          <a:endParaRPr lang="ru-RU"/>
        </a:p>
      </dgm:t>
    </dgm:pt>
    <dgm:pt modelId="{1FC9FF10-69DD-4F44-ABF4-8C8EDDE0143E}" type="pres">
      <dgm:prSet presAssocID="{5D58DE17-D456-4F22-8799-DC311E47B95E}" presName="rootConnector" presStyleLbl="node1" presStyleIdx="0" presStyleCnt="1"/>
      <dgm:spPr/>
      <dgm:t>
        <a:bodyPr/>
        <a:lstStyle/>
        <a:p>
          <a:endParaRPr lang="ru-RU"/>
        </a:p>
      </dgm:t>
    </dgm:pt>
    <dgm:pt modelId="{D713A938-5CD6-48FF-9B53-2F918A25F4A5}" type="pres">
      <dgm:prSet presAssocID="{5D58DE17-D456-4F22-8799-DC311E47B95E}" presName="childShape" presStyleCnt="0"/>
      <dgm:spPr/>
    </dgm:pt>
    <dgm:pt modelId="{A6906B38-D7ED-4A92-B395-2F097AC89CEB}" type="pres">
      <dgm:prSet presAssocID="{A0FF4AC9-5613-400D-A7D4-74FB6FD8E20F}" presName="Name13" presStyleLbl="parChTrans1D2" presStyleIdx="0" presStyleCnt="1"/>
      <dgm:spPr/>
      <dgm:t>
        <a:bodyPr/>
        <a:lstStyle/>
        <a:p>
          <a:endParaRPr lang="ru-RU"/>
        </a:p>
      </dgm:t>
    </dgm:pt>
    <dgm:pt modelId="{1CC74BC0-3266-4186-8DA6-63B677B59AB8}" type="pres">
      <dgm:prSet presAssocID="{96F1A9B3-C059-4755-B70A-3BBB122B61D8}" presName="childText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80557F-4AC7-434C-B563-628C9CD37BE8}" srcId="{6F394D35-6E82-456D-B7CA-DB4358E11ED3}" destId="{5D58DE17-D456-4F22-8799-DC311E47B95E}" srcOrd="0" destOrd="0" parTransId="{C352F617-8881-4104-858D-1A65AAE609CD}" sibTransId="{1BEC1EC3-C4A0-4561-BC35-B5A242B21791}"/>
    <dgm:cxn modelId="{C0B7A933-7BDB-40D3-B076-31A9DA6781BD}" type="presOf" srcId="{5D58DE17-D456-4F22-8799-DC311E47B95E}" destId="{1FC9FF10-69DD-4F44-ABF4-8C8EDDE0143E}" srcOrd="1" destOrd="0" presId="urn:microsoft.com/office/officeart/2005/8/layout/hierarchy3"/>
    <dgm:cxn modelId="{79A1814F-DB6D-4448-967E-1FE1047F41A5}" type="presOf" srcId="{A0FF4AC9-5613-400D-A7D4-74FB6FD8E20F}" destId="{A6906B38-D7ED-4A92-B395-2F097AC89CEB}" srcOrd="0" destOrd="0" presId="urn:microsoft.com/office/officeart/2005/8/layout/hierarchy3"/>
    <dgm:cxn modelId="{A7E7493D-EDA3-4827-8955-EECC8C0BC521}" type="presOf" srcId="{96F1A9B3-C059-4755-B70A-3BBB122B61D8}" destId="{1CC74BC0-3266-4186-8DA6-63B677B59AB8}" srcOrd="0" destOrd="0" presId="urn:microsoft.com/office/officeart/2005/8/layout/hierarchy3"/>
    <dgm:cxn modelId="{05002868-F0E0-4852-AC6A-9D7A0EA6F35F}" type="presOf" srcId="{6F394D35-6E82-456D-B7CA-DB4358E11ED3}" destId="{65A1BECF-FB65-4E27-B0D7-06900AB19A0F}" srcOrd="0" destOrd="0" presId="urn:microsoft.com/office/officeart/2005/8/layout/hierarchy3"/>
    <dgm:cxn modelId="{DCBC380C-5C79-44F5-AFB8-9976B2047758}" type="presOf" srcId="{5D58DE17-D456-4F22-8799-DC311E47B95E}" destId="{6880927C-9568-439D-9D51-7EE15E34E52C}" srcOrd="0" destOrd="0" presId="urn:microsoft.com/office/officeart/2005/8/layout/hierarchy3"/>
    <dgm:cxn modelId="{D912E1F5-E236-4552-AAD1-C0106595A742}" srcId="{5D58DE17-D456-4F22-8799-DC311E47B95E}" destId="{96F1A9B3-C059-4755-B70A-3BBB122B61D8}" srcOrd="0" destOrd="0" parTransId="{A0FF4AC9-5613-400D-A7D4-74FB6FD8E20F}" sibTransId="{47CDA762-8137-4623-A010-4496EBC46535}"/>
    <dgm:cxn modelId="{F4B79887-4A26-4864-89C0-2E40BA891AD6}" type="presParOf" srcId="{65A1BECF-FB65-4E27-B0D7-06900AB19A0F}" destId="{D83F17A8-28DB-4D5B-959C-F8E68D087F91}" srcOrd="0" destOrd="0" presId="urn:microsoft.com/office/officeart/2005/8/layout/hierarchy3"/>
    <dgm:cxn modelId="{C7B25780-FFAA-4EBC-B640-C6C4B43179C3}" type="presParOf" srcId="{D83F17A8-28DB-4D5B-959C-F8E68D087F91}" destId="{67C3D555-0390-4BAE-BD0A-6F9E8CC5BEC8}" srcOrd="0" destOrd="0" presId="urn:microsoft.com/office/officeart/2005/8/layout/hierarchy3"/>
    <dgm:cxn modelId="{B2D7C614-3A84-47FB-95FC-B11DF66A2980}" type="presParOf" srcId="{67C3D555-0390-4BAE-BD0A-6F9E8CC5BEC8}" destId="{6880927C-9568-439D-9D51-7EE15E34E52C}" srcOrd="0" destOrd="0" presId="urn:microsoft.com/office/officeart/2005/8/layout/hierarchy3"/>
    <dgm:cxn modelId="{67BEED58-24FA-46D7-8AE7-8CAE2DE7CA9F}" type="presParOf" srcId="{67C3D555-0390-4BAE-BD0A-6F9E8CC5BEC8}" destId="{1FC9FF10-69DD-4F44-ABF4-8C8EDDE0143E}" srcOrd="1" destOrd="0" presId="urn:microsoft.com/office/officeart/2005/8/layout/hierarchy3"/>
    <dgm:cxn modelId="{83660E65-D394-4433-BD24-FD2A3CCE78CB}" type="presParOf" srcId="{D83F17A8-28DB-4D5B-959C-F8E68D087F91}" destId="{D713A938-5CD6-48FF-9B53-2F918A25F4A5}" srcOrd="1" destOrd="0" presId="urn:microsoft.com/office/officeart/2005/8/layout/hierarchy3"/>
    <dgm:cxn modelId="{B97195D3-9A5D-4F22-B638-E784575276D2}" type="presParOf" srcId="{D713A938-5CD6-48FF-9B53-2F918A25F4A5}" destId="{A6906B38-D7ED-4A92-B395-2F097AC89CEB}" srcOrd="0" destOrd="0" presId="urn:microsoft.com/office/officeart/2005/8/layout/hierarchy3"/>
    <dgm:cxn modelId="{B3F80138-65F9-4D24-A780-EE706F120D79}" type="presParOf" srcId="{D713A938-5CD6-48FF-9B53-2F918A25F4A5}" destId="{1CC74BC0-3266-4186-8DA6-63B677B59AB8}" srcOrd="1" destOrd="0" presId="urn:microsoft.com/office/officeart/2005/8/layout/hierarchy3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BD695ED-2C56-438A-BA56-94A43AFBA9CD}" type="doc">
      <dgm:prSet loTypeId="urn:microsoft.com/office/officeart/2005/8/layout/vList4" loCatId="list" qsTypeId="urn:microsoft.com/office/officeart/2005/8/quickstyle/simple3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9F6DFD2D-5762-45A6-8009-B92D65864548}">
      <dgm:prSet/>
      <dgm:spPr/>
      <dgm:t>
        <a:bodyPr/>
        <a:lstStyle/>
        <a:p>
          <a:pPr rtl="0"/>
          <a:r>
            <a:rPr lang="uk-UA" b="1" dirty="0" smtClean="0"/>
            <a:t>Ізолюючі штанги</a:t>
          </a:r>
          <a:endParaRPr lang="ru-RU" dirty="0"/>
        </a:p>
      </dgm:t>
    </dgm:pt>
    <dgm:pt modelId="{805926E5-F0F1-4F1D-8393-9F52A6AF5E64}" type="parTrans" cxnId="{36AC31A6-7C01-4718-9F39-1E274408E495}">
      <dgm:prSet/>
      <dgm:spPr/>
      <dgm:t>
        <a:bodyPr/>
        <a:lstStyle/>
        <a:p>
          <a:endParaRPr lang="ru-RU"/>
        </a:p>
      </dgm:t>
    </dgm:pt>
    <dgm:pt modelId="{A8D98FCB-BD4D-4355-ABEC-1032F3E3182E}" type="sibTrans" cxnId="{36AC31A6-7C01-4718-9F39-1E274408E495}">
      <dgm:prSet/>
      <dgm:spPr/>
      <dgm:t>
        <a:bodyPr/>
        <a:lstStyle/>
        <a:p>
          <a:endParaRPr lang="ru-RU"/>
        </a:p>
      </dgm:t>
    </dgm:pt>
    <dgm:pt modelId="{97338C3B-415F-4179-91D7-D551B8688E75}">
      <dgm:prSet/>
      <dgm:spPr/>
      <dgm:t>
        <a:bodyPr/>
        <a:lstStyle/>
        <a:p>
          <a:pPr rtl="0"/>
          <a:r>
            <a:rPr lang="uk-UA" b="1" dirty="0" smtClean="0"/>
            <a:t>Ізолюючі та електровимірювальні обценьки</a:t>
          </a:r>
          <a:endParaRPr lang="ru-RU" dirty="0"/>
        </a:p>
      </dgm:t>
    </dgm:pt>
    <dgm:pt modelId="{8E6E7952-EEA4-4581-8436-DAC35E42D641}" type="parTrans" cxnId="{69CA4C5E-2A6B-4A7D-AD7C-09A59663CAB3}">
      <dgm:prSet/>
      <dgm:spPr/>
      <dgm:t>
        <a:bodyPr/>
        <a:lstStyle/>
        <a:p>
          <a:endParaRPr lang="ru-RU"/>
        </a:p>
      </dgm:t>
    </dgm:pt>
    <dgm:pt modelId="{664F35DA-F897-4C87-ACC2-CB29CC29F680}" type="sibTrans" cxnId="{69CA4C5E-2A6B-4A7D-AD7C-09A59663CAB3}">
      <dgm:prSet/>
      <dgm:spPr/>
      <dgm:t>
        <a:bodyPr/>
        <a:lstStyle/>
        <a:p>
          <a:endParaRPr lang="ru-RU"/>
        </a:p>
      </dgm:t>
    </dgm:pt>
    <dgm:pt modelId="{B2E1F66B-4D34-4AEB-9379-AAAAEB5F630B}">
      <dgm:prSet/>
      <dgm:spPr/>
      <dgm:t>
        <a:bodyPr/>
        <a:lstStyle/>
        <a:p>
          <a:pPr rtl="0"/>
          <a:r>
            <a:rPr lang="uk-UA" b="1" dirty="0" smtClean="0"/>
            <a:t>Покажчики напруги</a:t>
          </a:r>
          <a:endParaRPr lang="ru-RU" dirty="0"/>
        </a:p>
      </dgm:t>
    </dgm:pt>
    <dgm:pt modelId="{BDA47F61-7858-44D0-92C1-0CCE4A5EDAE6}" type="parTrans" cxnId="{83FAD388-D6BF-4C30-916C-3CBEA686790C}">
      <dgm:prSet/>
      <dgm:spPr/>
      <dgm:t>
        <a:bodyPr/>
        <a:lstStyle/>
        <a:p>
          <a:endParaRPr lang="ru-RU"/>
        </a:p>
      </dgm:t>
    </dgm:pt>
    <dgm:pt modelId="{80E4D2F9-465B-4B41-AF7B-4B7D87FD6FA2}" type="sibTrans" cxnId="{83FAD388-D6BF-4C30-916C-3CBEA686790C}">
      <dgm:prSet/>
      <dgm:spPr/>
      <dgm:t>
        <a:bodyPr/>
        <a:lstStyle/>
        <a:p>
          <a:endParaRPr lang="ru-RU"/>
        </a:p>
      </dgm:t>
    </dgm:pt>
    <dgm:pt modelId="{6ABDA41F-90A6-4131-B105-BC18D4A36A80}">
      <dgm:prSet/>
      <dgm:spPr/>
      <dgm:t>
        <a:bodyPr/>
        <a:lstStyle/>
        <a:p>
          <a:pPr rtl="0"/>
          <a:r>
            <a:rPr lang="uk-UA" b="1" dirty="0" smtClean="0"/>
            <a:t>Діелектричні рукавиці</a:t>
          </a:r>
          <a:endParaRPr lang="ru-RU" dirty="0"/>
        </a:p>
      </dgm:t>
    </dgm:pt>
    <dgm:pt modelId="{C50D2753-B7EE-4CBA-A2C8-3EF58E9688CA}" type="parTrans" cxnId="{9029E5F4-00AB-4A9B-8191-140E188518E6}">
      <dgm:prSet/>
      <dgm:spPr/>
      <dgm:t>
        <a:bodyPr/>
        <a:lstStyle/>
        <a:p>
          <a:endParaRPr lang="ru-RU"/>
        </a:p>
      </dgm:t>
    </dgm:pt>
    <dgm:pt modelId="{AACFD21B-94C6-4D21-960E-FA8281537895}" type="sibTrans" cxnId="{9029E5F4-00AB-4A9B-8191-140E188518E6}">
      <dgm:prSet/>
      <dgm:spPr/>
      <dgm:t>
        <a:bodyPr/>
        <a:lstStyle/>
        <a:p>
          <a:endParaRPr lang="ru-RU"/>
        </a:p>
      </dgm:t>
    </dgm:pt>
    <dgm:pt modelId="{CCFC384C-249F-498B-9678-1105C5C027CE}">
      <dgm:prSet/>
      <dgm:spPr/>
      <dgm:t>
        <a:bodyPr/>
        <a:lstStyle/>
        <a:p>
          <a:pPr rtl="0"/>
          <a:r>
            <a:rPr lang="uk-UA" b="1" dirty="0" smtClean="0"/>
            <a:t>Інструмент з ізольованими ручками</a:t>
          </a:r>
          <a:endParaRPr lang="ru-RU" dirty="0"/>
        </a:p>
      </dgm:t>
    </dgm:pt>
    <dgm:pt modelId="{0EF4853C-7254-4A61-9EC6-D82431D99EB1}" type="parTrans" cxnId="{A585E7CA-AC55-4C37-A460-E46978456869}">
      <dgm:prSet/>
      <dgm:spPr/>
      <dgm:t>
        <a:bodyPr/>
        <a:lstStyle/>
        <a:p>
          <a:endParaRPr lang="ru-RU"/>
        </a:p>
      </dgm:t>
    </dgm:pt>
    <dgm:pt modelId="{77B41DB6-CC80-4203-81D3-D278932164DD}" type="sibTrans" cxnId="{A585E7CA-AC55-4C37-A460-E46978456869}">
      <dgm:prSet/>
      <dgm:spPr/>
      <dgm:t>
        <a:bodyPr/>
        <a:lstStyle/>
        <a:p>
          <a:endParaRPr lang="ru-RU"/>
        </a:p>
      </dgm:t>
    </dgm:pt>
    <dgm:pt modelId="{0E98F89C-79BF-4429-9B7E-467AA88CDE13}" type="pres">
      <dgm:prSet presAssocID="{0BD695ED-2C56-438A-BA56-94A43AFBA9C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9570E2-6B10-493F-9C2A-7B3121015910}" type="pres">
      <dgm:prSet presAssocID="{9F6DFD2D-5762-45A6-8009-B92D65864548}" presName="comp" presStyleCnt="0"/>
      <dgm:spPr/>
    </dgm:pt>
    <dgm:pt modelId="{B43D52D4-05AC-45D7-BD62-BD0C02C2A956}" type="pres">
      <dgm:prSet presAssocID="{9F6DFD2D-5762-45A6-8009-B92D65864548}" presName="box" presStyleLbl="node1" presStyleIdx="0" presStyleCnt="5"/>
      <dgm:spPr/>
      <dgm:t>
        <a:bodyPr/>
        <a:lstStyle/>
        <a:p>
          <a:endParaRPr lang="ru-RU"/>
        </a:p>
      </dgm:t>
    </dgm:pt>
    <dgm:pt modelId="{C63F6207-5D62-4F6B-81D0-B999B6D88DD5}" type="pres">
      <dgm:prSet presAssocID="{9F6DFD2D-5762-45A6-8009-B92D65864548}" presName="img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90712A2-9F71-4281-9130-7CBA4E4FC342}" type="pres">
      <dgm:prSet presAssocID="{9F6DFD2D-5762-45A6-8009-B92D65864548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218C3-3D57-44F4-B774-7D2F034723A0}" type="pres">
      <dgm:prSet presAssocID="{A8D98FCB-BD4D-4355-ABEC-1032F3E3182E}" presName="spacer" presStyleCnt="0"/>
      <dgm:spPr/>
    </dgm:pt>
    <dgm:pt modelId="{01C936A6-9971-4A26-94D8-61A38522E5B5}" type="pres">
      <dgm:prSet presAssocID="{97338C3B-415F-4179-91D7-D551B8688E75}" presName="comp" presStyleCnt="0"/>
      <dgm:spPr/>
    </dgm:pt>
    <dgm:pt modelId="{FE0F2E50-958F-4757-AE39-733349DBB2AB}" type="pres">
      <dgm:prSet presAssocID="{97338C3B-415F-4179-91D7-D551B8688E75}" presName="box" presStyleLbl="node1" presStyleIdx="1" presStyleCnt="5"/>
      <dgm:spPr/>
      <dgm:t>
        <a:bodyPr/>
        <a:lstStyle/>
        <a:p>
          <a:endParaRPr lang="ru-RU"/>
        </a:p>
      </dgm:t>
    </dgm:pt>
    <dgm:pt modelId="{EA1DBAA7-0EAB-42EA-B624-3199C8590509}" type="pres">
      <dgm:prSet presAssocID="{97338C3B-415F-4179-91D7-D551B8688E75}" presName="img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25AF899-5445-46D7-A626-12020A817B38}" type="pres">
      <dgm:prSet presAssocID="{97338C3B-415F-4179-91D7-D551B8688E75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3AD789-4D6F-4677-96D7-6B7D026B4ACD}" type="pres">
      <dgm:prSet presAssocID="{664F35DA-F897-4C87-ACC2-CB29CC29F680}" presName="spacer" presStyleCnt="0"/>
      <dgm:spPr/>
    </dgm:pt>
    <dgm:pt modelId="{5850F14F-E532-45DA-B578-3FD48AD16438}" type="pres">
      <dgm:prSet presAssocID="{B2E1F66B-4D34-4AEB-9379-AAAAEB5F630B}" presName="comp" presStyleCnt="0"/>
      <dgm:spPr/>
    </dgm:pt>
    <dgm:pt modelId="{6ED13F4C-D111-4263-8B22-C3222373D21A}" type="pres">
      <dgm:prSet presAssocID="{B2E1F66B-4D34-4AEB-9379-AAAAEB5F630B}" presName="box" presStyleLbl="node1" presStyleIdx="2" presStyleCnt="5"/>
      <dgm:spPr/>
      <dgm:t>
        <a:bodyPr/>
        <a:lstStyle/>
        <a:p>
          <a:endParaRPr lang="ru-RU"/>
        </a:p>
      </dgm:t>
    </dgm:pt>
    <dgm:pt modelId="{D5F2E1C8-F76D-48A1-8672-5D2326CB57F0}" type="pres">
      <dgm:prSet presAssocID="{B2E1F66B-4D34-4AEB-9379-AAAAEB5F630B}" presName="img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6A06738-0688-49C0-A262-FB96BB24D310}" type="pres">
      <dgm:prSet presAssocID="{B2E1F66B-4D34-4AEB-9379-AAAAEB5F630B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4DB23B-3294-4803-975A-92E6BEC05EA1}" type="pres">
      <dgm:prSet presAssocID="{80E4D2F9-465B-4B41-AF7B-4B7D87FD6FA2}" presName="spacer" presStyleCnt="0"/>
      <dgm:spPr/>
    </dgm:pt>
    <dgm:pt modelId="{B7C21639-277F-4797-BE0E-BC5FB04EE860}" type="pres">
      <dgm:prSet presAssocID="{6ABDA41F-90A6-4131-B105-BC18D4A36A80}" presName="comp" presStyleCnt="0"/>
      <dgm:spPr/>
    </dgm:pt>
    <dgm:pt modelId="{1A6C44A0-4EC1-4FE5-AECB-A230BDFB6A27}" type="pres">
      <dgm:prSet presAssocID="{6ABDA41F-90A6-4131-B105-BC18D4A36A80}" presName="box" presStyleLbl="node1" presStyleIdx="3" presStyleCnt="5"/>
      <dgm:spPr/>
      <dgm:t>
        <a:bodyPr/>
        <a:lstStyle/>
        <a:p>
          <a:endParaRPr lang="ru-RU"/>
        </a:p>
      </dgm:t>
    </dgm:pt>
    <dgm:pt modelId="{5116E8EC-D024-4C60-A965-EBAD64DF0916}" type="pres">
      <dgm:prSet presAssocID="{6ABDA41F-90A6-4131-B105-BC18D4A36A80}" presName="img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5FF41234-F6FA-439B-A165-7274972CFFD0}" type="pres">
      <dgm:prSet presAssocID="{6ABDA41F-90A6-4131-B105-BC18D4A36A80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1A3683-F536-4B83-AB4C-6C2C86DF3F44}" type="pres">
      <dgm:prSet presAssocID="{AACFD21B-94C6-4D21-960E-FA8281537895}" presName="spacer" presStyleCnt="0"/>
      <dgm:spPr/>
    </dgm:pt>
    <dgm:pt modelId="{1C5CBA9B-0006-4E22-AD18-E30F9F54153C}" type="pres">
      <dgm:prSet presAssocID="{CCFC384C-249F-498B-9678-1105C5C027CE}" presName="comp" presStyleCnt="0"/>
      <dgm:spPr/>
    </dgm:pt>
    <dgm:pt modelId="{AEB0AA1F-A2D7-4ED3-BE32-B508DA1E8199}" type="pres">
      <dgm:prSet presAssocID="{CCFC384C-249F-498B-9678-1105C5C027CE}" presName="box" presStyleLbl="node1" presStyleIdx="4" presStyleCnt="5"/>
      <dgm:spPr/>
      <dgm:t>
        <a:bodyPr/>
        <a:lstStyle/>
        <a:p>
          <a:endParaRPr lang="ru-RU"/>
        </a:p>
      </dgm:t>
    </dgm:pt>
    <dgm:pt modelId="{28933790-1829-43B1-A74C-B0F64432C39F}" type="pres">
      <dgm:prSet presAssocID="{CCFC384C-249F-498B-9678-1105C5C027CE}" presName="img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D3D2A5BE-6C4C-476D-8B25-B010E1CCFC3B}" type="pres">
      <dgm:prSet presAssocID="{CCFC384C-249F-498B-9678-1105C5C027CE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EBABC9-B12D-425D-A1CE-8D7C84F9EEF5}" type="presOf" srcId="{6ABDA41F-90A6-4131-B105-BC18D4A36A80}" destId="{1A6C44A0-4EC1-4FE5-AECB-A230BDFB6A27}" srcOrd="0" destOrd="0" presId="urn:microsoft.com/office/officeart/2005/8/layout/vList4"/>
    <dgm:cxn modelId="{9029E5F4-00AB-4A9B-8191-140E188518E6}" srcId="{0BD695ED-2C56-438A-BA56-94A43AFBA9CD}" destId="{6ABDA41F-90A6-4131-B105-BC18D4A36A80}" srcOrd="3" destOrd="0" parTransId="{C50D2753-B7EE-4CBA-A2C8-3EF58E9688CA}" sibTransId="{AACFD21B-94C6-4D21-960E-FA8281537895}"/>
    <dgm:cxn modelId="{A585E7CA-AC55-4C37-A460-E46978456869}" srcId="{0BD695ED-2C56-438A-BA56-94A43AFBA9CD}" destId="{CCFC384C-249F-498B-9678-1105C5C027CE}" srcOrd="4" destOrd="0" parTransId="{0EF4853C-7254-4A61-9EC6-D82431D99EB1}" sibTransId="{77B41DB6-CC80-4203-81D3-D278932164DD}"/>
    <dgm:cxn modelId="{8132557D-CBF6-4E71-B951-617DC8790ADF}" type="presOf" srcId="{6ABDA41F-90A6-4131-B105-BC18D4A36A80}" destId="{5FF41234-F6FA-439B-A165-7274972CFFD0}" srcOrd="1" destOrd="0" presId="urn:microsoft.com/office/officeart/2005/8/layout/vList4"/>
    <dgm:cxn modelId="{B6071832-BB8C-4576-890B-A61875B1D2F6}" type="presOf" srcId="{9F6DFD2D-5762-45A6-8009-B92D65864548}" destId="{B43D52D4-05AC-45D7-BD62-BD0C02C2A956}" srcOrd="0" destOrd="0" presId="urn:microsoft.com/office/officeart/2005/8/layout/vList4"/>
    <dgm:cxn modelId="{FD0E11DD-9592-49FD-BF70-1F5C3295D900}" type="presOf" srcId="{97338C3B-415F-4179-91D7-D551B8688E75}" destId="{FE0F2E50-958F-4757-AE39-733349DBB2AB}" srcOrd="0" destOrd="0" presId="urn:microsoft.com/office/officeart/2005/8/layout/vList4"/>
    <dgm:cxn modelId="{69CA4C5E-2A6B-4A7D-AD7C-09A59663CAB3}" srcId="{0BD695ED-2C56-438A-BA56-94A43AFBA9CD}" destId="{97338C3B-415F-4179-91D7-D551B8688E75}" srcOrd="1" destOrd="0" parTransId="{8E6E7952-EEA4-4581-8436-DAC35E42D641}" sibTransId="{664F35DA-F897-4C87-ACC2-CB29CC29F680}"/>
    <dgm:cxn modelId="{36AC31A6-7C01-4718-9F39-1E274408E495}" srcId="{0BD695ED-2C56-438A-BA56-94A43AFBA9CD}" destId="{9F6DFD2D-5762-45A6-8009-B92D65864548}" srcOrd="0" destOrd="0" parTransId="{805926E5-F0F1-4F1D-8393-9F52A6AF5E64}" sibTransId="{A8D98FCB-BD4D-4355-ABEC-1032F3E3182E}"/>
    <dgm:cxn modelId="{0F1EFFB4-5A95-4B40-8623-30D35C611C6A}" type="presOf" srcId="{B2E1F66B-4D34-4AEB-9379-AAAAEB5F630B}" destId="{36A06738-0688-49C0-A262-FB96BB24D310}" srcOrd="1" destOrd="0" presId="urn:microsoft.com/office/officeart/2005/8/layout/vList4"/>
    <dgm:cxn modelId="{0EE6C439-94FE-4855-A4D9-C24AB0E282E5}" type="presOf" srcId="{CCFC384C-249F-498B-9678-1105C5C027CE}" destId="{D3D2A5BE-6C4C-476D-8B25-B010E1CCFC3B}" srcOrd="1" destOrd="0" presId="urn:microsoft.com/office/officeart/2005/8/layout/vList4"/>
    <dgm:cxn modelId="{83FAD388-D6BF-4C30-916C-3CBEA686790C}" srcId="{0BD695ED-2C56-438A-BA56-94A43AFBA9CD}" destId="{B2E1F66B-4D34-4AEB-9379-AAAAEB5F630B}" srcOrd="2" destOrd="0" parTransId="{BDA47F61-7858-44D0-92C1-0CCE4A5EDAE6}" sibTransId="{80E4D2F9-465B-4B41-AF7B-4B7D87FD6FA2}"/>
    <dgm:cxn modelId="{57480A45-78BD-4E92-9053-6733C2A29793}" type="presOf" srcId="{B2E1F66B-4D34-4AEB-9379-AAAAEB5F630B}" destId="{6ED13F4C-D111-4263-8B22-C3222373D21A}" srcOrd="0" destOrd="0" presId="urn:microsoft.com/office/officeart/2005/8/layout/vList4"/>
    <dgm:cxn modelId="{53D13759-10A0-42A4-AB57-65F754D25242}" type="presOf" srcId="{CCFC384C-249F-498B-9678-1105C5C027CE}" destId="{AEB0AA1F-A2D7-4ED3-BE32-B508DA1E8199}" srcOrd="0" destOrd="0" presId="urn:microsoft.com/office/officeart/2005/8/layout/vList4"/>
    <dgm:cxn modelId="{9754AFB0-932F-4B66-BC7F-ACF5DD8E5EC9}" type="presOf" srcId="{9F6DFD2D-5762-45A6-8009-B92D65864548}" destId="{390712A2-9F71-4281-9130-7CBA4E4FC342}" srcOrd="1" destOrd="0" presId="urn:microsoft.com/office/officeart/2005/8/layout/vList4"/>
    <dgm:cxn modelId="{55B9AEA4-4592-4B16-AD1D-FCB54681F8E7}" type="presOf" srcId="{97338C3B-415F-4179-91D7-D551B8688E75}" destId="{A25AF899-5445-46D7-A626-12020A817B38}" srcOrd="1" destOrd="0" presId="urn:microsoft.com/office/officeart/2005/8/layout/vList4"/>
    <dgm:cxn modelId="{BA0F025D-F0C4-464D-8CD0-34848E4C7E1C}" type="presOf" srcId="{0BD695ED-2C56-438A-BA56-94A43AFBA9CD}" destId="{0E98F89C-79BF-4429-9B7E-467AA88CDE13}" srcOrd="0" destOrd="0" presId="urn:microsoft.com/office/officeart/2005/8/layout/vList4"/>
    <dgm:cxn modelId="{24B26629-D9F4-4BFB-8F4C-1C8EF5C893E4}" type="presParOf" srcId="{0E98F89C-79BF-4429-9B7E-467AA88CDE13}" destId="{EF9570E2-6B10-493F-9C2A-7B3121015910}" srcOrd="0" destOrd="0" presId="urn:microsoft.com/office/officeart/2005/8/layout/vList4"/>
    <dgm:cxn modelId="{B101F8F3-C3C3-49B6-9CDE-86E40A87BA52}" type="presParOf" srcId="{EF9570E2-6B10-493F-9C2A-7B3121015910}" destId="{B43D52D4-05AC-45D7-BD62-BD0C02C2A956}" srcOrd="0" destOrd="0" presId="urn:microsoft.com/office/officeart/2005/8/layout/vList4"/>
    <dgm:cxn modelId="{BF7C2CE8-F0BB-48B3-A8F1-9D1706A771D1}" type="presParOf" srcId="{EF9570E2-6B10-493F-9C2A-7B3121015910}" destId="{C63F6207-5D62-4F6B-81D0-B999B6D88DD5}" srcOrd="1" destOrd="0" presId="urn:microsoft.com/office/officeart/2005/8/layout/vList4"/>
    <dgm:cxn modelId="{E7DB3AD7-1CB8-47A2-B78E-39C37CA5D285}" type="presParOf" srcId="{EF9570E2-6B10-493F-9C2A-7B3121015910}" destId="{390712A2-9F71-4281-9130-7CBA4E4FC342}" srcOrd="2" destOrd="0" presId="urn:microsoft.com/office/officeart/2005/8/layout/vList4"/>
    <dgm:cxn modelId="{7FDD71F8-4F45-499D-A104-70F69B0C0507}" type="presParOf" srcId="{0E98F89C-79BF-4429-9B7E-467AA88CDE13}" destId="{EFC218C3-3D57-44F4-B774-7D2F034723A0}" srcOrd="1" destOrd="0" presId="urn:microsoft.com/office/officeart/2005/8/layout/vList4"/>
    <dgm:cxn modelId="{AD8D86CD-EC8E-4B98-963C-B9034E0A6B13}" type="presParOf" srcId="{0E98F89C-79BF-4429-9B7E-467AA88CDE13}" destId="{01C936A6-9971-4A26-94D8-61A38522E5B5}" srcOrd="2" destOrd="0" presId="urn:microsoft.com/office/officeart/2005/8/layout/vList4"/>
    <dgm:cxn modelId="{51F08A70-DB00-412A-A6DC-F3761933B2E3}" type="presParOf" srcId="{01C936A6-9971-4A26-94D8-61A38522E5B5}" destId="{FE0F2E50-958F-4757-AE39-733349DBB2AB}" srcOrd="0" destOrd="0" presId="urn:microsoft.com/office/officeart/2005/8/layout/vList4"/>
    <dgm:cxn modelId="{B5151421-E01F-4432-AA2D-94DEBC7608D0}" type="presParOf" srcId="{01C936A6-9971-4A26-94D8-61A38522E5B5}" destId="{EA1DBAA7-0EAB-42EA-B624-3199C8590509}" srcOrd="1" destOrd="0" presId="urn:microsoft.com/office/officeart/2005/8/layout/vList4"/>
    <dgm:cxn modelId="{0867D0D0-7F72-433A-856D-4A1409CBCD96}" type="presParOf" srcId="{01C936A6-9971-4A26-94D8-61A38522E5B5}" destId="{A25AF899-5445-46D7-A626-12020A817B38}" srcOrd="2" destOrd="0" presId="urn:microsoft.com/office/officeart/2005/8/layout/vList4"/>
    <dgm:cxn modelId="{2CEA658D-ECB5-4968-A40F-CC946EE98F59}" type="presParOf" srcId="{0E98F89C-79BF-4429-9B7E-467AA88CDE13}" destId="{FB3AD789-4D6F-4677-96D7-6B7D026B4ACD}" srcOrd="3" destOrd="0" presId="urn:microsoft.com/office/officeart/2005/8/layout/vList4"/>
    <dgm:cxn modelId="{F43F41F3-65DE-4BCA-8F4A-2CEB79DAD542}" type="presParOf" srcId="{0E98F89C-79BF-4429-9B7E-467AA88CDE13}" destId="{5850F14F-E532-45DA-B578-3FD48AD16438}" srcOrd="4" destOrd="0" presId="urn:microsoft.com/office/officeart/2005/8/layout/vList4"/>
    <dgm:cxn modelId="{4D03201F-6464-42E6-B8B2-C63B24480064}" type="presParOf" srcId="{5850F14F-E532-45DA-B578-3FD48AD16438}" destId="{6ED13F4C-D111-4263-8B22-C3222373D21A}" srcOrd="0" destOrd="0" presId="urn:microsoft.com/office/officeart/2005/8/layout/vList4"/>
    <dgm:cxn modelId="{9E2BA682-C8B0-4AC2-A396-28582A42DB1E}" type="presParOf" srcId="{5850F14F-E532-45DA-B578-3FD48AD16438}" destId="{D5F2E1C8-F76D-48A1-8672-5D2326CB57F0}" srcOrd="1" destOrd="0" presId="urn:microsoft.com/office/officeart/2005/8/layout/vList4"/>
    <dgm:cxn modelId="{2CA27823-6FA8-4900-B512-00A872FD1364}" type="presParOf" srcId="{5850F14F-E532-45DA-B578-3FD48AD16438}" destId="{36A06738-0688-49C0-A262-FB96BB24D310}" srcOrd="2" destOrd="0" presId="urn:microsoft.com/office/officeart/2005/8/layout/vList4"/>
    <dgm:cxn modelId="{33FAB875-B0A1-4608-A518-D913ECE79F34}" type="presParOf" srcId="{0E98F89C-79BF-4429-9B7E-467AA88CDE13}" destId="{FE4DB23B-3294-4803-975A-92E6BEC05EA1}" srcOrd="5" destOrd="0" presId="urn:microsoft.com/office/officeart/2005/8/layout/vList4"/>
    <dgm:cxn modelId="{02ADD334-D219-4CE2-8826-C20B12B3A914}" type="presParOf" srcId="{0E98F89C-79BF-4429-9B7E-467AA88CDE13}" destId="{B7C21639-277F-4797-BE0E-BC5FB04EE860}" srcOrd="6" destOrd="0" presId="urn:microsoft.com/office/officeart/2005/8/layout/vList4"/>
    <dgm:cxn modelId="{5BEEB763-0768-4B17-A3A7-06E8D1BCE6FA}" type="presParOf" srcId="{B7C21639-277F-4797-BE0E-BC5FB04EE860}" destId="{1A6C44A0-4EC1-4FE5-AECB-A230BDFB6A27}" srcOrd="0" destOrd="0" presId="urn:microsoft.com/office/officeart/2005/8/layout/vList4"/>
    <dgm:cxn modelId="{73D31458-0511-49F5-96A6-833BF0CDB9C9}" type="presParOf" srcId="{B7C21639-277F-4797-BE0E-BC5FB04EE860}" destId="{5116E8EC-D024-4C60-A965-EBAD64DF0916}" srcOrd="1" destOrd="0" presId="urn:microsoft.com/office/officeart/2005/8/layout/vList4"/>
    <dgm:cxn modelId="{B679B7A2-EE00-4F36-840E-823413724469}" type="presParOf" srcId="{B7C21639-277F-4797-BE0E-BC5FB04EE860}" destId="{5FF41234-F6FA-439B-A165-7274972CFFD0}" srcOrd="2" destOrd="0" presId="urn:microsoft.com/office/officeart/2005/8/layout/vList4"/>
    <dgm:cxn modelId="{827D2295-E1BC-40F4-B48A-95A8428D67F1}" type="presParOf" srcId="{0E98F89C-79BF-4429-9B7E-467AA88CDE13}" destId="{5A1A3683-F536-4B83-AB4C-6C2C86DF3F44}" srcOrd="7" destOrd="0" presId="urn:microsoft.com/office/officeart/2005/8/layout/vList4"/>
    <dgm:cxn modelId="{11415CB2-D331-475E-8946-5D7A66167C65}" type="presParOf" srcId="{0E98F89C-79BF-4429-9B7E-467AA88CDE13}" destId="{1C5CBA9B-0006-4E22-AD18-E30F9F54153C}" srcOrd="8" destOrd="0" presId="urn:microsoft.com/office/officeart/2005/8/layout/vList4"/>
    <dgm:cxn modelId="{8E034339-3377-463B-A9AC-BA23AF9EA9D0}" type="presParOf" srcId="{1C5CBA9B-0006-4E22-AD18-E30F9F54153C}" destId="{AEB0AA1F-A2D7-4ED3-BE32-B508DA1E8199}" srcOrd="0" destOrd="0" presId="urn:microsoft.com/office/officeart/2005/8/layout/vList4"/>
    <dgm:cxn modelId="{39630F5D-6F77-463D-B69A-34D9CD560D25}" type="presParOf" srcId="{1C5CBA9B-0006-4E22-AD18-E30F9F54153C}" destId="{28933790-1829-43B1-A74C-B0F64432C39F}" srcOrd="1" destOrd="0" presId="urn:microsoft.com/office/officeart/2005/8/layout/vList4"/>
    <dgm:cxn modelId="{4CEF0993-746B-442F-86F2-E3F4727A4890}" type="presParOf" srcId="{1C5CBA9B-0006-4E22-AD18-E30F9F54153C}" destId="{D3D2A5BE-6C4C-476D-8B25-B010E1CCFC3B}" srcOrd="2" destOrd="0" presId="urn:microsoft.com/office/officeart/2005/8/layout/vList4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EDD19ED-18CA-478E-A827-416E3279F9CF}" type="doc">
      <dgm:prSet loTypeId="urn:microsoft.com/office/officeart/2005/8/layout/vList4" loCatId="list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E5DABD9A-D039-494D-81F6-5F0C93066EE0}">
      <dgm:prSet/>
      <dgm:spPr/>
      <dgm:t>
        <a:bodyPr/>
        <a:lstStyle/>
        <a:p>
          <a:pPr rtl="0"/>
          <a:r>
            <a:rPr lang="uk-UA" b="1" dirty="0" smtClean="0"/>
            <a:t>Діелектричні калоші, килимки</a:t>
          </a:r>
          <a:endParaRPr lang="ru-RU" dirty="0"/>
        </a:p>
      </dgm:t>
    </dgm:pt>
    <dgm:pt modelId="{D895B361-D11D-4468-8282-7063D2BEE154}" type="parTrans" cxnId="{7657C854-DF71-4FC1-A253-A2652FD4884E}">
      <dgm:prSet/>
      <dgm:spPr/>
      <dgm:t>
        <a:bodyPr/>
        <a:lstStyle/>
        <a:p>
          <a:endParaRPr lang="ru-RU"/>
        </a:p>
      </dgm:t>
    </dgm:pt>
    <dgm:pt modelId="{BDAB31F1-48D1-40B6-BFB3-A1A8AFDE13FE}" type="sibTrans" cxnId="{7657C854-DF71-4FC1-A253-A2652FD4884E}">
      <dgm:prSet/>
      <dgm:spPr/>
      <dgm:t>
        <a:bodyPr/>
        <a:lstStyle/>
        <a:p>
          <a:endParaRPr lang="ru-RU"/>
        </a:p>
      </dgm:t>
    </dgm:pt>
    <dgm:pt modelId="{3672CF4C-C443-41B2-8026-B53A550BF264}">
      <dgm:prSet/>
      <dgm:spPr/>
      <dgm:t>
        <a:bodyPr/>
        <a:lstStyle/>
        <a:p>
          <a:pPr rtl="0"/>
          <a:r>
            <a:rPr lang="uk-UA" b="1" dirty="0" smtClean="0"/>
            <a:t>Переносне заземлення</a:t>
          </a:r>
          <a:endParaRPr lang="ru-RU" dirty="0"/>
        </a:p>
      </dgm:t>
    </dgm:pt>
    <dgm:pt modelId="{3221FDE1-F97C-4889-BA9D-D63741C2D91C}" type="parTrans" cxnId="{02C00A10-24EE-4645-9ACE-C80E4EA1C284}">
      <dgm:prSet/>
      <dgm:spPr/>
      <dgm:t>
        <a:bodyPr/>
        <a:lstStyle/>
        <a:p>
          <a:endParaRPr lang="ru-RU"/>
        </a:p>
      </dgm:t>
    </dgm:pt>
    <dgm:pt modelId="{CCD00A74-8A08-46E6-AB78-F219F84D4566}" type="sibTrans" cxnId="{02C00A10-24EE-4645-9ACE-C80E4EA1C284}">
      <dgm:prSet/>
      <dgm:spPr/>
      <dgm:t>
        <a:bodyPr/>
        <a:lstStyle/>
        <a:p>
          <a:endParaRPr lang="ru-RU"/>
        </a:p>
      </dgm:t>
    </dgm:pt>
    <dgm:pt modelId="{F06AF42D-3CE0-4631-8E2F-C04D1C249D79}">
      <dgm:prSet/>
      <dgm:spPr/>
      <dgm:t>
        <a:bodyPr/>
        <a:lstStyle/>
        <a:p>
          <a:pPr rtl="0"/>
          <a:r>
            <a:rPr lang="uk-UA" b="1" dirty="0" err="1" smtClean="0"/>
            <a:t>Огороджуючі</a:t>
          </a:r>
          <a:r>
            <a:rPr lang="uk-UA" b="1" dirty="0" smtClean="0"/>
            <a:t> пристрої</a:t>
          </a:r>
          <a:endParaRPr lang="ru-RU" dirty="0"/>
        </a:p>
      </dgm:t>
    </dgm:pt>
    <dgm:pt modelId="{225B5D8B-03A4-43D3-A19B-46619E520ADD}" type="parTrans" cxnId="{1D42B4B4-AA67-4A92-85D4-CD2EC0F1B41F}">
      <dgm:prSet/>
      <dgm:spPr/>
      <dgm:t>
        <a:bodyPr/>
        <a:lstStyle/>
        <a:p>
          <a:endParaRPr lang="ru-RU"/>
        </a:p>
      </dgm:t>
    </dgm:pt>
    <dgm:pt modelId="{67A78109-6CFB-4129-BBA0-E21A56D01CC0}" type="sibTrans" cxnId="{1D42B4B4-AA67-4A92-85D4-CD2EC0F1B41F}">
      <dgm:prSet/>
      <dgm:spPr/>
      <dgm:t>
        <a:bodyPr/>
        <a:lstStyle/>
        <a:p>
          <a:endParaRPr lang="ru-RU"/>
        </a:p>
      </dgm:t>
    </dgm:pt>
    <dgm:pt modelId="{6C4CE6F9-A77F-41F7-93E4-372CC5BD7045}">
      <dgm:prSet/>
      <dgm:spPr/>
      <dgm:t>
        <a:bodyPr/>
        <a:lstStyle/>
        <a:p>
          <a:pPr rtl="0"/>
          <a:r>
            <a:rPr lang="uk-UA" b="1" dirty="0" smtClean="0"/>
            <a:t>Плакати та знаки безпеки</a:t>
          </a:r>
          <a:endParaRPr lang="ru-RU" dirty="0"/>
        </a:p>
      </dgm:t>
    </dgm:pt>
    <dgm:pt modelId="{0090332F-6D4A-478A-8C59-6F3AFE5BF31E}" type="parTrans" cxnId="{1C8B1273-BD44-4C37-863C-EC82DC5676C0}">
      <dgm:prSet/>
      <dgm:spPr/>
      <dgm:t>
        <a:bodyPr/>
        <a:lstStyle/>
        <a:p>
          <a:endParaRPr lang="ru-RU"/>
        </a:p>
      </dgm:t>
    </dgm:pt>
    <dgm:pt modelId="{1AE6D0D1-1728-4628-8A68-CA81E573D396}" type="sibTrans" cxnId="{1C8B1273-BD44-4C37-863C-EC82DC5676C0}">
      <dgm:prSet/>
      <dgm:spPr/>
      <dgm:t>
        <a:bodyPr/>
        <a:lstStyle/>
        <a:p>
          <a:endParaRPr lang="ru-RU"/>
        </a:p>
      </dgm:t>
    </dgm:pt>
    <dgm:pt modelId="{D18E1E0E-DBDD-4F31-860D-89B0BA5B04DB}" type="pres">
      <dgm:prSet presAssocID="{AEDD19ED-18CA-478E-A827-416E3279F9C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D067A69-46C3-4DBE-B41F-CBAE8199AF5F}" type="pres">
      <dgm:prSet presAssocID="{E5DABD9A-D039-494D-81F6-5F0C93066EE0}" presName="comp" presStyleCnt="0"/>
      <dgm:spPr/>
    </dgm:pt>
    <dgm:pt modelId="{F8169AA2-9DEF-4482-931B-3E9494A68190}" type="pres">
      <dgm:prSet presAssocID="{E5DABD9A-D039-494D-81F6-5F0C93066EE0}" presName="box" presStyleLbl="node1" presStyleIdx="0" presStyleCnt="4"/>
      <dgm:spPr/>
      <dgm:t>
        <a:bodyPr/>
        <a:lstStyle/>
        <a:p>
          <a:endParaRPr lang="ru-RU"/>
        </a:p>
      </dgm:t>
    </dgm:pt>
    <dgm:pt modelId="{7804F72D-7F66-4E1B-839D-16D9DD1ACB3B}" type="pres">
      <dgm:prSet presAssocID="{E5DABD9A-D039-494D-81F6-5F0C93066EE0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BC13E10-E105-437A-ACAA-9571C9D77763}" type="pres">
      <dgm:prSet presAssocID="{E5DABD9A-D039-494D-81F6-5F0C93066EE0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9E2D23-62E4-4E9F-99B9-7B96E4129810}" type="pres">
      <dgm:prSet presAssocID="{BDAB31F1-48D1-40B6-BFB3-A1A8AFDE13FE}" presName="spacer" presStyleCnt="0"/>
      <dgm:spPr/>
    </dgm:pt>
    <dgm:pt modelId="{0A08825D-E21D-4D16-AEFB-1716E51291DF}" type="pres">
      <dgm:prSet presAssocID="{3672CF4C-C443-41B2-8026-B53A550BF264}" presName="comp" presStyleCnt="0"/>
      <dgm:spPr/>
    </dgm:pt>
    <dgm:pt modelId="{59D0604C-B8D7-47A6-89F9-9F64EAD112CB}" type="pres">
      <dgm:prSet presAssocID="{3672CF4C-C443-41B2-8026-B53A550BF264}" presName="box" presStyleLbl="node1" presStyleIdx="1" presStyleCnt="4"/>
      <dgm:spPr/>
      <dgm:t>
        <a:bodyPr/>
        <a:lstStyle/>
        <a:p>
          <a:endParaRPr lang="ru-RU"/>
        </a:p>
      </dgm:t>
    </dgm:pt>
    <dgm:pt modelId="{D917DA03-C4C1-4A39-BC47-A1717C2E6366}" type="pres">
      <dgm:prSet presAssocID="{3672CF4C-C443-41B2-8026-B53A550BF264}" presName="img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40C7721-076A-4312-BE11-5263DDC61F9F}" type="pres">
      <dgm:prSet presAssocID="{3672CF4C-C443-41B2-8026-B53A550BF264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55F90-823D-4015-ADE4-6C02514C2682}" type="pres">
      <dgm:prSet presAssocID="{CCD00A74-8A08-46E6-AB78-F219F84D4566}" presName="spacer" presStyleCnt="0"/>
      <dgm:spPr/>
    </dgm:pt>
    <dgm:pt modelId="{513E90F2-C4A1-4137-B214-A2D3C10BC6DC}" type="pres">
      <dgm:prSet presAssocID="{F06AF42D-3CE0-4631-8E2F-C04D1C249D79}" presName="comp" presStyleCnt="0"/>
      <dgm:spPr/>
    </dgm:pt>
    <dgm:pt modelId="{A3F9562E-D996-4C76-83BD-C9D4D431E46B}" type="pres">
      <dgm:prSet presAssocID="{F06AF42D-3CE0-4631-8E2F-C04D1C249D79}" presName="box" presStyleLbl="node1" presStyleIdx="2" presStyleCnt="4"/>
      <dgm:spPr/>
      <dgm:t>
        <a:bodyPr/>
        <a:lstStyle/>
        <a:p>
          <a:endParaRPr lang="ru-RU"/>
        </a:p>
      </dgm:t>
    </dgm:pt>
    <dgm:pt modelId="{9ED172DB-70B9-4E0D-B4FF-7C04AA4BDEAD}" type="pres">
      <dgm:prSet presAssocID="{F06AF42D-3CE0-4631-8E2F-C04D1C249D79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1C40EBB-AC8E-4A71-8A17-25150F285D93}" type="pres">
      <dgm:prSet presAssocID="{F06AF42D-3CE0-4631-8E2F-C04D1C249D79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C334F4-94AD-4B7C-A1F4-84B65FA71EE6}" type="pres">
      <dgm:prSet presAssocID="{67A78109-6CFB-4129-BBA0-E21A56D01CC0}" presName="spacer" presStyleCnt="0"/>
      <dgm:spPr/>
    </dgm:pt>
    <dgm:pt modelId="{9330EC93-2296-47ED-930E-BF9AF3CB56D2}" type="pres">
      <dgm:prSet presAssocID="{6C4CE6F9-A77F-41F7-93E4-372CC5BD7045}" presName="comp" presStyleCnt="0"/>
      <dgm:spPr/>
    </dgm:pt>
    <dgm:pt modelId="{DC9F4604-2C3F-4355-B8FD-56452AF8C07E}" type="pres">
      <dgm:prSet presAssocID="{6C4CE6F9-A77F-41F7-93E4-372CC5BD7045}" presName="box" presStyleLbl="node1" presStyleIdx="3" presStyleCnt="4"/>
      <dgm:spPr/>
      <dgm:t>
        <a:bodyPr/>
        <a:lstStyle/>
        <a:p>
          <a:endParaRPr lang="ru-RU"/>
        </a:p>
      </dgm:t>
    </dgm:pt>
    <dgm:pt modelId="{B9F4F1B6-4892-49B1-AB74-E9CD33C2B4DF}" type="pres">
      <dgm:prSet presAssocID="{6C4CE6F9-A77F-41F7-93E4-372CC5BD7045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00040A35-917B-42A2-8FF2-8E02AC8E7544}" type="pres">
      <dgm:prSet presAssocID="{6C4CE6F9-A77F-41F7-93E4-372CC5BD7045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92A360-37C8-4F2F-AC3F-38A8CC983224}" type="presOf" srcId="{E5DABD9A-D039-494D-81F6-5F0C93066EE0}" destId="{F8169AA2-9DEF-4482-931B-3E9494A68190}" srcOrd="0" destOrd="0" presId="urn:microsoft.com/office/officeart/2005/8/layout/vList4"/>
    <dgm:cxn modelId="{F3468220-EEC9-4E8C-8986-FA21200E380F}" type="presOf" srcId="{3672CF4C-C443-41B2-8026-B53A550BF264}" destId="{A40C7721-076A-4312-BE11-5263DDC61F9F}" srcOrd="1" destOrd="0" presId="urn:microsoft.com/office/officeart/2005/8/layout/vList4"/>
    <dgm:cxn modelId="{7657C854-DF71-4FC1-A253-A2652FD4884E}" srcId="{AEDD19ED-18CA-478E-A827-416E3279F9CF}" destId="{E5DABD9A-D039-494D-81F6-5F0C93066EE0}" srcOrd="0" destOrd="0" parTransId="{D895B361-D11D-4468-8282-7063D2BEE154}" sibTransId="{BDAB31F1-48D1-40B6-BFB3-A1A8AFDE13FE}"/>
    <dgm:cxn modelId="{1C8B1273-BD44-4C37-863C-EC82DC5676C0}" srcId="{AEDD19ED-18CA-478E-A827-416E3279F9CF}" destId="{6C4CE6F9-A77F-41F7-93E4-372CC5BD7045}" srcOrd="3" destOrd="0" parTransId="{0090332F-6D4A-478A-8C59-6F3AFE5BF31E}" sibTransId="{1AE6D0D1-1728-4628-8A68-CA81E573D396}"/>
    <dgm:cxn modelId="{3AC8D9A1-1577-4628-A967-AEFC6E99D867}" type="presOf" srcId="{F06AF42D-3CE0-4631-8E2F-C04D1C249D79}" destId="{91C40EBB-AC8E-4A71-8A17-25150F285D93}" srcOrd="1" destOrd="0" presId="urn:microsoft.com/office/officeart/2005/8/layout/vList4"/>
    <dgm:cxn modelId="{C6A17714-F077-4C19-8D76-66062DD831F2}" type="presOf" srcId="{F06AF42D-3CE0-4631-8E2F-C04D1C249D79}" destId="{A3F9562E-D996-4C76-83BD-C9D4D431E46B}" srcOrd="0" destOrd="0" presId="urn:microsoft.com/office/officeart/2005/8/layout/vList4"/>
    <dgm:cxn modelId="{9C317116-75AD-4BD3-A0DD-37F367F902B3}" type="presOf" srcId="{6C4CE6F9-A77F-41F7-93E4-372CC5BD7045}" destId="{00040A35-917B-42A2-8FF2-8E02AC8E7544}" srcOrd="1" destOrd="0" presId="urn:microsoft.com/office/officeart/2005/8/layout/vList4"/>
    <dgm:cxn modelId="{1D42B4B4-AA67-4A92-85D4-CD2EC0F1B41F}" srcId="{AEDD19ED-18CA-478E-A827-416E3279F9CF}" destId="{F06AF42D-3CE0-4631-8E2F-C04D1C249D79}" srcOrd="2" destOrd="0" parTransId="{225B5D8B-03A4-43D3-A19B-46619E520ADD}" sibTransId="{67A78109-6CFB-4129-BBA0-E21A56D01CC0}"/>
    <dgm:cxn modelId="{866FC2B8-554A-4F21-B6CC-1F8E8D71DB6C}" type="presOf" srcId="{E5DABD9A-D039-494D-81F6-5F0C93066EE0}" destId="{1BC13E10-E105-437A-ACAA-9571C9D77763}" srcOrd="1" destOrd="0" presId="urn:microsoft.com/office/officeart/2005/8/layout/vList4"/>
    <dgm:cxn modelId="{4CB117A0-CB55-46C1-B778-8722E7E22607}" type="presOf" srcId="{6C4CE6F9-A77F-41F7-93E4-372CC5BD7045}" destId="{DC9F4604-2C3F-4355-B8FD-56452AF8C07E}" srcOrd="0" destOrd="0" presId="urn:microsoft.com/office/officeart/2005/8/layout/vList4"/>
    <dgm:cxn modelId="{02C00A10-24EE-4645-9ACE-C80E4EA1C284}" srcId="{AEDD19ED-18CA-478E-A827-416E3279F9CF}" destId="{3672CF4C-C443-41B2-8026-B53A550BF264}" srcOrd="1" destOrd="0" parTransId="{3221FDE1-F97C-4889-BA9D-D63741C2D91C}" sibTransId="{CCD00A74-8A08-46E6-AB78-F219F84D4566}"/>
    <dgm:cxn modelId="{05DB806A-0CE3-43B3-9403-039599BF2379}" type="presOf" srcId="{3672CF4C-C443-41B2-8026-B53A550BF264}" destId="{59D0604C-B8D7-47A6-89F9-9F64EAD112CB}" srcOrd="0" destOrd="0" presId="urn:microsoft.com/office/officeart/2005/8/layout/vList4"/>
    <dgm:cxn modelId="{0D0E61A8-352D-4026-A13B-EC9C56B14ECA}" type="presOf" srcId="{AEDD19ED-18CA-478E-A827-416E3279F9CF}" destId="{D18E1E0E-DBDD-4F31-860D-89B0BA5B04DB}" srcOrd="0" destOrd="0" presId="urn:microsoft.com/office/officeart/2005/8/layout/vList4"/>
    <dgm:cxn modelId="{240A6AF1-2001-4F53-AADB-C9817B1635A4}" type="presParOf" srcId="{D18E1E0E-DBDD-4F31-860D-89B0BA5B04DB}" destId="{5D067A69-46C3-4DBE-B41F-CBAE8199AF5F}" srcOrd="0" destOrd="0" presId="urn:microsoft.com/office/officeart/2005/8/layout/vList4"/>
    <dgm:cxn modelId="{EF7A72A8-941E-41E3-9EAE-43B5E97CF539}" type="presParOf" srcId="{5D067A69-46C3-4DBE-B41F-CBAE8199AF5F}" destId="{F8169AA2-9DEF-4482-931B-3E9494A68190}" srcOrd="0" destOrd="0" presId="urn:microsoft.com/office/officeart/2005/8/layout/vList4"/>
    <dgm:cxn modelId="{A05D142E-FAFD-4202-958E-AF053093819A}" type="presParOf" srcId="{5D067A69-46C3-4DBE-B41F-CBAE8199AF5F}" destId="{7804F72D-7F66-4E1B-839D-16D9DD1ACB3B}" srcOrd="1" destOrd="0" presId="urn:microsoft.com/office/officeart/2005/8/layout/vList4"/>
    <dgm:cxn modelId="{651EF807-71FF-42E8-BE68-8E54D2775020}" type="presParOf" srcId="{5D067A69-46C3-4DBE-B41F-CBAE8199AF5F}" destId="{1BC13E10-E105-437A-ACAA-9571C9D77763}" srcOrd="2" destOrd="0" presId="urn:microsoft.com/office/officeart/2005/8/layout/vList4"/>
    <dgm:cxn modelId="{C5780199-F1C5-4448-B3B7-B9D30A58F265}" type="presParOf" srcId="{D18E1E0E-DBDD-4F31-860D-89B0BA5B04DB}" destId="{BA9E2D23-62E4-4E9F-99B9-7B96E4129810}" srcOrd="1" destOrd="0" presId="urn:microsoft.com/office/officeart/2005/8/layout/vList4"/>
    <dgm:cxn modelId="{E2005AC9-2382-481A-8B7A-8A9FD1BA5448}" type="presParOf" srcId="{D18E1E0E-DBDD-4F31-860D-89B0BA5B04DB}" destId="{0A08825D-E21D-4D16-AEFB-1716E51291DF}" srcOrd="2" destOrd="0" presId="urn:microsoft.com/office/officeart/2005/8/layout/vList4"/>
    <dgm:cxn modelId="{2EE2C604-EA37-4509-B630-57F315E1C6B3}" type="presParOf" srcId="{0A08825D-E21D-4D16-AEFB-1716E51291DF}" destId="{59D0604C-B8D7-47A6-89F9-9F64EAD112CB}" srcOrd="0" destOrd="0" presId="urn:microsoft.com/office/officeart/2005/8/layout/vList4"/>
    <dgm:cxn modelId="{C9FFA6C7-989D-4EED-9AF2-C330ED8843DC}" type="presParOf" srcId="{0A08825D-E21D-4D16-AEFB-1716E51291DF}" destId="{D917DA03-C4C1-4A39-BC47-A1717C2E6366}" srcOrd="1" destOrd="0" presId="urn:microsoft.com/office/officeart/2005/8/layout/vList4"/>
    <dgm:cxn modelId="{ECB9D34F-CEA2-4AD2-8C0F-38557720C825}" type="presParOf" srcId="{0A08825D-E21D-4D16-AEFB-1716E51291DF}" destId="{A40C7721-076A-4312-BE11-5263DDC61F9F}" srcOrd="2" destOrd="0" presId="urn:microsoft.com/office/officeart/2005/8/layout/vList4"/>
    <dgm:cxn modelId="{652EE760-D61C-435C-A434-5B1884303847}" type="presParOf" srcId="{D18E1E0E-DBDD-4F31-860D-89B0BA5B04DB}" destId="{96D55F90-823D-4015-ADE4-6C02514C2682}" srcOrd="3" destOrd="0" presId="urn:microsoft.com/office/officeart/2005/8/layout/vList4"/>
    <dgm:cxn modelId="{13273302-3CAF-4AF3-AF01-5D8CC28FEAF1}" type="presParOf" srcId="{D18E1E0E-DBDD-4F31-860D-89B0BA5B04DB}" destId="{513E90F2-C4A1-4137-B214-A2D3C10BC6DC}" srcOrd="4" destOrd="0" presId="urn:microsoft.com/office/officeart/2005/8/layout/vList4"/>
    <dgm:cxn modelId="{12F73450-FFD1-438C-BD59-C464B94685D7}" type="presParOf" srcId="{513E90F2-C4A1-4137-B214-A2D3C10BC6DC}" destId="{A3F9562E-D996-4C76-83BD-C9D4D431E46B}" srcOrd="0" destOrd="0" presId="urn:microsoft.com/office/officeart/2005/8/layout/vList4"/>
    <dgm:cxn modelId="{C6DF67F3-2519-40A8-BA3E-8EF180C30FCA}" type="presParOf" srcId="{513E90F2-C4A1-4137-B214-A2D3C10BC6DC}" destId="{9ED172DB-70B9-4E0D-B4FF-7C04AA4BDEAD}" srcOrd="1" destOrd="0" presId="urn:microsoft.com/office/officeart/2005/8/layout/vList4"/>
    <dgm:cxn modelId="{E269EAF4-7A58-4FF5-A8C7-EC6CA20E7D22}" type="presParOf" srcId="{513E90F2-C4A1-4137-B214-A2D3C10BC6DC}" destId="{91C40EBB-AC8E-4A71-8A17-25150F285D93}" srcOrd="2" destOrd="0" presId="urn:microsoft.com/office/officeart/2005/8/layout/vList4"/>
    <dgm:cxn modelId="{6E5F26AD-C3F9-46E6-A0D1-1FF5C2524D9A}" type="presParOf" srcId="{D18E1E0E-DBDD-4F31-860D-89B0BA5B04DB}" destId="{2FC334F4-94AD-4B7C-A1F4-84B65FA71EE6}" srcOrd="5" destOrd="0" presId="urn:microsoft.com/office/officeart/2005/8/layout/vList4"/>
    <dgm:cxn modelId="{D601A42A-979E-4C21-85F6-E373103565A4}" type="presParOf" srcId="{D18E1E0E-DBDD-4F31-860D-89B0BA5B04DB}" destId="{9330EC93-2296-47ED-930E-BF9AF3CB56D2}" srcOrd="6" destOrd="0" presId="urn:microsoft.com/office/officeart/2005/8/layout/vList4"/>
    <dgm:cxn modelId="{80C21136-A750-46B2-BC45-6EB13CF94E4A}" type="presParOf" srcId="{9330EC93-2296-47ED-930E-BF9AF3CB56D2}" destId="{DC9F4604-2C3F-4355-B8FD-56452AF8C07E}" srcOrd="0" destOrd="0" presId="urn:microsoft.com/office/officeart/2005/8/layout/vList4"/>
    <dgm:cxn modelId="{25AE2051-C0F2-463C-8A8F-28ADDA9D3E39}" type="presParOf" srcId="{9330EC93-2296-47ED-930E-BF9AF3CB56D2}" destId="{B9F4F1B6-4892-49B1-AB74-E9CD33C2B4DF}" srcOrd="1" destOrd="0" presId="urn:microsoft.com/office/officeart/2005/8/layout/vList4"/>
    <dgm:cxn modelId="{BCEC4793-5487-4333-80F5-A1716D44C496}" type="presParOf" srcId="{9330EC93-2296-47ED-930E-BF9AF3CB56D2}" destId="{00040A35-917B-42A2-8FF2-8E02AC8E7544}" srcOrd="2" destOrd="0" presId="urn:microsoft.com/office/officeart/2005/8/layout/vList4"/>
  </dgm:cxnLst>
  <dgm:bg/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D399772-3982-4E6D-AAA1-626DC5F1714B}" type="doc">
      <dgm:prSet loTypeId="urn:microsoft.com/office/officeart/2005/8/layout/hList6" loCatId="list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26EABA35-7210-487A-AEB8-779F0DC77031}">
      <dgm:prSet/>
      <dgm:spPr/>
      <dgm:t>
        <a:bodyPr/>
        <a:lstStyle/>
        <a:p>
          <a:pPr rtl="0"/>
          <a:r>
            <a:rPr lang="uk-UA" dirty="0" smtClean="0"/>
            <a:t>заземлення технологічного устаткування, трубопроводів тощо;</a:t>
          </a:r>
          <a:endParaRPr lang="ru-RU" dirty="0"/>
        </a:p>
      </dgm:t>
    </dgm:pt>
    <dgm:pt modelId="{212C332E-3660-46BB-B34A-0E065E006FB9}" type="parTrans" cxnId="{4C631741-17A9-44DB-941D-95A999A432AA}">
      <dgm:prSet/>
      <dgm:spPr/>
      <dgm:t>
        <a:bodyPr/>
        <a:lstStyle/>
        <a:p>
          <a:endParaRPr lang="ru-RU"/>
        </a:p>
      </dgm:t>
    </dgm:pt>
    <dgm:pt modelId="{A9774C63-CB2B-409E-A1A2-98A69C35AC0D}" type="sibTrans" cxnId="{4C631741-17A9-44DB-941D-95A999A432AA}">
      <dgm:prSet/>
      <dgm:spPr/>
      <dgm:t>
        <a:bodyPr/>
        <a:lstStyle/>
        <a:p>
          <a:endParaRPr lang="ru-RU"/>
        </a:p>
      </dgm:t>
    </dgm:pt>
    <dgm:pt modelId="{F8695F8B-4C3E-403D-928B-222607C58107}">
      <dgm:prSet/>
      <dgm:spPr/>
      <dgm:t>
        <a:bodyPr/>
        <a:lstStyle/>
        <a:p>
          <a:pPr rtl="0"/>
          <a:r>
            <a:rPr lang="uk-UA" dirty="0" smtClean="0"/>
            <a:t>загальне і місцеве зволоження повітря в небезпечних приміщеннях робочої зони, якщо це допускається за умовами виробництва;</a:t>
          </a:r>
          <a:endParaRPr lang="ru-RU" dirty="0"/>
        </a:p>
      </dgm:t>
    </dgm:pt>
    <dgm:pt modelId="{0441DB70-79EA-41ED-928C-E6452D24B3F1}" type="parTrans" cxnId="{4AF8195B-90F7-4C74-90A3-65CD5762E00F}">
      <dgm:prSet/>
      <dgm:spPr/>
      <dgm:t>
        <a:bodyPr/>
        <a:lstStyle/>
        <a:p>
          <a:endParaRPr lang="ru-RU"/>
        </a:p>
      </dgm:t>
    </dgm:pt>
    <dgm:pt modelId="{11C04640-D26F-4396-92E3-C503D42A574C}" type="sibTrans" cxnId="{4AF8195B-90F7-4C74-90A3-65CD5762E00F}">
      <dgm:prSet/>
      <dgm:spPr/>
      <dgm:t>
        <a:bodyPr/>
        <a:lstStyle/>
        <a:p>
          <a:endParaRPr lang="ru-RU"/>
        </a:p>
      </dgm:t>
    </dgm:pt>
    <dgm:pt modelId="{C14917AE-8883-411D-B435-7A590984A4A8}">
      <dgm:prSet/>
      <dgm:spPr/>
      <dgm:t>
        <a:bodyPr/>
        <a:lstStyle/>
        <a:p>
          <a:pPr rtl="0"/>
          <a:r>
            <a:rPr lang="uk-UA" dirty="0" smtClean="0"/>
            <a:t>струмопровідна підлога, а також спецвзуття зі струмопровідною підошвою, антистатичні рукавці;</a:t>
          </a:r>
          <a:endParaRPr lang="ru-RU" dirty="0"/>
        </a:p>
      </dgm:t>
    </dgm:pt>
    <dgm:pt modelId="{2A3555C9-67E0-45C9-BA78-C9A864021298}" type="parTrans" cxnId="{EB3AA35D-1D8C-45D6-9345-63B1D38B3405}">
      <dgm:prSet/>
      <dgm:spPr/>
      <dgm:t>
        <a:bodyPr/>
        <a:lstStyle/>
        <a:p>
          <a:endParaRPr lang="ru-RU"/>
        </a:p>
      </dgm:t>
    </dgm:pt>
    <dgm:pt modelId="{AA16CFBE-DD3A-4CA8-B286-56A9F7A026CD}" type="sibTrans" cxnId="{EB3AA35D-1D8C-45D6-9345-63B1D38B3405}">
      <dgm:prSet/>
      <dgm:spPr/>
      <dgm:t>
        <a:bodyPr/>
        <a:lstStyle/>
        <a:p>
          <a:endParaRPr lang="ru-RU"/>
        </a:p>
      </dgm:t>
    </dgm:pt>
    <dgm:pt modelId="{6E8E61E4-B0A4-41BA-AEDA-8C2E3EF17B52}">
      <dgm:prSet/>
      <dgm:spPr/>
      <dgm:t>
        <a:bodyPr/>
        <a:lstStyle/>
        <a:p>
          <a:pPr rtl="0"/>
          <a:r>
            <a:rPr lang="uk-UA" dirty="0" smtClean="0"/>
            <a:t>Іонізація повітря, індукційні або тканинні нейтралізатори, пасти.</a:t>
          </a:r>
          <a:endParaRPr lang="ru-RU" dirty="0"/>
        </a:p>
      </dgm:t>
    </dgm:pt>
    <dgm:pt modelId="{058FF91B-0E33-42B9-B378-7CEC0D0FB432}" type="parTrans" cxnId="{385EBDB1-5F9E-468F-8D36-82E0D828018A}">
      <dgm:prSet/>
      <dgm:spPr/>
      <dgm:t>
        <a:bodyPr/>
        <a:lstStyle/>
        <a:p>
          <a:endParaRPr lang="ru-RU"/>
        </a:p>
      </dgm:t>
    </dgm:pt>
    <dgm:pt modelId="{9A68B4E4-E8BF-4B2D-A5D4-AA4DBDE99AC4}" type="sibTrans" cxnId="{385EBDB1-5F9E-468F-8D36-82E0D828018A}">
      <dgm:prSet/>
      <dgm:spPr/>
      <dgm:t>
        <a:bodyPr/>
        <a:lstStyle/>
        <a:p>
          <a:endParaRPr lang="ru-RU"/>
        </a:p>
      </dgm:t>
    </dgm:pt>
    <dgm:pt modelId="{74B3B2D9-97C7-4895-9C03-FCF39661729A}" type="pres">
      <dgm:prSet presAssocID="{4D399772-3982-4E6D-AAA1-626DC5F1714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E3958C-BBC4-445F-A34F-5E0FEDC59968}" type="pres">
      <dgm:prSet presAssocID="{26EABA35-7210-487A-AEB8-779F0DC7703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4AEFF2-57EB-4D79-8800-ABF687D49301}" type="pres">
      <dgm:prSet presAssocID="{A9774C63-CB2B-409E-A1A2-98A69C35AC0D}" presName="sibTrans" presStyleCnt="0"/>
      <dgm:spPr/>
    </dgm:pt>
    <dgm:pt modelId="{A8B52397-D0A8-402A-A577-8BE81D383240}" type="pres">
      <dgm:prSet presAssocID="{F8695F8B-4C3E-403D-928B-222607C5810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830C93-D7EA-4C5F-9501-4D4724ACC26E}" type="pres">
      <dgm:prSet presAssocID="{11C04640-D26F-4396-92E3-C503D42A574C}" presName="sibTrans" presStyleCnt="0"/>
      <dgm:spPr/>
    </dgm:pt>
    <dgm:pt modelId="{D32CBE4C-308F-42A9-843F-BFBC04D22176}" type="pres">
      <dgm:prSet presAssocID="{C14917AE-8883-411D-B435-7A590984A4A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7DD322-3A65-4A86-B9FC-ABB98B16B7F9}" type="pres">
      <dgm:prSet presAssocID="{AA16CFBE-DD3A-4CA8-B286-56A9F7A026CD}" presName="sibTrans" presStyleCnt="0"/>
      <dgm:spPr/>
    </dgm:pt>
    <dgm:pt modelId="{351D3AA6-89E9-4EAF-96F5-F5A15EBDAE0A}" type="pres">
      <dgm:prSet presAssocID="{6E8E61E4-B0A4-41BA-AEDA-8C2E3EF17B5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893337-915D-4E3A-A0BF-1A0A7150EC5C}" type="presOf" srcId="{F8695F8B-4C3E-403D-928B-222607C58107}" destId="{A8B52397-D0A8-402A-A577-8BE81D383240}" srcOrd="0" destOrd="0" presId="urn:microsoft.com/office/officeart/2005/8/layout/hList6"/>
    <dgm:cxn modelId="{4AF8195B-90F7-4C74-90A3-65CD5762E00F}" srcId="{4D399772-3982-4E6D-AAA1-626DC5F1714B}" destId="{F8695F8B-4C3E-403D-928B-222607C58107}" srcOrd="1" destOrd="0" parTransId="{0441DB70-79EA-41ED-928C-E6452D24B3F1}" sibTransId="{11C04640-D26F-4396-92E3-C503D42A574C}"/>
    <dgm:cxn modelId="{B8FB85F7-FB40-4149-9B38-E4802ABFB560}" type="presOf" srcId="{C14917AE-8883-411D-B435-7A590984A4A8}" destId="{D32CBE4C-308F-42A9-843F-BFBC04D22176}" srcOrd="0" destOrd="0" presId="urn:microsoft.com/office/officeart/2005/8/layout/hList6"/>
    <dgm:cxn modelId="{BC7DCE2F-5499-4B2B-B832-B02D49AFA31A}" type="presOf" srcId="{6E8E61E4-B0A4-41BA-AEDA-8C2E3EF17B52}" destId="{351D3AA6-89E9-4EAF-96F5-F5A15EBDAE0A}" srcOrd="0" destOrd="0" presId="urn:microsoft.com/office/officeart/2005/8/layout/hList6"/>
    <dgm:cxn modelId="{55233253-E215-450F-A97E-F9B06053147D}" type="presOf" srcId="{26EABA35-7210-487A-AEB8-779F0DC77031}" destId="{10E3958C-BBC4-445F-A34F-5E0FEDC59968}" srcOrd="0" destOrd="0" presId="urn:microsoft.com/office/officeart/2005/8/layout/hList6"/>
    <dgm:cxn modelId="{4C631741-17A9-44DB-941D-95A999A432AA}" srcId="{4D399772-3982-4E6D-AAA1-626DC5F1714B}" destId="{26EABA35-7210-487A-AEB8-779F0DC77031}" srcOrd="0" destOrd="0" parTransId="{212C332E-3660-46BB-B34A-0E065E006FB9}" sibTransId="{A9774C63-CB2B-409E-A1A2-98A69C35AC0D}"/>
    <dgm:cxn modelId="{385EBDB1-5F9E-468F-8D36-82E0D828018A}" srcId="{4D399772-3982-4E6D-AAA1-626DC5F1714B}" destId="{6E8E61E4-B0A4-41BA-AEDA-8C2E3EF17B52}" srcOrd="3" destOrd="0" parTransId="{058FF91B-0E33-42B9-B378-7CEC0D0FB432}" sibTransId="{9A68B4E4-E8BF-4B2D-A5D4-AA4DBDE99AC4}"/>
    <dgm:cxn modelId="{EB3AA35D-1D8C-45D6-9345-63B1D38B3405}" srcId="{4D399772-3982-4E6D-AAA1-626DC5F1714B}" destId="{C14917AE-8883-411D-B435-7A590984A4A8}" srcOrd="2" destOrd="0" parTransId="{2A3555C9-67E0-45C9-BA78-C9A864021298}" sibTransId="{AA16CFBE-DD3A-4CA8-B286-56A9F7A026CD}"/>
    <dgm:cxn modelId="{AD036FA4-3572-4EEA-AB8D-7C1AA7477663}" type="presOf" srcId="{4D399772-3982-4E6D-AAA1-626DC5F1714B}" destId="{74B3B2D9-97C7-4895-9C03-FCF39661729A}" srcOrd="0" destOrd="0" presId="urn:microsoft.com/office/officeart/2005/8/layout/hList6"/>
    <dgm:cxn modelId="{681EDC8E-F822-48BE-BFDF-0AB3144C19D4}" type="presParOf" srcId="{74B3B2D9-97C7-4895-9C03-FCF39661729A}" destId="{10E3958C-BBC4-445F-A34F-5E0FEDC59968}" srcOrd="0" destOrd="0" presId="urn:microsoft.com/office/officeart/2005/8/layout/hList6"/>
    <dgm:cxn modelId="{EA3E95D9-5E84-49AD-9F87-2F606C23008F}" type="presParOf" srcId="{74B3B2D9-97C7-4895-9C03-FCF39661729A}" destId="{E44AEFF2-57EB-4D79-8800-ABF687D49301}" srcOrd="1" destOrd="0" presId="urn:microsoft.com/office/officeart/2005/8/layout/hList6"/>
    <dgm:cxn modelId="{1D50CD3B-B87B-4546-9914-B63F22CB1724}" type="presParOf" srcId="{74B3B2D9-97C7-4895-9C03-FCF39661729A}" destId="{A8B52397-D0A8-402A-A577-8BE81D383240}" srcOrd="2" destOrd="0" presId="urn:microsoft.com/office/officeart/2005/8/layout/hList6"/>
    <dgm:cxn modelId="{87A64132-6C88-4FBC-B49F-FC2265ADE0D3}" type="presParOf" srcId="{74B3B2D9-97C7-4895-9C03-FCF39661729A}" destId="{42830C93-D7EA-4C5F-9501-4D4724ACC26E}" srcOrd="3" destOrd="0" presId="urn:microsoft.com/office/officeart/2005/8/layout/hList6"/>
    <dgm:cxn modelId="{7885A1A9-7650-4AC0-B9AC-D6DFD8BFAB13}" type="presParOf" srcId="{74B3B2D9-97C7-4895-9C03-FCF39661729A}" destId="{D32CBE4C-308F-42A9-843F-BFBC04D22176}" srcOrd="4" destOrd="0" presId="urn:microsoft.com/office/officeart/2005/8/layout/hList6"/>
    <dgm:cxn modelId="{DC762429-6C7E-4529-8A5C-598174510E76}" type="presParOf" srcId="{74B3B2D9-97C7-4895-9C03-FCF39661729A}" destId="{577DD322-3A65-4A86-B9FC-ABB98B16B7F9}" srcOrd="5" destOrd="0" presId="urn:microsoft.com/office/officeart/2005/8/layout/hList6"/>
    <dgm:cxn modelId="{6CAF1439-DEEF-47D0-AED9-682D03F0AB7E}" type="presParOf" srcId="{74B3B2D9-97C7-4895-9C03-FCF39661729A}" destId="{351D3AA6-89E9-4EAF-96F5-F5A15EBDAE0A}" srcOrd="6" destOrd="0" presId="urn:microsoft.com/office/officeart/2005/8/layout/hList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E62FF6B6-4F8A-40F7-B5F4-FC3996824D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910A999-F365-48DF-976A-0517FE0454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A5457B-CDAE-4DEB-AEC8-C82DE2312E37}" type="datetimeFigureOut">
              <a:rPr lang="en-US" smtClean="0"/>
              <a:pPr/>
              <a:t>3/24/2023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8735C90-ADBF-4B9E-BE88-E1C8F83EB4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2506A01-6D0A-45EF-A584-05A3361D66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1430A-4AA4-45C8-AC23-CD6B61C41A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599009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B78EA-28CE-41D8-9043-90E391E5F567}" type="datetimeFigureOut">
              <a:rPr lang="en-US" noProof="0" smtClean="0"/>
              <a:pPr/>
              <a:t>3/24/2023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34D747-9380-41EE-9946-EC9EC0CA5D1E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3827727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E739168-A5E8-443A-B392-7AD4CF8977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4CA15AFD-4983-47DD-9ED0-D3B27E5A096F}"/>
              </a:ext>
            </a:extLst>
          </p:cNvPr>
          <p:cNvGrpSpPr/>
          <p:nvPr userDrawn="1"/>
        </p:nvGrpSpPr>
        <p:grpSpPr>
          <a:xfrm>
            <a:off x="-1604709" y="-3756"/>
            <a:ext cx="13796710" cy="6861756"/>
            <a:chOff x="-1604709" y="-3756"/>
            <a:chExt cx="13796710" cy="686175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xmlns="" id="{2222D5E2-E9B4-4180-98B8-4E514C9ADB28}"/>
                </a:ext>
              </a:extLst>
            </p:cNvPr>
            <p:cNvGrpSpPr/>
            <p:nvPr/>
          </p:nvGrpSpPr>
          <p:grpSpPr>
            <a:xfrm>
              <a:off x="-16298" y="0"/>
              <a:ext cx="12208299" cy="6858000"/>
              <a:chOff x="-16298" y="0"/>
              <a:chExt cx="12208299" cy="6858000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xmlns="" id="{41E10E1E-5268-4F03-BA64-07E19DE26739}"/>
                  </a:ext>
                </a:extLst>
              </p:cNvPr>
              <p:cNvSpPr/>
              <p:nvPr/>
            </p:nvSpPr>
            <p:spPr>
              <a:xfrm flipH="1">
                <a:off x="-16297" y="0"/>
                <a:ext cx="12208298" cy="6858000"/>
              </a:xfrm>
              <a:custGeom>
                <a:avLst/>
                <a:gdLst>
                  <a:gd name="connsiteX0" fmla="*/ 8574289 w 12208298"/>
                  <a:gd name="connsiteY0" fmla="*/ 0 h 6858000"/>
                  <a:gd name="connsiteX1" fmla="*/ 0 w 12208298"/>
                  <a:gd name="connsiteY1" fmla="*/ 0 h 6858000"/>
                  <a:gd name="connsiteX2" fmla="*/ 0 w 12208298"/>
                  <a:gd name="connsiteY2" fmla="*/ 6858000 h 6858000"/>
                  <a:gd name="connsiteX3" fmla="*/ 532109 w 12208298"/>
                  <a:gd name="connsiteY3" fmla="*/ 6858000 h 6858000"/>
                  <a:gd name="connsiteX4" fmla="*/ 11495317 w 12208298"/>
                  <a:gd name="connsiteY4" fmla="*/ 6858000 h 6858000"/>
                  <a:gd name="connsiteX5" fmla="*/ 12208298 w 12208298"/>
                  <a:gd name="connsiteY5" fmla="*/ 6858000 h 6858000"/>
                  <a:gd name="connsiteX6" fmla="*/ 12208298 w 12208298"/>
                  <a:gd name="connsiteY6" fmla="*/ 3146781 h 6858000"/>
                  <a:gd name="connsiteX7" fmla="*/ 10353284 w 12208298"/>
                  <a:gd name="connsiteY7" fmla="*/ 1291767 h 6858000"/>
                  <a:gd name="connsiteX8" fmla="*/ 9866056 w 12208298"/>
                  <a:gd name="connsiteY8" fmla="*/ 1291767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208298" h="6858000">
                    <a:moveTo>
                      <a:pt x="8574289" y="0"/>
                    </a:moveTo>
                    <a:lnTo>
                      <a:pt x="0" y="0"/>
                    </a:lnTo>
                    <a:lnTo>
                      <a:pt x="0" y="6858000"/>
                    </a:lnTo>
                    <a:lnTo>
                      <a:pt x="532109" y="6858000"/>
                    </a:lnTo>
                    <a:lnTo>
                      <a:pt x="11495317" y="6858000"/>
                    </a:lnTo>
                    <a:lnTo>
                      <a:pt x="12208298" y="6858000"/>
                    </a:lnTo>
                    <a:lnTo>
                      <a:pt x="12208298" y="3146781"/>
                    </a:lnTo>
                    <a:lnTo>
                      <a:pt x="10353284" y="1291767"/>
                    </a:lnTo>
                    <a:lnTo>
                      <a:pt x="9866056" y="1291767"/>
                    </a:lnTo>
                    <a:close/>
                  </a:path>
                </a:pathLst>
              </a:custGeom>
              <a:solidFill>
                <a:schemeClr val="accent2">
                  <a:alpha val="7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xmlns="" id="{B989C45D-BDFF-418F-BE79-03FF70015770}"/>
                  </a:ext>
                </a:extLst>
              </p:cNvPr>
              <p:cNvSpPr/>
              <p:nvPr/>
            </p:nvSpPr>
            <p:spPr>
              <a:xfrm rot="5400000" flipH="1" flipV="1">
                <a:off x="2667000" y="-2667001"/>
                <a:ext cx="6858000" cy="12192002"/>
              </a:xfrm>
              <a:custGeom>
                <a:avLst/>
                <a:gdLst>
                  <a:gd name="connsiteX0" fmla="*/ 6858000 w 6858000"/>
                  <a:gd name="connsiteY0" fmla="*/ 3871658 h 12192002"/>
                  <a:gd name="connsiteX1" fmla="*/ 6858000 w 6858000"/>
                  <a:gd name="connsiteY1" fmla="*/ 12192002 h 12192002"/>
                  <a:gd name="connsiteX2" fmla="*/ 5363029 w 6858000"/>
                  <a:gd name="connsiteY2" fmla="*/ 12192002 h 12192002"/>
                  <a:gd name="connsiteX3" fmla="*/ 5363029 w 6858000"/>
                  <a:gd name="connsiteY3" fmla="*/ 12192000 h 12192002"/>
                  <a:gd name="connsiteX4" fmla="*/ 0 w 6858000"/>
                  <a:gd name="connsiteY4" fmla="*/ 12192000 h 12192002"/>
                  <a:gd name="connsiteX5" fmla="*/ 0 w 6858000"/>
                  <a:gd name="connsiteY5" fmla="*/ 0 h 12192002"/>
                  <a:gd name="connsiteX6" fmla="*/ 3539398 w 6858000"/>
                  <a:gd name="connsiteY6" fmla="*/ 0 h 12192002"/>
                  <a:gd name="connsiteX7" fmla="*/ 5566229 w 6858000"/>
                  <a:gd name="connsiteY7" fmla="*/ 2026831 h 12192002"/>
                  <a:gd name="connsiteX8" fmla="*/ 5566229 w 6858000"/>
                  <a:gd name="connsiteY8" fmla="*/ 2575538 h 12192002"/>
                  <a:gd name="connsiteX9" fmla="*/ 6858000 w 6858000"/>
                  <a:gd name="connsiteY9" fmla="*/ 3871657 h 12192002"/>
                  <a:gd name="connsiteX10" fmla="*/ 5566229 w 6858000"/>
                  <a:gd name="connsiteY10" fmla="*/ 3871657 h 12192002"/>
                  <a:gd name="connsiteX11" fmla="*/ 5566229 w 6858000"/>
                  <a:gd name="connsiteY11" fmla="*/ 3871658 h 12192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6858000" h="12192002">
                    <a:moveTo>
                      <a:pt x="6858000" y="3871658"/>
                    </a:moveTo>
                    <a:lnTo>
                      <a:pt x="6858000" y="12192002"/>
                    </a:lnTo>
                    <a:lnTo>
                      <a:pt x="5363029" y="12192002"/>
                    </a:lnTo>
                    <a:lnTo>
                      <a:pt x="5363029" y="12192000"/>
                    </a:lnTo>
                    <a:lnTo>
                      <a:pt x="0" y="12192000"/>
                    </a:lnTo>
                    <a:lnTo>
                      <a:pt x="0" y="0"/>
                    </a:lnTo>
                    <a:lnTo>
                      <a:pt x="3539398" y="0"/>
                    </a:lnTo>
                    <a:lnTo>
                      <a:pt x="5566229" y="2026831"/>
                    </a:lnTo>
                    <a:lnTo>
                      <a:pt x="5566229" y="2575538"/>
                    </a:lnTo>
                    <a:lnTo>
                      <a:pt x="6858000" y="3871657"/>
                    </a:lnTo>
                    <a:lnTo>
                      <a:pt x="5566229" y="3871657"/>
                    </a:lnTo>
                    <a:lnTo>
                      <a:pt x="5566229" y="3871658"/>
                    </a:lnTo>
                    <a:close/>
                  </a:path>
                </a:pathLst>
              </a:custGeom>
              <a:pattFill prst="wdDnDiag">
                <a:fgClr>
                  <a:schemeClr val="accent1"/>
                </a:fgClr>
                <a:bgClr>
                  <a:schemeClr val="accent2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  <p:sp>
            <p:nvSpPr>
              <p:cNvPr id="17" name="Right Triangle 16">
                <a:extLst>
                  <a:ext uri="{FF2B5EF4-FFF2-40B4-BE49-F238E27FC236}">
                    <a16:creationId xmlns:a16="http://schemas.microsoft.com/office/drawing/2014/main" xmlns="" id="{8DCD5806-2A2F-4ABF-8057-245681C498E6}"/>
                  </a:ext>
                </a:extLst>
              </p:cNvPr>
              <p:cNvSpPr/>
              <p:nvPr/>
            </p:nvSpPr>
            <p:spPr>
              <a:xfrm rot="16200000" flipH="1" flipV="1">
                <a:off x="24625" y="-4746"/>
                <a:ext cx="2819399" cy="2828891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  <p:sp>
            <p:nvSpPr>
              <p:cNvPr id="18" name="Right Triangle 17">
                <a:extLst>
                  <a:ext uri="{FF2B5EF4-FFF2-40B4-BE49-F238E27FC236}">
                    <a16:creationId xmlns:a16="http://schemas.microsoft.com/office/drawing/2014/main" xmlns="" id="{3A93038F-E9E4-4FFD-B3DF-28DB7C2C1490}"/>
                  </a:ext>
                </a:extLst>
              </p:cNvPr>
              <p:cNvSpPr/>
              <p:nvPr/>
            </p:nvSpPr>
            <p:spPr>
              <a:xfrm rot="16200000" flipH="1" flipV="1">
                <a:off x="4418" y="-4422"/>
                <a:ext cx="2627088" cy="2635933"/>
              </a:xfrm>
              <a:prstGeom prst="rtTriangle">
                <a:avLst/>
              </a:prstGeom>
              <a:pattFill prst="dkHorz">
                <a:fgClr>
                  <a:schemeClr val="accent1"/>
                </a:fgClr>
                <a:bgClr>
                  <a:schemeClr val="accent2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  <p:sp>
            <p:nvSpPr>
              <p:cNvPr id="19" name="Right Triangle 18">
                <a:extLst>
                  <a:ext uri="{FF2B5EF4-FFF2-40B4-BE49-F238E27FC236}">
                    <a16:creationId xmlns:a16="http://schemas.microsoft.com/office/drawing/2014/main" xmlns="" id="{5DEA1E02-BBD0-4AE3-AF22-433B90272178}"/>
                  </a:ext>
                </a:extLst>
              </p:cNvPr>
              <p:cNvSpPr/>
              <p:nvPr/>
            </p:nvSpPr>
            <p:spPr>
              <a:xfrm rot="16200000" flipH="1" flipV="1">
                <a:off x="-12263" y="-4034"/>
                <a:ext cx="2397087" cy="2405158"/>
              </a:xfrm>
              <a:prstGeom prst="rtTriangle">
                <a:avLst/>
              </a:prstGeom>
              <a:solidFill>
                <a:schemeClr val="accent2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xmlns="" id="{0027A677-9ACB-4264-B148-4806678FB83F}"/>
                  </a:ext>
                </a:extLst>
              </p:cNvPr>
              <p:cNvSpPr/>
              <p:nvPr/>
            </p:nvSpPr>
            <p:spPr>
              <a:xfrm rot="5400000" flipH="1" flipV="1">
                <a:off x="2667000" y="-2667001"/>
                <a:ext cx="6858000" cy="12192002"/>
              </a:xfrm>
              <a:custGeom>
                <a:avLst/>
                <a:gdLst>
                  <a:gd name="connsiteX0" fmla="*/ 6858000 w 6858000"/>
                  <a:gd name="connsiteY0" fmla="*/ 3871658 h 12192002"/>
                  <a:gd name="connsiteX1" fmla="*/ 6858000 w 6858000"/>
                  <a:gd name="connsiteY1" fmla="*/ 12192002 h 12192002"/>
                  <a:gd name="connsiteX2" fmla="*/ 5363029 w 6858000"/>
                  <a:gd name="connsiteY2" fmla="*/ 12192002 h 12192002"/>
                  <a:gd name="connsiteX3" fmla="*/ 5363029 w 6858000"/>
                  <a:gd name="connsiteY3" fmla="*/ 12192000 h 12192002"/>
                  <a:gd name="connsiteX4" fmla="*/ 0 w 6858000"/>
                  <a:gd name="connsiteY4" fmla="*/ 12192000 h 12192002"/>
                  <a:gd name="connsiteX5" fmla="*/ 0 w 6858000"/>
                  <a:gd name="connsiteY5" fmla="*/ 0 h 12192002"/>
                  <a:gd name="connsiteX6" fmla="*/ 3539398 w 6858000"/>
                  <a:gd name="connsiteY6" fmla="*/ 0 h 12192002"/>
                  <a:gd name="connsiteX7" fmla="*/ 5566229 w 6858000"/>
                  <a:gd name="connsiteY7" fmla="*/ 2026831 h 12192002"/>
                  <a:gd name="connsiteX8" fmla="*/ 5566229 w 6858000"/>
                  <a:gd name="connsiteY8" fmla="*/ 2575538 h 12192002"/>
                  <a:gd name="connsiteX9" fmla="*/ 6858000 w 6858000"/>
                  <a:gd name="connsiteY9" fmla="*/ 3871657 h 12192002"/>
                  <a:gd name="connsiteX10" fmla="*/ 5566229 w 6858000"/>
                  <a:gd name="connsiteY10" fmla="*/ 3871657 h 12192002"/>
                  <a:gd name="connsiteX11" fmla="*/ 5566229 w 6858000"/>
                  <a:gd name="connsiteY11" fmla="*/ 3871658 h 12192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6858000" h="12192002">
                    <a:moveTo>
                      <a:pt x="6858000" y="3871658"/>
                    </a:moveTo>
                    <a:lnTo>
                      <a:pt x="6858000" y="12192002"/>
                    </a:lnTo>
                    <a:lnTo>
                      <a:pt x="5363029" y="12192002"/>
                    </a:lnTo>
                    <a:lnTo>
                      <a:pt x="5363029" y="12192000"/>
                    </a:lnTo>
                    <a:lnTo>
                      <a:pt x="0" y="12192000"/>
                    </a:lnTo>
                    <a:lnTo>
                      <a:pt x="0" y="0"/>
                    </a:lnTo>
                    <a:lnTo>
                      <a:pt x="3539398" y="0"/>
                    </a:lnTo>
                    <a:lnTo>
                      <a:pt x="5566229" y="2026831"/>
                    </a:lnTo>
                    <a:lnTo>
                      <a:pt x="5566229" y="2575538"/>
                    </a:lnTo>
                    <a:lnTo>
                      <a:pt x="6858000" y="3871657"/>
                    </a:lnTo>
                    <a:lnTo>
                      <a:pt x="5566229" y="3871657"/>
                    </a:lnTo>
                    <a:lnTo>
                      <a:pt x="5566229" y="387165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</p:grpSp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xmlns="" id="{E3AAB79D-382D-4A95-965E-526B6A681DA7}"/>
                </a:ext>
              </a:extLst>
            </p:cNvPr>
            <p:cNvSpPr/>
            <p:nvPr/>
          </p:nvSpPr>
          <p:spPr>
            <a:xfrm rot="18900000" flipH="1">
              <a:off x="-1604709" y="1397837"/>
              <a:ext cx="3211378" cy="3211378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xmlns="" id="{C0A22127-2B4A-4B15-B0A9-F019A30347A1}"/>
                </a:ext>
              </a:extLst>
            </p:cNvPr>
            <p:cNvSpPr/>
            <p:nvPr/>
          </p:nvSpPr>
          <p:spPr>
            <a:xfrm rot="18900000">
              <a:off x="-861777" y="-3756"/>
              <a:ext cx="2676646" cy="1356876"/>
            </a:xfrm>
            <a:custGeom>
              <a:avLst/>
              <a:gdLst>
                <a:gd name="connsiteX0" fmla="*/ 1319770 w 2676646"/>
                <a:gd name="connsiteY0" fmla="*/ 0 h 1356876"/>
                <a:gd name="connsiteX1" fmla="*/ 2676646 w 2676646"/>
                <a:gd name="connsiteY1" fmla="*/ 1356876 h 1356876"/>
                <a:gd name="connsiteX2" fmla="*/ 0 w 2676646"/>
                <a:gd name="connsiteY2" fmla="*/ 1356876 h 1356876"/>
                <a:gd name="connsiteX3" fmla="*/ 0 w 2676646"/>
                <a:gd name="connsiteY3" fmla="*/ 1319770 h 1356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76646" h="1356876">
                  <a:moveTo>
                    <a:pt x="1319770" y="0"/>
                  </a:moveTo>
                  <a:lnTo>
                    <a:pt x="2676646" y="1356876"/>
                  </a:lnTo>
                  <a:lnTo>
                    <a:pt x="0" y="1356876"/>
                  </a:lnTo>
                  <a:lnTo>
                    <a:pt x="0" y="1319770"/>
                  </a:lnTo>
                  <a:close/>
                </a:path>
              </a:pathLst>
            </a:custGeom>
            <a:pattFill prst="wdUpDiag">
              <a:fgClr>
                <a:schemeClr val="accent2"/>
              </a:fgClr>
              <a:bgClr>
                <a:schemeClr val="accent1"/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noProof="0" dirty="0"/>
            </a:p>
          </p:txBody>
        </p:sp>
        <p:sp>
          <p:nvSpPr>
            <p:cNvPr id="11" name="Freeform: Shape 12">
              <a:extLst>
                <a:ext uri="{FF2B5EF4-FFF2-40B4-BE49-F238E27FC236}">
                  <a16:creationId xmlns:a16="http://schemas.microsoft.com/office/drawing/2014/main" xmlns="" id="{F04D9FDC-1B67-4254-9535-CD32E81F0C3E}"/>
                </a:ext>
              </a:extLst>
            </p:cNvPr>
            <p:cNvSpPr/>
            <p:nvPr/>
          </p:nvSpPr>
          <p:spPr>
            <a:xfrm rot="13500000">
              <a:off x="-1226102" y="1737462"/>
              <a:ext cx="2416016" cy="2416016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xmlns="" id="{0A86C4EA-4CF8-4531-845D-4FCB1E2F7422}"/>
                </a:ext>
              </a:extLst>
            </p:cNvPr>
            <p:cNvGrpSpPr/>
            <p:nvPr/>
          </p:nvGrpSpPr>
          <p:grpSpPr>
            <a:xfrm>
              <a:off x="-760406" y="4672937"/>
              <a:ext cx="1520812" cy="1520812"/>
              <a:chOff x="-1604709" y="3012880"/>
              <a:chExt cx="3211378" cy="3211378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xmlns="" id="{1101B195-C112-4D20-8D19-4D22479B150D}"/>
                  </a:ext>
                </a:extLst>
              </p:cNvPr>
              <p:cNvSpPr/>
              <p:nvPr/>
            </p:nvSpPr>
            <p:spPr>
              <a:xfrm rot="18900000" flipH="1">
                <a:off x="-1604709" y="3012880"/>
                <a:ext cx="3211378" cy="3211378"/>
              </a:xfrm>
              <a:custGeom>
                <a:avLst/>
                <a:gdLst>
                  <a:gd name="connsiteX0" fmla="*/ 754341 w 754341"/>
                  <a:gd name="connsiteY0" fmla="*/ 754341 h 754341"/>
                  <a:gd name="connsiteX1" fmla="*/ 0 w 754341"/>
                  <a:gd name="connsiteY1" fmla="*/ 754341 h 754341"/>
                  <a:gd name="connsiteX2" fmla="*/ 0 w 754341"/>
                  <a:gd name="connsiteY2" fmla="*/ 0 h 754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4341" h="754341">
                    <a:moveTo>
                      <a:pt x="754341" y="754341"/>
                    </a:moveTo>
                    <a:lnTo>
                      <a:pt x="0" y="7543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  <p:sp>
            <p:nvSpPr>
              <p:cNvPr id="14" name="Freeform: Shape 12">
                <a:extLst>
                  <a:ext uri="{FF2B5EF4-FFF2-40B4-BE49-F238E27FC236}">
                    <a16:creationId xmlns:a16="http://schemas.microsoft.com/office/drawing/2014/main" xmlns="" id="{CA755F1F-9955-4CBB-8F34-F7801CA44CE7}"/>
                  </a:ext>
                </a:extLst>
              </p:cNvPr>
              <p:cNvSpPr/>
              <p:nvPr/>
            </p:nvSpPr>
            <p:spPr>
              <a:xfrm rot="13500000">
                <a:off x="-1226102" y="3352505"/>
                <a:ext cx="2416016" cy="2416016"/>
              </a:xfrm>
              <a:custGeom>
                <a:avLst/>
                <a:gdLst>
                  <a:gd name="connsiteX0" fmla="*/ 754341 w 754341"/>
                  <a:gd name="connsiteY0" fmla="*/ 754341 h 754341"/>
                  <a:gd name="connsiteX1" fmla="*/ 0 w 754341"/>
                  <a:gd name="connsiteY1" fmla="*/ 754341 h 754341"/>
                  <a:gd name="connsiteX2" fmla="*/ 0 w 754341"/>
                  <a:gd name="connsiteY2" fmla="*/ 0 h 754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4341" h="754341">
                    <a:moveTo>
                      <a:pt x="754341" y="754341"/>
                    </a:moveTo>
                    <a:lnTo>
                      <a:pt x="0" y="754341"/>
                    </a:lnTo>
                    <a:lnTo>
                      <a:pt x="0" y="0"/>
                    </a:lnTo>
                    <a:close/>
                  </a:path>
                </a:pathLst>
              </a:custGeom>
              <a:pattFill prst="wdDnDiag">
                <a:fgClr>
                  <a:schemeClr val="accent1">
                    <a:lumMod val="60000"/>
                    <a:lumOff val="40000"/>
                  </a:schemeClr>
                </a:fgClr>
                <a:bgClr>
                  <a:schemeClr val="accent2">
                    <a:lumMod val="50000"/>
                  </a:schemeClr>
                </a:bgClr>
              </a:patt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E597736-C478-4C26-9BAF-205FE31E977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761488" y="2395728"/>
            <a:ext cx="7077456" cy="1243584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GB" sz="6600" b="1" dirty="0">
                <a:solidFill>
                  <a:schemeClr val="accent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3D2DEF0-A0B0-4CFE-B67D-A9D75E236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61488" y="3721608"/>
            <a:ext cx="7077456" cy="86868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GB" sz="1800" spc="300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228600" lvl="0" indent="-228600"/>
            <a:r>
              <a:rPr lang="ru-RU" noProof="0" smtClean="0"/>
              <a:t>Образец подзаголовка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xmlns="" val="436959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2838D16-809E-4EB1-8C0C-0E63D813911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C43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01FEB333-94B4-4E53-9019-D584810903BB}"/>
              </a:ext>
            </a:extLst>
          </p:cNvPr>
          <p:cNvSpPr/>
          <p:nvPr userDrawn="1"/>
        </p:nvSpPr>
        <p:spPr>
          <a:xfrm>
            <a:off x="0" y="0"/>
            <a:ext cx="12192000" cy="6862745"/>
          </a:xfrm>
          <a:custGeom>
            <a:avLst/>
            <a:gdLst>
              <a:gd name="connsiteX0" fmla="*/ 0 w 12192000"/>
              <a:gd name="connsiteY0" fmla="*/ 0 h 6849743"/>
              <a:gd name="connsiteX1" fmla="*/ 7554712 w 12192000"/>
              <a:gd name="connsiteY1" fmla="*/ 0 h 6849743"/>
              <a:gd name="connsiteX2" fmla="*/ 10266645 w 12192000"/>
              <a:gd name="connsiteY2" fmla="*/ 2711934 h 6849743"/>
              <a:gd name="connsiteX3" fmla="*/ 11289529 w 12192000"/>
              <a:gd name="connsiteY3" fmla="*/ 2711934 h 6849743"/>
              <a:gd name="connsiteX4" fmla="*/ 12191999 w 12192000"/>
              <a:gd name="connsiteY4" fmla="*/ 3614404 h 6849743"/>
              <a:gd name="connsiteX5" fmla="*/ 12192000 w 12192000"/>
              <a:gd name="connsiteY5" fmla="*/ 6849743 h 6849743"/>
              <a:gd name="connsiteX6" fmla="*/ 0 w 12192000"/>
              <a:gd name="connsiteY6" fmla="*/ 6849743 h 6849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49743">
                <a:moveTo>
                  <a:pt x="0" y="0"/>
                </a:moveTo>
                <a:lnTo>
                  <a:pt x="7554712" y="0"/>
                </a:lnTo>
                <a:lnTo>
                  <a:pt x="10266645" y="2711934"/>
                </a:lnTo>
                <a:lnTo>
                  <a:pt x="11289529" y="2711934"/>
                </a:lnTo>
                <a:lnTo>
                  <a:pt x="12191999" y="3614404"/>
                </a:lnTo>
                <a:lnTo>
                  <a:pt x="12192000" y="6849743"/>
                </a:lnTo>
                <a:lnTo>
                  <a:pt x="0" y="6849743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A59B9489-0CD9-4DB7-AC82-6E7867F91403}"/>
              </a:ext>
            </a:extLst>
          </p:cNvPr>
          <p:cNvSpPr/>
          <p:nvPr userDrawn="1"/>
        </p:nvSpPr>
        <p:spPr>
          <a:xfrm rot="16200000" flipV="1">
            <a:off x="2626805" y="-2626805"/>
            <a:ext cx="6862743" cy="12116353"/>
          </a:xfrm>
          <a:custGeom>
            <a:avLst/>
            <a:gdLst>
              <a:gd name="connsiteX0" fmla="*/ 6853871 w 6853871"/>
              <a:gd name="connsiteY0" fmla="*/ 12116353 h 12116353"/>
              <a:gd name="connsiteX1" fmla="*/ 6853871 w 6853871"/>
              <a:gd name="connsiteY1" fmla="*/ 8014954 h 12116353"/>
              <a:gd name="connsiteX2" fmla="*/ 4141930 w 6853871"/>
              <a:gd name="connsiteY2" fmla="*/ 8014954 h 12116353"/>
              <a:gd name="connsiteX3" fmla="*/ 4141930 w 6853871"/>
              <a:gd name="connsiteY3" fmla="*/ 8014952 h 12116353"/>
              <a:gd name="connsiteX4" fmla="*/ 6853871 w 6853871"/>
              <a:gd name="connsiteY4" fmla="*/ 8014952 h 12116353"/>
              <a:gd name="connsiteX5" fmla="*/ 4141930 w 6853871"/>
              <a:gd name="connsiteY5" fmla="*/ 5293882 h 12116353"/>
              <a:gd name="connsiteX6" fmla="*/ 4141930 w 6853871"/>
              <a:gd name="connsiteY6" fmla="*/ 4141928 h 12116353"/>
              <a:gd name="connsiteX7" fmla="*/ 0 w 6853871"/>
              <a:gd name="connsiteY7" fmla="*/ 0 h 12116353"/>
              <a:gd name="connsiteX8" fmla="*/ 0 w 6853871"/>
              <a:gd name="connsiteY8" fmla="*/ 12116353 h 121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3871" h="12116353">
                <a:moveTo>
                  <a:pt x="6853871" y="12116353"/>
                </a:moveTo>
                <a:lnTo>
                  <a:pt x="6853871" y="8014954"/>
                </a:lnTo>
                <a:lnTo>
                  <a:pt x="4141930" y="8014954"/>
                </a:lnTo>
                <a:lnTo>
                  <a:pt x="4141930" y="8014952"/>
                </a:lnTo>
                <a:lnTo>
                  <a:pt x="6853871" y="8014952"/>
                </a:lnTo>
                <a:lnTo>
                  <a:pt x="4141930" y="5293882"/>
                </a:lnTo>
                <a:lnTo>
                  <a:pt x="4141930" y="4141928"/>
                </a:lnTo>
                <a:lnTo>
                  <a:pt x="0" y="0"/>
                </a:lnTo>
                <a:lnTo>
                  <a:pt x="0" y="12116353"/>
                </a:lnTo>
                <a:close/>
              </a:path>
            </a:pathLst>
          </a:custGeom>
          <a:pattFill prst="wdDnDiag">
            <a:fgClr>
              <a:schemeClr val="accent1"/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xmlns="" id="{A55D1C76-C591-4FA5-9780-87AB6B37C0FA}"/>
              </a:ext>
            </a:extLst>
          </p:cNvPr>
          <p:cNvSpPr/>
          <p:nvPr userDrawn="1"/>
        </p:nvSpPr>
        <p:spPr>
          <a:xfrm rot="5400000" flipV="1">
            <a:off x="5851010" y="-10649"/>
            <a:ext cx="6326154" cy="6347453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A7DC1D12-670F-4235-8791-FA8C2B330871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859569CF-FDAC-47C4-A0F5-296F7117C398}"/>
              </a:ext>
            </a:extLst>
          </p:cNvPr>
          <p:cNvSpPr/>
          <p:nvPr userDrawn="1"/>
        </p:nvSpPr>
        <p:spPr>
          <a:xfrm rot="2700000">
            <a:off x="9668984" y="1404392"/>
            <a:ext cx="4406148" cy="5299239"/>
          </a:xfrm>
          <a:custGeom>
            <a:avLst/>
            <a:gdLst>
              <a:gd name="connsiteX0" fmla="*/ 0 w 4406148"/>
              <a:gd name="connsiteY0" fmla="*/ 0 h 5299239"/>
              <a:gd name="connsiteX1" fmla="*/ 4406148 w 4406148"/>
              <a:gd name="connsiteY1" fmla="*/ 4406147 h 5299239"/>
              <a:gd name="connsiteX2" fmla="*/ 3513056 w 4406148"/>
              <a:gd name="connsiteY2" fmla="*/ 5299239 h 5299239"/>
              <a:gd name="connsiteX3" fmla="*/ 1 w 4406148"/>
              <a:gd name="connsiteY3" fmla="*/ 5299239 h 5299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6148" h="5299239">
                <a:moveTo>
                  <a:pt x="0" y="0"/>
                </a:moveTo>
                <a:lnTo>
                  <a:pt x="4406148" y="4406147"/>
                </a:lnTo>
                <a:lnTo>
                  <a:pt x="3513056" y="5299239"/>
                </a:lnTo>
                <a:lnTo>
                  <a:pt x="1" y="529923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xmlns="" id="{D68D0C72-2B2C-4C85-A091-157853C71784}"/>
              </a:ext>
            </a:extLst>
          </p:cNvPr>
          <p:cNvSpPr/>
          <p:nvPr userDrawn="1"/>
        </p:nvSpPr>
        <p:spPr>
          <a:xfrm rot="8100000" flipH="1">
            <a:off x="9583575" y="1088097"/>
            <a:ext cx="5072180" cy="4843502"/>
          </a:xfrm>
          <a:custGeom>
            <a:avLst/>
            <a:gdLst>
              <a:gd name="connsiteX0" fmla="*/ 5072180 w 5072180"/>
              <a:gd name="connsiteY0" fmla="*/ 4843501 h 4843502"/>
              <a:gd name="connsiteX1" fmla="*/ 228679 w 5072180"/>
              <a:gd name="connsiteY1" fmla="*/ 0 h 4843502"/>
              <a:gd name="connsiteX2" fmla="*/ 1 w 5072180"/>
              <a:gd name="connsiteY2" fmla="*/ 228678 h 4843502"/>
              <a:gd name="connsiteX3" fmla="*/ 0 w 5072180"/>
              <a:gd name="connsiteY3" fmla="*/ 4843502 h 484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72180" h="4843502">
                <a:moveTo>
                  <a:pt x="5072180" y="4843501"/>
                </a:moveTo>
                <a:lnTo>
                  <a:pt x="228679" y="0"/>
                </a:lnTo>
                <a:lnTo>
                  <a:pt x="1" y="228678"/>
                </a:lnTo>
                <a:lnTo>
                  <a:pt x="0" y="4843502"/>
                </a:lnTo>
                <a:close/>
              </a:path>
            </a:pathLst>
          </a:custGeom>
          <a:pattFill prst="wdDn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xmlns="" id="{8E25334A-5FE3-4DDA-8D32-4796CCFCAA74}"/>
              </a:ext>
            </a:extLst>
          </p:cNvPr>
          <p:cNvSpPr/>
          <p:nvPr userDrawn="1"/>
        </p:nvSpPr>
        <p:spPr>
          <a:xfrm rot="2700000">
            <a:off x="11438585" y="5665752"/>
            <a:ext cx="877778" cy="1755556"/>
          </a:xfrm>
          <a:custGeom>
            <a:avLst/>
            <a:gdLst>
              <a:gd name="connsiteX0" fmla="*/ 0 w 877778"/>
              <a:gd name="connsiteY0" fmla="*/ 0 h 1755556"/>
              <a:gd name="connsiteX1" fmla="*/ 877778 w 877778"/>
              <a:gd name="connsiteY1" fmla="*/ 877778 h 1755556"/>
              <a:gd name="connsiteX2" fmla="*/ 0 w 877778"/>
              <a:gd name="connsiteY2" fmla="*/ 1755556 h 1755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7778" h="1755556">
                <a:moveTo>
                  <a:pt x="0" y="0"/>
                </a:moveTo>
                <a:lnTo>
                  <a:pt x="877778" y="877778"/>
                </a:lnTo>
                <a:lnTo>
                  <a:pt x="0" y="175555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18818DF1-D7FD-4C0F-875D-7A07E8F75C06}"/>
              </a:ext>
            </a:extLst>
          </p:cNvPr>
          <p:cNvSpPr/>
          <p:nvPr userDrawn="1"/>
        </p:nvSpPr>
        <p:spPr>
          <a:xfrm rot="8100000" flipH="1">
            <a:off x="10582265" y="5841410"/>
            <a:ext cx="2372348" cy="1186174"/>
          </a:xfrm>
          <a:custGeom>
            <a:avLst/>
            <a:gdLst>
              <a:gd name="connsiteX0" fmla="*/ 2372348 w 2372348"/>
              <a:gd name="connsiteY0" fmla="*/ 1186174 h 1186174"/>
              <a:gd name="connsiteX1" fmla="*/ 1186174 w 2372348"/>
              <a:gd name="connsiteY1" fmla="*/ 0 h 1186174"/>
              <a:gd name="connsiteX2" fmla="*/ 0 w 2372348"/>
              <a:gd name="connsiteY2" fmla="*/ 1186174 h 1186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72348" h="1186174">
                <a:moveTo>
                  <a:pt x="2372348" y="1186174"/>
                </a:moveTo>
                <a:lnTo>
                  <a:pt x="1186174" y="0"/>
                </a:lnTo>
                <a:lnTo>
                  <a:pt x="0" y="1186174"/>
                </a:lnTo>
                <a:close/>
              </a:path>
            </a:pathLst>
          </a:custGeom>
          <a:pattFill prst="wdUp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8F9BB384-9E14-4CEA-82C1-21837229D3EF}"/>
              </a:ext>
            </a:extLst>
          </p:cNvPr>
          <p:cNvGrpSpPr/>
          <p:nvPr userDrawn="1"/>
        </p:nvGrpSpPr>
        <p:grpSpPr>
          <a:xfrm rot="16200000">
            <a:off x="431651" y="-917359"/>
            <a:ext cx="1532001" cy="1826463"/>
            <a:chOff x="10800164" y="7142066"/>
            <a:chExt cx="2775293" cy="3308724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0862A81A-959D-4EAB-90ED-DB20759BB397}"/>
                </a:ext>
              </a:extLst>
            </p:cNvPr>
            <p:cNvSpPr/>
            <p:nvPr/>
          </p:nvSpPr>
          <p:spPr>
            <a:xfrm rot="2700000">
              <a:off x="10800164" y="7675497"/>
              <a:ext cx="2775293" cy="2775293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xmlns="" id="{AAB9E28C-9422-42BD-AECE-29B44B5D63E2}"/>
                </a:ext>
              </a:extLst>
            </p:cNvPr>
            <p:cNvSpPr/>
            <p:nvPr/>
          </p:nvSpPr>
          <p:spPr>
            <a:xfrm rot="8100000" flipH="1">
              <a:off x="10811837" y="7142066"/>
              <a:ext cx="2751954" cy="2751955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2772239B-C46D-4458-BB4B-DDB12FAB0172}"/>
              </a:ext>
            </a:extLst>
          </p:cNvPr>
          <p:cNvGrpSpPr/>
          <p:nvPr userDrawn="1"/>
        </p:nvGrpSpPr>
        <p:grpSpPr>
          <a:xfrm rot="16200000">
            <a:off x="1992859" y="-497210"/>
            <a:ext cx="818398" cy="986162"/>
            <a:chOff x="10945855" y="7317026"/>
            <a:chExt cx="2483924" cy="2993104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xmlns="" id="{3C8A2A1A-1FB9-4CA1-B74E-B293187E51AA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DF2B18BA-6B43-40FA-A23B-D894D6AB468B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E194264-A3F5-42E2-9A63-DCCED0457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54880"/>
            <a:ext cx="6803136" cy="3657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spc="30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228600" lvl="0" indent="-228600"/>
            <a:r>
              <a:rPr lang="ru-RU" noProof="0" smtClean="0"/>
              <a:t>Образец текста</a:t>
            </a:r>
          </a:p>
        </p:txBody>
      </p:sp>
      <p:sp>
        <p:nvSpPr>
          <p:cNvPr id="22" name="Slide Number Placeholder 4">
            <a:extLst>
              <a:ext uri="{FF2B5EF4-FFF2-40B4-BE49-F238E27FC236}">
                <a16:creationId xmlns:a16="http://schemas.microsoft.com/office/drawing/2014/main" xmlns="" id="{0F332671-6296-47C8-BF26-B2D962F5D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7772A652-7229-2B42-B87B-298C31D6F0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2104" y="3886200"/>
            <a:ext cx="7781544" cy="85905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Section Title 01</a:t>
            </a:r>
          </a:p>
        </p:txBody>
      </p:sp>
    </p:spTree>
    <p:extLst>
      <p:ext uri="{BB962C8B-B14F-4D97-AF65-F5344CB8AC3E}">
        <p14:creationId xmlns:p14="http://schemas.microsoft.com/office/powerpoint/2010/main" xmlns="" val="1675197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lt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2CDBB6E5-B91E-4946-9390-E8693855103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xmlns="" id="{0C3CC1C9-1FA0-4FE4-8984-4A8B3728D674}"/>
              </a:ext>
            </a:extLst>
          </p:cNvPr>
          <p:cNvSpPr/>
          <p:nvPr userDrawn="1"/>
        </p:nvSpPr>
        <p:spPr>
          <a:xfrm rot="16200000" flipV="1">
            <a:off x="2855762" y="-2473495"/>
            <a:ext cx="6862743" cy="11809733"/>
          </a:xfrm>
          <a:custGeom>
            <a:avLst/>
            <a:gdLst>
              <a:gd name="connsiteX0" fmla="*/ 6862743 w 6862743"/>
              <a:gd name="connsiteY0" fmla="*/ 11809733 h 11809733"/>
              <a:gd name="connsiteX1" fmla="*/ 6862743 w 6862743"/>
              <a:gd name="connsiteY1" fmla="*/ 7708334 h 11809733"/>
              <a:gd name="connsiteX2" fmla="*/ 4147292 w 6862743"/>
              <a:gd name="connsiteY2" fmla="*/ 7708334 h 11809733"/>
              <a:gd name="connsiteX3" fmla="*/ 4147292 w 6862743"/>
              <a:gd name="connsiteY3" fmla="*/ 7708332 h 11809733"/>
              <a:gd name="connsiteX4" fmla="*/ 6862743 w 6862743"/>
              <a:gd name="connsiteY4" fmla="*/ 7708332 h 11809733"/>
              <a:gd name="connsiteX5" fmla="*/ 4147291 w 6862743"/>
              <a:gd name="connsiteY5" fmla="*/ 4987262 h 11809733"/>
              <a:gd name="connsiteX6" fmla="*/ 4147291 w 6862743"/>
              <a:gd name="connsiteY6" fmla="*/ 3835308 h 11809733"/>
              <a:gd name="connsiteX7" fmla="*/ 307017 w 6862743"/>
              <a:gd name="connsiteY7" fmla="*/ 0 h 11809733"/>
              <a:gd name="connsiteX8" fmla="*/ 0 w 6862743"/>
              <a:gd name="connsiteY8" fmla="*/ 0 h 11809733"/>
              <a:gd name="connsiteX9" fmla="*/ 0 w 6862743"/>
              <a:gd name="connsiteY9" fmla="*/ 11809733 h 1180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3" h="11809733">
                <a:moveTo>
                  <a:pt x="6862743" y="11809733"/>
                </a:moveTo>
                <a:lnTo>
                  <a:pt x="6862743" y="7708334"/>
                </a:lnTo>
                <a:lnTo>
                  <a:pt x="4147292" y="7708334"/>
                </a:lnTo>
                <a:lnTo>
                  <a:pt x="4147292" y="7708332"/>
                </a:lnTo>
                <a:lnTo>
                  <a:pt x="6862743" y="7708332"/>
                </a:lnTo>
                <a:lnTo>
                  <a:pt x="4147291" y="4987262"/>
                </a:lnTo>
                <a:lnTo>
                  <a:pt x="4147291" y="3835308"/>
                </a:lnTo>
                <a:lnTo>
                  <a:pt x="307017" y="0"/>
                </a:lnTo>
                <a:lnTo>
                  <a:pt x="0" y="0"/>
                </a:lnTo>
                <a:lnTo>
                  <a:pt x="0" y="118097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="" id="{8E049265-431E-48DE-B7F7-4959930171DC}"/>
              </a:ext>
            </a:extLst>
          </p:cNvPr>
          <p:cNvSpPr/>
          <p:nvPr userDrawn="1"/>
        </p:nvSpPr>
        <p:spPr>
          <a:xfrm rot="16200000" flipV="1">
            <a:off x="2626806" y="-2626805"/>
            <a:ext cx="6862743" cy="12116353"/>
          </a:xfrm>
          <a:custGeom>
            <a:avLst/>
            <a:gdLst>
              <a:gd name="connsiteX0" fmla="*/ 6853871 w 6853871"/>
              <a:gd name="connsiteY0" fmla="*/ 12116353 h 12116353"/>
              <a:gd name="connsiteX1" fmla="*/ 6853871 w 6853871"/>
              <a:gd name="connsiteY1" fmla="*/ 8014954 h 12116353"/>
              <a:gd name="connsiteX2" fmla="*/ 4141930 w 6853871"/>
              <a:gd name="connsiteY2" fmla="*/ 8014954 h 12116353"/>
              <a:gd name="connsiteX3" fmla="*/ 4141930 w 6853871"/>
              <a:gd name="connsiteY3" fmla="*/ 8014952 h 12116353"/>
              <a:gd name="connsiteX4" fmla="*/ 6853871 w 6853871"/>
              <a:gd name="connsiteY4" fmla="*/ 8014952 h 12116353"/>
              <a:gd name="connsiteX5" fmla="*/ 4141930 w 6853871"/>
              <a:gd name="connsiteY5" fmla="*/ 5293882 h 12116353"/>
              <a:gd name="connsiteX6" fmla="*/ 4141930 w 6853871"/>
              <a:gd name="connsiteY6" fmla="*/ 4141928 h 12116353"/>
              <a:gd name="connsiteX7" fmla="*/ 0 w 6853871"/>
              <a:gd name="connsiteY7" fmla="*/ 0 h 12116353"/>
              <a:gd name="connsiteX8" fmla="*/ 0 w 6853871"/>
              <a:gd name="connsiteY8" fmla="*/ 12116353 h 121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3871" h="12116353">
                <a:moveTo>
                  <a:pt x="6853871" y="12116353"/>
                </a:moveTo>
                <a:lnTo>
                  <a:pt x="6853871" y="8014954"/>
                </a:lnTo>
                <a:lnTo>
                  <a:pt x="4141930" y="8014954"/>
                </a:lnTo>
                <a:lnTo>
                  <a:pt x="4141930" y="8014952"/>
                </a:lnTo>
                <a:lnTo>
                  <a:pt x="6853871" y="8014952"/>
                </a:lnTo>
                <a:lnTo>
                  <a:pt x="4141930" y="5293882"/>
                </a:lnTo>
                <a:lnTo>
                  <a:pt x="4141930" y="4141928"/>
                </a:lnTo>
                <a:lnTo>
                  <a:pt x="0" y="0"/>
                </a:lnTo>
                <a:lnTo>
                  <a:pt x="0" y="12116353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173E5F2D-1F8E-4DCC-857F-932C6C6539BB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E9318B2B-E019-4078-9EF0-C9D6281AE31B}"/>
              </a:ext>
            </a:extLst>
          </p:cNvPr>
          <p:cNvGrpSpPr/>
          <p:nvPr userDrawn="1"/>
        </p:nvGrpSpPr>
        <p:grpSpPr>
          <a:xfrm>
            <a:off x="9776075" y="2057401"/>
            <a:ext cx="4413559" cy="3934444"/>
            <a:chOff x="9222437" y="1088097"/>
            <a:chExt cx="5433318" cy="4843502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D3E625C0-9656-421F-861F-67C8F93362ED}"/>
                </a:ext>
              </a:extLst>
            </p:cNvPr>
            <p:cNvSpPr/>
            <p:nvPr/>
          </p:nvSpPr>
          <p:spPr>
            <a:xfrm rot="2700000">
              <a:off x="9668983" y="1078460"/>
              <a:ext cx="4406148" cy="5299239"/>
            </a:xfrm>
            <a:custGeom>
              <a:avLst/>
              <a:gdLst>
                <a:gd name="connsiteX0" fmla="*/ 0 w 4406148"/>
                <a:gd name="connsiteY0" fmla="*/ 0 h 5299239"/>
                <a:gd name="connsiteX1" fmla="*/ 4406148 w 4406148"/>
                <a:gd name="connsiteY1" fmla="*/ 4406147 h 5299239"/>
                <a:gd name="connsiteX2" fmla="*/ 3513056 w 4406148"/>
                <a:gd name="connsiteY2" fmla="*/ 5299239 h 5299239"/>
                <a:gd name="connsiteX3" fmla="*/ 1 w 4406148"/>
                <a:gd name="connsiteY3" fmla="*/ 5299239 h 5299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6148" h="5299239">
                  <a:moveTo>
                    <a:pt x="0" y="0"/>
                  </a:moveTo>
                  <a:lnTo>
                    <a:pt x="4406148" y="4406147"/>
                  </a:lnTo>
                  <a:lnTo>
                    <a:pt x="3513056" y="5299239"/>
                  </a:lnTo>
                  <a:lnTo>
                    <a:pt x="1" y="5299239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49F8E490-C6E3-4D00-866F-CD85DD88996E}"/>
                </a:ext>
              </a:extLst>
            </p:cNvPr>
            <p:cNvSpPr/>
            <p:nvPr/>
          </p:nvSpPr>
          <p:spPr>
            <a:xfrm rot="8100000" flipH="1">
              <a:off x="9583575" y="1088097"/>
              <a:ext cx="5072180" cy="4843502"/>
            </a:xfrm>
            <a:custGeom>
              <a:avLst/>
              <a:gdLst>
                <a:gd name="connsiteX0" fmla="*/ 5072180 w 5072180"/>
                <a:gd name="connsiteY0" fmla="*/ 4843501 h 4843502"/>
                <a:gd name="connsiteX1" fmla="*/ 228679 w 5072180"/>
                <a:gd name="connsiteY1" fmla="*/ 0 h 4843502"/>
                <a:gd name="connsiteX2" fmla="*/ 1 w 5072180"/>
                <a:gd name="connsiteY2" fmla="*/ 228678 h 4843502"/>
                <a:gd name="connsiteX3" fmla="*/ 0 w 5072180"/>
                <a:gd name="connsiteY3" fmla="*/ 4843502 h 4843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72180" h="4843502">
                  <a:moveTo>
                    <a:pt x="5072180" y="4843501"/>
                  </a:moveTo>
                  <a:lnTo>
                    <a:pt x="228679" y="0"/>
                  </a:lnTo>
                  <a:lnTo>
                    <a:pt x="1" y="228678"/>
                  </a:lnTo>
                  <a:lnTo>
                    <a:pt x="0" y="4843502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noProof="0" dirty="0"/>
            </a:p>
          </p:txBody>
        </p:sp>
      </p:grpSp>
      <p:sp>
        <p:nvSpPr>
          <p:cNvPr id="29" name="Freeform: Shape 28">
            <a:extLst>
              <a:ext uri="{FF2B5EF4-FFF2-40B4-BE49-F238E27FC236}">
                <a16:creationId xmlns:a16="http://schemas.microsoft.com/office/drawing/2014/main" xmlns="" id="{EE8F5B31-1523-46AE-9455-C33DFC1BDDE0}"/>
              </a:ext>
            </a:extLst>
          </p:cNvPr>
          <p:cNvSpPr/>
          <p:nvPr userDrawn="1"/>
        </p:nvSpPr>
        <p:spPr>
          <a:xfrm rot="2700000">
            <a:off x="11438585" y="5665752"/>
            <a:ext cx="877778" cy="1755556"/>
          </a:xfrm>
          <a:custGeom>
            <a:avLst/>
            <a:gdLst>
              <a:gd name="connsiteX0" fmla="*/ 0 w 877778"/>
              <a:gd name="connsiteY0" fmla="*/ 0 h 1755556"/>
              <a:gd name="connsiteX1" fmla="*/ 877778 w 877778"/>
              <a:gd name="connsiteY1" fmla="*/ 877778 h 1755556"/>
              <a:gd name="connsiteX2" fmla="*/ 0 w 877778"/>
              <a:gd name="connsiteY2" fmla="*/ 1755556 h 1755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7778" h="1755556">
                <a:moveTo>
                  <a:pt x="0" y="0"/>
                </a:moveTo>
                <a:lnTo>
                  <a:pt x="877778" y="877778"/>
                </a:lnTo>
                <a:lnTo>
                  <a:pt x="0" y="175555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xmlns="" id="{5D17048F-C2E1-4775-BC32-50BD6219F89D}"/>
              </a:ext>
            </a:extLst>
          </p:cNvPr>
          <p:cNvSpPr/>
          <p:nvPr userDrawn="1"/>
        </p:nvSpPr>
        <p:spPr>
          <a:xfrm rot="8100000" flipH="1">
            <a:off x="10582265" y="5841410"/>
            <a:ext cx="2372348" cy="1186174"/>
          </a:xfrm>
          <a:custGeom>
            <a:avLst/>
            <a:gdLst>
              <a:gd name="connsiteX0" fmla="*/ 2372348 w 2372348"/>
              <a:gd name="connsiteY0" fmla="*/ 1186174 h 1186174"/>
              <a:gd name="connsiteX1" fmla="*/ 1186174 w 2372348"/>
              <a:gd name="connsiteY1" fmla="*/ 0 h 1186174"/>
              <a:gd name="connsiteX2" fmla="*/ 0 w 2372348"/>
              <a:gd name="connsiteY2" fmla="*/ 1186174 h 1186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72348" h="1186174">
                <a:moveTo>
                  <a:pt x="2372348" y="1186174"/>
                </a:moveTo>
                <a:lnTo>
                  <a:pt x="1186174" y="0"/>
                </a:lnTo>
                <a:lnTo>
                  <a:pt x="0" y="1186174"/>
                </a:lnTo>
                <a:close/>
              </a:path>
            </a:pathLst>
          </a:custGeom>
          <a:pattFill prst="wdUp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xmlns="" id="{EAB002AA-4848-49C8-A834-036F860C79A3}"/>
              </a:ext>
            </a:extLst>
          </p:cNvPr>
          <p:cNvGrpSpPr/>
          <p:nvPr userDrawn="1"/>
        </p:nvGrpSpPr>
        <p:grpSpPr>
          <a:xfrm rot="16200000" flipH="1">
            <a:off x="9913705" y="6257994"/>
            <a:ext cx="1052473" cy="1209445"/>
            <a:chOff x="10800165" y="7142066"/>
            <a:chExt cx="2775293" cy="3189215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14B187A8-7F8D-469D-A03B-4F835A5746DE}"/>
                </a:ext>
              </a:extLst>
            </p:cNvPr>
            <p:cNvSpPr/>
            <p:nvPr/>
          </p:nvSpPr>
          <p:spPr>
            <a:xfrm rot="2700000">
              <a:off x="10800166" y="7555988"/>
              <a:ext cx="2775292" cy="2775293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03D871D1-A11A-48FB-82A8-8D61AB5CB85C}"/>
                </a:ext>
              </a:extLst>
            </p:cNvPr>
            <p:cNvSpPr/>
            <p:nvPr/>
          </p:nvSpPr>
          <p:spPr>
            <a:xfrm rot="8100000" flipH="1">
              <a:off x="10811837" y="7142066"/>
              <a:ext cx="2751954" cy="2751955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374B20-3E42-44AF-BEF1-8AB330673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2104" y="3886200"/>
            <a:ext cx="7781544" cy="85905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Section Title 01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E194264-A3F5-42E2-9A63-DCCED0457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54880"/>
            <a:ext cx="6803136" cy="3657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spc="30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228600" lvl="0" indent="-228600"/>
            <a:r>
              <a:rPr lang="ru-RU" noProof="0" smtClean="0"/>
              <a:t>Образец текста</a:t>
            </a:r>
          </a:p>
        </p:txBody>
      </p:sp>
      <p:sp>
        <p:nvSpPr>
          <p:cNvPr id="35" name="Slide Number Placeholder 4">
            <a:extLst>
              <a:ext uri="{FF2B5EF4-FFF2-40B4-BE49-F238E27FC236}">
                <a16:creationId xmlns:a16="http://schemas.microsoft.com/office/drawing/2014/main" xmlns="" id="{6F73F836-940E-4B65-A29C-D0869263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3511478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2CDBB6E5-B91E-4946-9390-E8693855103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xmlns="" id="{0C3CC1C9-1FA0-4FE4-8984-4A8B3728D674}"/>
              </a:ext>
            </a:extLst>
          </p:cNvPr>
          <p:cNvSpPr/>
          <p:nvPr userDrawn="1"/>
        </p:nvSpPr>
        <p:spPr>
          <a:xfrm rot="16200000" flipV="1">
            <a:off x="2855762" y="-2473495"/>
            <a:ext cx="6862743" cy="11809733"/>
          </a:xfrm>
          <a:custGeom>
            <a:avLst/>
            <a:gdLst>
              <a:gd name="connsiteX0" fmla="*/ 6862743 w 6862743"/>
              <a:gd name="connsiteY0" fmla="*/ 11809733 h 11809733"/>
              <a:gd name="connsiteX1" fmla="*/ 6862743 w 6862743"/>
              <a:gd name="connsiteY1" fmla="*/ 7708334 h 11809733"/>
              <a:gd name="connsiteX2" fmla="*/ 4147292 w 6862743"/>
              <a:gd name="connsiteY2" fmla="*/ 7708334 h 11809733"/>
              <a:gd name="connsiteX3" fmla="*/ 4147292 w 6862743"/>
              <a:gd name="connsiteY3" fmla="*/ 7708332 h 11809733"/>
              <a:gd name="connsiteX4" fmla="*/ 6862743 w 6862743"/>
              <a:gd name="connsiteY4" fmla="*/ 7708332 h 11809733"/>
              <a:gd name="connsiteX5" fmla="*/ 4147291 w 6862743"/>
              <a:gd name="connsiteY5" fmla="*/ 4987262 h 11809733"/>
              <a:gd name="connsiteX6" fmla="*/ 4147291 w 6862743"/>
              <a:gd name="connsiteY6" fmla="*/ 3835308 h 11809733"/>
              <a:gd name="connsiteX7" fmla="*/ 307017 w 6862743"/>
              <a:gd name="connsiteY7" fmla="*/ 0 h 11809733"/>
              <a:gd name="connsiteX8" fmla="*/ 0 w 6862743"/>
              <a:gd name="connsiteY8" fmla="*/ 0 h 11809733"/>
              <a:gd name="connsiteX9" fmla="*/ 0 w 6862743"/>
              <a:gd name="connsiteY9" fmla="*/ 11809733 h 1180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3" h="11809733">
                <a:moveTo>
                  <a:pt x="6862743" y="11809733"/>
                </a:moveTo>
                <a:lnTo>
                  <a:pt x="6862743" y="7708334"/>
                </a:lnTo>
                <a:lnTo>
                  <a:pt x="4147292" y="7708334"/>
                </a:lnTo>
                <a:lnTo>
                  <a:pt x="4147292" y="7708332"/>
                </a:lnTo>
                <a:lnTo>
                  <a:pt x="6862743" y="7708332"/>
                </a:lnTo>
                <a:lnTo>
                  <a:pt x="4147291" y="4987262"/>
                </a:lnTo>
                <a:lnTo>
                  <a:pt x="4147291" y="3835308"/>
                </a:lnTo>
                <a:lnTo>
                  <a:pt x="307017" y="0"/>
                </a:lnTo>
                <a:lnTo>
                  <a:pt x="0" y="0"/>
                </a:lnTo>
                <a:lnTo>
                  <a:pt x="0" y="118097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="" id="{8E049265-431E-48DE-B7F7-4959930171DC}"/>
              </a:ext>
            </a:extLst>
          </p:cNvPr>
          <p:cNvSpPr/>
          <p:nvPr userDrawn="1"/>
        </p:nvSpPr>
        <p:spPr>
          <a:xfrm rot="16200000" flipV="1">
            <a:off x="2626806" y="-2626805"/>
            <a:ext cx="6862743" cy="12116353"/>
          </a:xfrm>
          <a:custGeom>
            <a:avLst/>
            <a:gdLst>
              <a:gd name="connsiteX0" fmla="*/ 6853871 w 6853871"/>
              <a:gd name="connsiteY0" fmla="*/ 12116353 h 12116353"/>
              <a:gd name="connsiteX1" fmla="*/ 6853871 w 6853871"/>
              <a:gd name="connsiteY1" fmla="*/ 8014954 h 12116353"/>
              <a:gd name="connsiteX2" fmla="*/ 4141930 w 6853871"/>
              <a:gd name="connsiteY2" fmla="*/ 8014954 h 12116353"/>
              <a:gd name="connsiteX3" fmla="*/ 4141930 w 6853871"/>
              <a:gd name="connsiteY3" fmla="*/ 8014952 h 12116353"/>
              <a:gd name="connsiteX4" fmla="*/ 6853871 w 6853871"/>
              <a:gd name="connsiteY4" fmla="*/ 8014952 h 12116353"/>
              <a:gd name="connsiteX5" fmla="*/ 4141930 w 6853871"/>
              <a:gd name="connsiteY5" fmla="*/ 5293882 h 12116353"/>
              <a:gd name="connsiteX6" fmla="*/ 4141930 w 6853871"/>
              <a:gd name="connsiteY6" fmla="*/ 4141928 h 12116353"/>
              <a:gd name="connsiteX7" fmla="*/ 0 w 6853871"/>
              <a:gd name="connsiteY7" fmla="*/ 0 h 12116353"/>
              <a:gd name="connsiteX8" fmla="*/ 0 w 6853871"/>
              <a:gd name="connsiteY8" fmla="*/ 12116353 h 121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3871" h="12116353">
                <a:moveTo>
                  <a:pt x="6853871" y="12116353"/>
                </a:moveTo>
                <a:lnTo>
                  <a:pt x="6853871" y="8014954"/>
                </a:lnTo>
                <a:lnTo>
                  <a:pt x="4141930" y="8014954"/>
                </a:lnTo>
                <a:lnTo>
                  <a:pt x="4141930" y="8014952"/>
                </a:lnTo>
                <a:lnTo>
                  <a:pt x="6853871" y="8014952"/>
                </a:lnTo>
                <a:lnTo>
                  <a:pt x="4141930" y="5293882"/>
                </a:lnTo>
                <a:lnTo>
                  <a:pt x="4141930" y="4141928"/>
                </a:lnTo>
                <a:lnTo>
                  <a:pt x="0" y="0"/>
                </a:lnTo>
                <a:lnTo>
                  <a:pt x="0" y="12116353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173E5F2D-1F8E-4DCC-857F-932C6C6539BB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ECB4C115-EFF9-405C-98BE-F4077B9730D0}"/>
              </a:ext>
            </a:extLst>
          </p:cNvPr>
          <p:cNvSpPr/>
          <p:nvPr userDrawn="1"/>
        </p:nvSpPr>
        <p:spPr>
          <a:xfrm>
            <a:off x="533399" y="914400"/>
            <a:ext cx="1944914" cy="1944914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76200">
            <a:solidFill>
              <a:schemeClr val="accent1">
                <a:alpha val="5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C9A300DD-BB54-44ED-A7E4-01CD41EC930F}"/>
              </a:ext>
            </a:extLst>
          </p:cNvPr>
          <p:cNvSpPr txBox="1">
            <a:spLocks/>
          </p:cNvSpPr>
          <p:nvPr userDrawn="1"/>
        </p:nvSpPr>
        <p:spPr>
          <a:xfrm>
            <a:off x="956993" y="923305"/>
            <a:ext cx="1005115" cy="28593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GB" sz="3600" b="0" i="0" kern="1200" dirty="0">
                <a:solidFill>
                  <a:schemeClr val="bg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18400" noProof="0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rPr>
              <a:t>“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374B20-3E42-44AF-BEF1-8AB330673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399" y="3200400"/>
            <a:ext cx="7551057" cy="2859313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00000"/>
              </a:lnSpc>
              <a:defRPr lang="en-GB" sz="3200" b="0" i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Quote</a:t>
            </a:r>
          </a:p>
        </p:txBody>
      </p: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xmlns="" id="{A4E6C1FF-5925-42B3-B7F9-0A0031BD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1753169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3" name="Text Placeholder 22">
            <a:extLst>
              <a:ext uri="{FF2B5EF4-FFF2-40B4-BE49-F238E27FC236}">
                <a16:creationId xmlns:a16="http://schemas.microsoft.com/office/drawing/2014/main" xmlns="" id="{03618670-D1E4-466C-BDB5-FC890AC314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4500" y="1625385"/>
            <a:ext cx="6718300" cy="4093243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xmlns="" val="274574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="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4073704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="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7E0C167E-2626-40DB-AACF-D02543E29BB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9700" y="1749570"/>
            <a:ext cx="9372600" cy="33588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904744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="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xmlns="" id="{0103A49C-32FF-49E6-86F3-FC2E19517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65" y="1825625"/>
            <a:ext cx="11215235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xmlns="" val="2636708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="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xmlns="" id="{7FA80A70-18DE-4DB9-9982-BA75BE54CF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4500" y="1681163"/>
            <a:ext cx="5157787" cy="823912"/>
          </a:xfrm>
        </p:spPr>
        <p:txBody>
          <a:bodyPr anchor="t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xmlns="" id="{2801C0EF-C078-44B0-AD01-4850E9A65E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00812" y="1681163"/>
            <a:ext cx="5157788" cy="823912"/>
          </a:xfrm>
        </p:spPr>
        <p:txBody>
          <a:bodyPr anchor="t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xmlns="" id="{7C9DED91-45F6-4308-A085-1EFACA6468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4500" y="2505075"/>
            <a:ext cx="5157787" cy="368458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en-US" noProof="0"/>
          </a:p>
        </p:txBody>
      </p:sp>
      <p:sp>
        <p:nvSpPr>
          <p:cNvPr id="28" name="Content Placeholder 5">
            <a:extLst>
              <a:ext uri="{FF2B5EF4-FFF2-40B4-BE49-F238E27FC236}">
                <a16:creationId xmlns:a16="http://schemas.microsoft.com/office/drawing/2014/main" xmlns="" id="{0574B5E7-B666-439B-9278-67BE1EA6EB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75412" y="2505075"/>
            <a:ext cx="5183188" cy="368458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xmlns="" val="3219167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="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xmlns="" id="{FE796BFF-6E5F-4DE7-B193-F501FC094D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365" y="1517715"/>
            <a:ext cx="5184437" cy="4659248"/>
          </a:xfrm>
        </p:spPr>
        <p:txBody>
          <a:bodyPr>
            <a:normAutofit/>
          </a:bodyPr>
          <a:lstStyle>
            <a:lvl1pPr marL="457200" indent="-4572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</a:defRPr>
            </a:lvl1pPr>
            <a:lvl2pPr marL="800100" indent="-342900"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2pPr>
            <a:lvl3pPr marL="1257300" indent="-34290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657350" indent="-285750"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4pPr>
            <a:lvl5pPr marL="2114550" indent="-285750"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en-US" noProof="0"/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xmlns="" id="{78622754-CA4D-4C27-A37F-B26E7B4C9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74163" y="1517715"/>
            <a:ext cx="5184437" cy="465924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xmlns="" val="999597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ategor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xmlns="" id="{6D00E6B4-1CBE-404E-B943-5F1832320C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78212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xmlns="" id="{7CD59BFD-62BE-4E33-92A5-B84A2A9A8D3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22230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xmlns="" id="{60DC5978-55B8-421D-91B4-29F8210A7B2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466248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xmlns="" id="{BE3FB8C3-2C7E-4C59-8BD5-53FA2772DB5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710266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xmlns="" id="{FD8FA9DA-C36B-4889-B88F-28B5829E53E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954283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xmlns="" id="{2A19101D-7C37-42BF-8167-5391EA65EC3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9894" y="4240093"/>
            <a:ext cx="1776140" cy="1463040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7" name="Text Placeholder 22">
            <a:extLst>
              <a:ext uri="{FF2B5EF4-FFF2-40B4-BE49-F238E27FC236}">
                <a16:creationId xmlns:a16="http://schemas.microsoft.com/office/drawing/2014/main" xmlns="" id="{05F72315-51A9-431C-B80A-45E4FB1D6BD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3912" y="4240093"/>
            <a:ext cx="1776140" cy="1463040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8" name="Text Placeholder 22">
            <a:extLst>
              <a:ext uri="{FF2B5EF4-FFF2-40B4-BE49-F238E27FC236}">
                <a16:creationId xmlns:a16="http://schemas.microsoft.com/office/drawing/2014/main" xmlns="" id="{883D1F0C-34F1-46E1-B178-E4AB82B1463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07930" y="4240093"/>
            <a:ext cx="1776140" cy="1463040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9" name="Text Placeholder 22">
            <a:extLst>
              <a:ext uri="{FF2B5EF4-FFF2-40B4-BE49-F238E27FC236}">
                <a16:creationId xmlns:a16="http://schemas.microsoft.com/office/drawing/2014/main" xmlns="" id="{7202A849-DF14-40E7-B38D-1185F72603E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451948" y="4240093"/>
            <a:ext cx="1776140" cy="1463040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30" name="Text Placeholder 22">
            <a:extLst>
              <a:ext uri="{FF2B5EF4-FFF2-40B4-BE49-F238E27FC236}">
                <a16:creationId xmlns:a16="http://schemas.microsoft.com/office/drawing/2014/main" xmlns="" id="{CCFC1ADF-AC11-4CCD-AC2D-478B6FFEA5E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695965" y="4240093"/>
            <a:ext cx="1776140" cy="1463040"/>
          </a:xfr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2B4CB326-DA0E-488E-B236-7017E8438FBB}"/>
              </a:ext>
            </a:extLst>
          </p:cNvPr>
          <p:cNvCxnSpPr/>
          <p:nvPr userDrawn="1"/>
        </p:nvCxnSpPr>
        <p:spPr>
          <a:xfrm>
            <a:off x="1242354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9366B533-7212-4A36-9CE2-D6302E721F8F}"/>
              </a:ext>
            </a:extLst>
          </p:cNvPr>
          <p:cNvCxnSpPr/>
          <p:nvPr userDrawn="1"/>
        </p:nvCxnSpPr>
        <p:spPr>
          <a:xfrm>
            <a:off x="3486372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AD7474CD-E230-4E14-8274-5E20F673F401}"/>
              </a:ext>
            </a:extLst>
          </p:cNvPr>
          <p:cNvCxnSpPr/>
          <p:nvPr userDrawn="1"/>
        </p:nvCxnSpPr>
        <p:spPr>
          <a:xfrm>
            <a:off x="5730390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6BF71FCE-6F39-4D2F-82BE-7D9F1D2ED59F}"/>
              </a:ext>
            </a:extLst>
          </p:cNvPr>
          <p:cNvCxnSpPr/>
          <p:nvPr userDrawn="1"/>
        </p:nvCxnSpPr>
        <p:spPr>
          <a:xfrm>
            <a:off x="7974408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AE97AC7A-17D9-4F42-9DD0-94FE4FC6BF19}"/>
              </a:ext>
            </a:extLst>
          </p:cNvPr>
          <p:cNvCxnSpPr/>
          <p:nvPr userDrawn="1"/>
        </p:nvCxnSpPr>
        <p:spPr>
          <a:xfrm>
            <a:off x="10218425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: Shape 34">
            <a:extLst>
              <a:ext uri="{FF2B5EF4-FFF2-40B4-BE49-F238E27FC236}">
                <a16:creationId xmlns:a16="http://schemas.microsoft.com/office/drawing/2014/main" xmlns="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476266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+ 3 Sec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6" name="Text Placeholder 22">
            <a:extLst>
              <a:ext uri="{FF2B5EF4-FFF2-40B4-BE49-F238E27FC236}">
                <a16:creationId xmlns:a16="http://schemas.microsoft.com/office/drawing/2014/main" xmlns="" id="{2A19101D-7C37-42BF-8167-5391EA65EC3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42094" y="4240093"/>
            <a:ext cx="3293306" cy="1463040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xmlns="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231B97CF-FD24-4932-8459-893B1AC73D3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-2" y="1352575"/>
            <a:ext cx="12192002" cy="228989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accent2"/>
                </a:solidFill>
                <a:latin typeface="Trade Gothic LT Pro" panose="020B0503040303020004" pitchFamily="34" charset="0"/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36" name="Text Placeholder 22">
            <a:extLst>
              <a:ext uri="{FF2B5EF4-FFF2-40B4-BE49-F238E27FC236}">
                <a16:creationId xmlns:a16="http://schemas.microsoft.com/office/drawing/2014/main" xmlns="" id="{642D3CE0-C3B4-4F3F-A650-AB452B3AD4B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444169" y="4240093"/>
            <a:ext cx="3293306" cy="1463040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DBED2BB0-CDAD-40EE-8B35-C66DF45EE29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346244" y="4240093"/>
            <a:ext cx="3293306" cy="1463040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5447457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+ Tex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6" name="Text Placeholder 22">
            <a:extLst>
              <a:ext uri="{FF2B5EF4-FFF2-40B4-BE49-F238E27FC236}">
                <a16:creationId xmlns:a16="http://schemas.microsoft.com/office/drawing/2014/main" xmlns="" id="{2A19101D-7C37-42BF-8167-5391EA65EC3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42094" y="4240093"/>
            <a:ext cx="9402006" cy="1463040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xmlns="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231B97CF-FD24-4932-8459-893B1AC73D3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-2" y="1352575"/>
            <a:ext cx="12192002" cy="228989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accent2"/>
                </a:solidFill>
                <a:latin typeface="Trade Gothic LT Pro" panose="020B0503040303020004" pitchFamily="34" charset="0"/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xmlns="" val="2486826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xmlns="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0" name="Picture Placeholder 2">
            <a:extLst>
              <a:ext uri="{FF2B5EF4-FFF2-40B4-BE49-F238E27FC236}">
                <a16:creationId xmlns:a16="http://schemas.microsoft.com/office/drawing/2014/main" xmlns="" id="{30B3A574-7940-4E35-857E-5CA35A5910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110087" y="1444649"/>
            <a:ext cx="7548513" cy="4579079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xmlns="" id="{912B51EA-3E6F-4BF6-BE48-62128AF32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3366" y="1444649"/>
            <a:ext cx="3365063" cy="4579079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5406501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xmlns="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xmlns="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xmlns="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xmlns="" id="{912B51EA-3E6F-4BF6-BE48-62128AF32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3366" y="1444649"/>
            <a:ext cx="3365063" cy="4579079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xmlns="" id="{A015C605-1D30-48BC-A0D6-3B11AF56C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4290" y="1444649"/>
            <a:ext cx="7694310" cy="4579079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xmlns="" val="12129895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D4494CD2-CCDD-0248-96F8-741002C44255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9">
            <a:extLst>
              <a:ext uri="{FF2B5EF4-FFF2-40B4-BE49-F238E27FC236}">
                <a16:creationId xmlns:a16="http://schemas.microsoft.com/office/drawing/2014/main" xmlns="" id="{07077B00-C1EE-7241-B441-7814F92A7EDF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0" name="Freeform: Shape 17">
            <a:extLst>
              <a:ext uri="{FF2B5EF4-FFF2-40B4-BE49-F238E27FC236}">
                <a16:creationId xmlns:a16="http://schemas.microsoft.com/office/drawing/2014/main" xmlns="" id="{3A1AEBC4-637E-F64C-9192-69AC4BB26D0C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1" name="Freeform: Shape 11">
            <a:extLst>
              <a:ext uri="{FF2B5EF4-FFF2-40B4-BE49-F238E27FC236}">
                <a16:creationId xmlns:a16="http://schemas.microsoft.com/office/drawing/2014/main" xmlns="" id="{669A7039-C54C-8E46-9A8B-DDB2547D989C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7">
            <a:extLst>
              <a:ext uri="{FF2B5EF4-FFF2-40B4-BE49-F238E27FC236}">
                <a16:creationId xmlns:a16="http://schemas.microsoft.com/office/drawing/2014/main" xmlns="" id="{4F173B32-87BB-9A40-8C91-4C1EED2B7ABF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4AC87F4E-12B5-1B42-AFD2-4DB39B7645C9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25" name="Freeform: Shape 15">
              <a:extLst>
                <a:ext uri="{FF2B5EF4-FFF2-40B4-BE49-F238E27FC236}">
                  <a16:creationId xmlns:a16="http://schemas.microsoft.com/office/drawing/2014/main" xmlns="" id="{03DD8765-59DF-A045-ADB5-E39FAEE153A0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6" name="Freeform: Shape 16">
              <a:extLst>
                <a:ext uri="{FF2B5EF4-FFF2-40B4-BE49-F238E27FC236}">
                  <a16:creationId xmlns:a16="http://schemas.microsoft.com/office/drawing/2014/main" xmlns="" id="{B34B796C-A407-7B4D-B4F0-E58A44FE8DB4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0" name="Freeform: Shape 23">
            <a:extLst>
              <a:ext uri="{FF2B5EF4-FFF2-40B4-BE49-F238E27FC236}">
                <a16:creationId xmlns:a16="http://schemas.microsoft.com/office/drawing/2014/main" xmlns="" id="{CBE3FDC9-67CB-FA42-B127-A36BFF4678BB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Slide Number Placeholder 4">
            <a:extLst>
              <a:ext uri="{FF2B5EF4-FFF2-40B4-BE49-F238E27FC236}">
                <a16:creationId xmlns:a16="http://schemas.microsoft.com/office/drawing/2014/main" xmlns="" id="{1E902BFF-CA8F-D745-A819-A7BB38B30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2672304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E739168-A5E8-443A-B392-7AD4CF8977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41E10E1E-5268-4F03-BA64-07E19DE26739}"/>
              </a:ext>
            </a:extLst>
          </p:cNvPr>
          <p:cNvSpPr/>
          <p:nvPr/>
        </p:nvSpPr>
        <p:spPr>
          <a:xfrm flipH="1">
            <a:off x="-16297" y="0"/>
            <a:ext cx="12208298" cy="6858000"/>
          </a:xfrm>
          <a:custGeom>
            <a:avLst/>
            <a:gdLst>
              <a:gd name="connsiteX0" fmla="*/ 8574289 w 12208298"/>
              <a:gd name="connsiteY0" fmla="*/ 0 h 6858000"/>
              <a:gd name="connsiteX1" fmla="*/ 0 w 12208298"/>
              <a:gd name="connsiteY1" fmla="*/ 0 h 6858000"/>
              <a:gd name="connsiteX2" fmla="*/ 0 w 12208298"/>
              <a:gd name="connsiteY2" fmla="*/ 6858000 h 6858000"/>
              <a:gd name="connsiteX3" fmla="*/ 532109 w 12208298"/>
              <a:gd name="connsiteY3" fmla="*/ 6858000 h 6858000"/>
              <a:gd name="connsiteX4" fmla="*/ 11495317 w 12208298"/>
              <a:gd name="connsiteY4" fmla="*/ 6858000 h 6858000"/>
              <a:gd name="connsiteX5" fmla="*/ 12208298 w 12208298"/>
              <a:gd name="connsiteY5" fmla="*/ 6858000 h 6858000"/>
              <a:gd name="connsiteX6" fmla="*/ 12208298 w 12208298"/>
              <a:gd name="connsiteY6" fmla="*/ 3146781 h 6858000"/>
              <a:gd name="connsiteX7" fmla="*/ 10353284 w 12208298"/>
              <a:gd name="connsiteY7" fmla="*/ 1291767 h 6858000"/>
              <a:gd name="connsiteX8" fmla="*/ 9866056 w 12208298"/>
              <a:gd name="connsiteY8" fmla="*/ 129176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8298" h="6858000">
                <a:moveTo>
                  <a:pt x="8574289" y="0"/>
                </a:moveTo>
                <a:lnTo>
                  <a:pt x="0" y="0"/>
                </a:lnTo>
                <a:lnTo>
                  <a:pt x="0" y="6858000"/>
                </a:lnTo>
                <a:lnTo>
                  <a:pt x="532109" y="6858000"/>
                </a:lnTo>
                <a:lnTo>
                  <a:pt x="11495317" y="6858000"/>
                </a:lnTo>
                <a:lnTo>
                  <a:pt x="12208298" y="6858000"/>
                </a:lnTo>
                <a:lnTo>
                  <a:pt x="12208298" y="3146781"/>
                </a:lnTo>
                <a:lnTo>
                  <a:pt x="10353284" y="1291767"/>
                </a:lnTo>
                <a:lnTo>
                  <a:pt x="9866056" y="1291767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xmlns="" id="{B989C45D-BDFF-418F-BE79-03FF70015770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pattFill prst="wdDnDiag">
            <a:fgClr>
              <a:schemeClr val="accent1"/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xmlns="" id="{0027A677-9ACB-4264-B148-4806678FB83F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EA7FF9D7-8545-4547-AC77-A0421EEB9B99}"/>
              </a:ext>
            </a:extLst>
          </p:cNvPr>
          <p:cNvGrpSpPr/>
          <p:nvPr userDrawn="1"/>
        </p:nvGrpSpPr>
        <p:grpSpPr>
          <a:xfrm>
            <a:off x="0" y="0"/>
            <a:ext cx="6881966" cy="6858876"/>
            <a:chOff x="-5321" y="1096"/>
            <a:chExt cx="5924073" cy="5904197"/>
          </a:xfrm>
        </p:grpSpPr>
        <p:sp>
          <p:nvSpPr>
            <p:cNvPr id="17" name="Right Triangle 16">
              <a:extLst>
                <a:ext uri="{FF2B5EF4-FFF2-40B4-BE49-F238E27FC236}">
                  <a16:creationId xmlns:a16="http://schemas.microsoft.com/office/drawing/2014/main" xmlns="" id="{8DCD5806-2A2F-4ABF-8057-245681C498E6}"/>
                </a:ext>
              </a:extLst>
            </p:cNvPr>
            <p:cNvSpPr/>
            <p:nvPr userDrawn="1"/>
          </p:nvSpPr>
          <p:spPr>
            <a:xfrm rot="16200000" flipH="1" flipV="1">
              <a:off x="4618" y="-8842"/>
              <a:ext cx="5904196" cy="5924073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8" name="Right Triangle 17">
              <a:extLst>
                <a:ext uri="{FF2B5EF4-FFF2-40B4-BE49-F238E27FC236}">
                  <a16:creationId xmlns:a16="http://schemas.microsoft.com/office/drawing/2014/main" xmlns="" id="{3A93038F-E9E4-4FFD-B3DF-28DB7C2C1490}"/>
                </a:ext>
              </a:extLst>
            </p:cNvPr>
            <p:cNvSpPr/>
            <p:nvPr userDrawn="1"/>
          </p:nvSpPr>
          <p:spPr>
            <a:xfrm rot="16200000" flipH="1" flipV="1">
              <a:off x="3941" y="-8164"/>
              <a:ext cx="5501471" cy="5519993"/>
            </a:xfrm>
            <a:prstGeom prst="rtTriangle">
              <a:avLst/>
            </a:prstGeom>
            <a:pattFill prst="dkHorz">
              <a:fgClr>
                <a:schemeClr val="accent1"/>
              </a:fgClr>
              <a:bgClr>
                <a:schemeClr val="accent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9" name="Right Triangle 18">
              <a:extLst>
                <a:ext uri="{FF2B5EF4-FFF2-40B4-BE49-F238E27FC236}">
                  <a16:creationId xmlns:a16="http://schemas.microsoft.com/office/drawing/2014/main" xmlns="" id="{5DEA1E02-BBD0-4AE3-AF22-433B90272178}"/>
                </a:ext>
              </a:extLst>
            </p:cNvPr>
            <p:cNvSpPr/>
            <p:nvPr userDrawn="1"/>
          </p:nvSpPr>
          <p:spPr>
            <a:xfrm rot="16200000" flipH="1" flipV="1">
              <a:off x="3131" y="-7355"/>
              <a:ext cx="5019818" cy="5036720"/>
            </a:xfrm>
            <a:prstGeom prst="rtTriangl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E597736-C478-4C26-9BAF-205FE31E977C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217242" y="2807208"/>
            <a:ext cx="4945598" cy="1243584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xmlns="" val="22363861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E739168-A5E8-443A-B392-7AD4CF8977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41E10E1E-5268-4F03-BA64-07E19DE26739}"/>
              </a:ext>
            </a:extLst>
          </p:cNvPr>
          <p:cNvSpPr/>
          <p:nvPr/>
        </p:nvSpPr>
        <p:spPr>
          <a:xfrm flipH="1">
            <a:off x="-16297" y="0"/>
            <a:ext cx="12208298" cy="6858000"/>
          </a:xfrm>
          <a:custGeom>
            <a:avLst/>
            <a:gdLst>
              <a:gd name="connsiteX0" fmla="*/ 8574289 w 12208298"/>
              <a:gd name="connsiteY0" fmla="*/ 0 h 6858000"/>
              <a:gd name="connsiteX1" fmla="*/ 0 w 12208298"/>
              <a:gd name="connsiteY1" fmla="*/ 0 h 6858000"/>
              <a:gd name="connsiteX2" fmla="*/ 0 w 12208298"/>
              <a:gd name="connsiteY2" fmla="*/ 6858000 h 6858000"/>
              <a:gd name="connsiteX3" fmla="*/ 532109 w 12208298"/>
              <a:gd name="connsiteY3" fmla="*/ 6858000 h 6858000"/>
              <a:gd name="connsiteX4" fmla="*/ 11495317 w 12208298"/>
              <a:gd name="connsiteY4" fmla="*/ 6858000 h 6858000"/>
              <a:gd name="connsiteX5" fmla="*/ 12208298 w 12208298"/>
              <a:gd name="connsiteY5" fmla="*/ 6858000 h 6858000"/>
              <a:gd name="connsiteX6" fmla="*/ 12208298 w 12208298"/>
              <a:gd name="connsiteY6" fmla="*/ 3146781 h 6858000"/>
              <a:gd name="connsiteX7" fmla="*/ 10353284 w 12208298"/>
              <a:gd name="connsiteY7" fmla="*/ 1291767 h 6858000"/>
              <a:gd name="connsiteX8" fmla="*/ 9866056 w 12208298"/>
              <a:gd name="connsiteY8" fmla="*/ 129176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8298" h="6858000">
                <a:moveTo>
                  <a:pt x="8574289" y="0"/>
                </a:moveTo>
                <a:lnTo>
                  <a:pt x="0" y="0"/>
                </a:lnTo>
                <a:lnTo>
                  <a:pt x="0" y="6858000"/>
                </a:lnTo>
                <a:lnTo>
                  <a:pt x="532109" y="6858000"/>
                </a:lnTo>
                <a:lnTo>
                  <a:pt x="11495317" y="6858000"/>
                </a:lnTo>
                <a:lnTo>
                  <a:pt x="12208298" y="6858000"/>
                </a:lnTo>
                <a:lnTo>
                  <a:pt x="12208298" y="3146781"/>
                </a:lnTo>
                <a:lnTo>
                  <a:pt x="10353284" y="1291767"/>
                </a:lnTo>
                <a:lnTo>
                  <a:pt x="9866056" y="1291767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xmlns="" id="{B989C45D-BDFF-418F-BE79-03FF70015770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pattFill prst="wdDnDiag">
            <a:fgClr>
              <a:schemeClr val="accent1"/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xmlns="" id="{0027A677-9ACB-4264-B148-4806678FB83F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E597736-C478-4C26-9BAF-205FE31E977C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6360242" y="3429000"/>
            <a:ext cx="4945598" cy="1243584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noProof="0"/>
              <a:t>Thank You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xmlns="" id="{C024DCDB-C6BF-455E-AAB8-EAF9DAB302A1}"/>
              </a:ext>
            </a:extLst>
          </p:cNvPr>
          <p:cNvSpPr/>
          <p:nvPr userDrawn="1"/>
        </p:nvSpPr>
        <p:spPr>
          <a:xfrm rot="13500000">
            <a:off x="-729899" y="-1215856"/>
            <a:ext cx="6043521" cy="8427077"/>
          </a:xfrm>
          <a:custGeom>
            <a:avLst/>
            <a:gdLst>
              <a:gd name="connsiteX0" fmla="*/ 6043521 w 6043521"/>
              <a:gd name="connsiteY0" fmla="*/ 4267535 h 8427077"/>
              <a:gd name="connsiteX1" fmla="*/ 1883979 w 6043521"/>
              <a:gd name="connsiteY1" fmla="*/ 8427077 h 8427077"/>
              <a:gd name="connsiteX2" fmla="*/ 0 w 6043521"/>
              <a:gd name="connsiteY2" fmla="*/ 8427077 h 8427077"/>
              <a:gd name="connsiteX3" fmla="*/ 0 w 6043521"/>
              <a:gd name="connsiteY3" fmla="*/ 1775986 h 8427077"/>
              <a:gd name="connsiteX4" fmla="*/ 1775985 w 6043521"/>
              <a:gd name="connsiteY4" fmla="*/ 0 h 8427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43521" h="8427077">
                <a:moveTo>
                  <a:pt x="6043521" y="4267535"/>
                </a:moveTo>
                <a:lnTo>
                  <a:pt x="1883979" y="8427077"/>
                </a:lnTo>
                <a:lnTo>
                  <a:pt x="0" y="8427077"/>
                </a:lnTo>
                <a:lnTo>
                  <a:pt x="0" y="1775986"/>
                </a:lnTo>
                <a:lnTo>
                  <a:pt x="1775985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xmlns="" id="{26AFB47A-5D51-4F9C-B01B-977CE5E3C093}"/>
              </a:ext>
            </a:extLst>
          </p:cNvPr>
          <p:cNvSpPr/>
          <p:nvPr userDrawn="1"/>
        </p:nvSpPr>
        <p:spPr>
          <a:xfrm rot="13500000">
            <a:off x="-1145231" y="-2123853"/>
            <a:ext cx="6043521" cy="9008880"/>
          </a:xfrm>
          <a:custGeom>
            <a:avLst/>
            <a:gdLst>
              <a:gd name="connsiteX0" fmla="*/ 6043521 w 6043521"/>
              <a:gd name="connsiteY0" fmla="*/ 4849338 h 9008880"/>
              <a:gd name="connsiteX1" fmla="*/ 1883979 w 6043521"/>
              <a:gd name="connsiteY1" fmla="*/ 9008880 h 9008880"/>
              <a:gd name="connsiteX2" fmla="*/ 0 w 6043521"/>
              <a:gd name="connsiteY2" fmla="*/ 9008880 h 9008880"/>
              <a:gd name="connsiteX3" fmla="*/ 0 w 6043521"/>
              <a:gd name="connsiteY3" fmla="*/ 1194182 h 9008880"/>
              <a:gd name="connsiteX4" fmla="*/ 1194182 w 6043521"/>
              <a:gd name="connsiteY4" fmla="*/ 0 h 9008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43521" h="9008880">
                <a:moveTo>
                  <a:pt x="6043521" y="4849338"/>
                </a:moveTo>
                <a:lnTo>
                  <a:pt x="1883979" y="9008880"/>
                </a:lnTo>
                <a:lnTo>
                  <a:pt x="0" y="9008880"/>
                </a:lnTo>
                <a:lnTo>
                  <a:pt x="0" y="1194182"/>
                </a:lnTo>
                <a:lnTo>
                  <a:pt x="1194182" y="0"/>
                </a:lnTo>
                <a:close/>
              </a:path>
            </a:pathLst>
          </a:custGeom>
          <a:pattFill prst="wdDn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xmlns="" id="{6997A4FF-7390-4173-8ACD-6CF7145AACEC}"/>
              </a:ext>
            </a:extLst>
          </p:cNvPr>
          <p:cNvSpPr/>
          <p:nvPr userDrawn="1"/>
        </p:nvSpPr>
        <p:spPr>
          <a:xfrm rot="18900000" flipH="1">
            <a:off x="-2681153" y="-465959"/>
            <a:ext cx="8639119" cy="5739762"/>
          </a:xfrm>
          <a:custGeom>
            <a:avLst/>
            <a:gdLst>
              <a:gd name="connsiteX0" fmla="*/ 3789781 w 8639119"/>
              <a:gd name="connsiteY0" fmla="*/ 0 h 5739762"/>
              <a:gd name="connsiteX1" fmla="*/ 0 w 8639119"/>
              <a:gd name="connsiteY1" fmla="*/ 3789782 h 5739762"/>
              <a:gd name="connsiteX2" fmla="*/ 0 w 8639119"/>
              <a:gd name="connsiteY2" fmla="*/ 5739761 h 5739762"/>
              <a:gd name="connsiteX3" fmla="*/ 7748695 w 8639119"/>
              <a:gd name="connsiteY3" fmla="*/ 5739762 h 5739762"/>
              <a:gd name="connsiteX4" fmla="*/ 8639119 w 8639119"/>
              <a:gd name="connsiteY4" fmla="*/ 4849338 h 5739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39119" h="5739762">
                <a:moveTo>
                  <a:pt x="3789781" y="0"/>
                </a:moveTo>
                <a:lnTo>
                  <a:pt x="0" y="3789782"/>
                </a:lnTo>
                <a:lnTo>
                  <a:pt x="0" y="5739761"/>
                </a:lnTo>
                <a:lnTo>
                  <a:pt x="7748695" y="5739762"/>
                </a:lnTo>
                <a:lnTo>
                  <a:pt x="8639119" y="4849338"/>
                </a:lnTo>
                <a:close/>
              </a:path>
            </a:pathLst>
          </a:custGeom>
          <a:solidFill>
            <a:schemeClr val="accent1">
              <a:lumMod val="50000"/>
              <a:alpha val="5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1218518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61B0E15-6FC5-434E-8780-B186D9DB0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820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noProof="0" smtClean="0"/>
              <a:t>Образец заголовка</a:t>
            </a:r>
            <a:endParaRPr lang="en-US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9C7B128-34F3-405C-B601-8BAFDB434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8204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F5A7754-E8C7-438B-922D-9027C6CF58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2500" y="6356350"/>
            <a:ext cx="66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CDDDB7D-9189-9548-A2B9-81DC62C3C1A3}"/>
              </a:ext>
            </a:extLst>
          </p:cNvPr>
          <p:cNvSpPr/>
          <p:nvPr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" name="Freeform: Shape 9">
            <a:extLst>
              <a:ext uri="{FF2B5EF4-FFF2-40B4-BE49-F238E27FC236}">
                <a16:creationId xmlns:a16="http://schemas.microsoft.com/office/drawing/2014/main" xmlns="" id="{096D8877-6B4A-4540-8927-767DD7401718}"/>
              </a:ext>
            </a:extLst>
          </p:cNvPr>
          <p:cNvSpPr/>
          <p:nvPr/>
        </p:nvSpPr>
        <p:spPr>
          <a:xfrm>
            <a:off x="0" y="1"/>
            <a:ext cx="12192001" cy="6857999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8" name="Freeform: Shape 17">
            <a:extLst>
              <a:ext uri="{FF2B5EF4-FFF2-40B4-BE49-F238E27FC236}">
                <a16:creationId xmlns:a16="http://schemas.microsoft.com/office/drawing/2014/main" xmlns="" id="{5AF2E123-FE0F-8541-8E36-5030C450AA7E}"/>
              </a:ext>
            </a:extLst>
          </p:cNvPr>
          <p:cNvSpPr/>
          <p:nvPr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9" name="Freeform: Shape 11">
            <a:extLst>
              <a:ext uri="{FF2B5EF4-FFF2-40B4-BE49-F238E27FC236}">
                <a16:creationId xmlns:a16="http://schemas.microsoft.com/office/drawing/2014/main" xmlns="" id="{E5519D99-3B68-924A-9CD0-14B911711CA8}"/>
              </a:ext>
            </a:extLst>
          </p:cNvPr>
          <p:cNvSpPr/>
          <p:nvPr/>
        </p:nvSpPr>
        <p:spPr>
          <a:xfrm rot="16200000" flipV="1">
            <a:off x="2664629" y="-2669372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7">
            <a:extLst>
              <a:ext uri="{FF2B5EF4-FFF2-40B4-BE49-F238E27FC236}">
                <a16:creationId xmlns:a16="http://schemas.microsoft.com/office/drawing/2014/main" xmlns="" id="{A09E21A9-FBEF-144C-A152-FE484F3C55C1}"/>
              </a:ext>
            </a:extLst>
          </p:cNvPr>
          <p:cNvSpPr/>
          <p:nvPr/>
        </p:nvSpPr>
        <p:spPr>
          <a:xfrm rot="16200000" flipV="1">
            <a:off x="2664629" y="-2669372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70C7F2CB-A8CE-1545-A08D-93592C4BAEEA}"/>
              </a:ext>
            </a:extLst>
          </p:cNvPr>
          <p:cNvSpPr txBox="1">
            <a:spLocks/>
          </p:cNvSpPr>
          <p:nvPr/>
        </p:nvSpPr>
        <p:spPr>
          <a:xfrm>
            <a:off x="444500" y="542925"/>
            <a:ext cx="11214100" cy="535531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3200" b="1" kern="1200" spc="-70" baseline="0" dirty="0">
                <a:solidFill>
                  <a:schemeClr val="bg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r>
              <a:rPr lang="en-US" noProof="0" dirty="0">
                <a:latin typeface="+mj-lt"/>
              </a:rPr>
              <a:t>Click to edit Master title style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7068FCE4-1B47-3C4B-B091-013120A97D09}"/>
              </a:ext>
            </a:extLst>
          </p:cNvPr>
          <p:cNvGrpSpPr/>
          <p:nvPr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3" name="Freeform: Shape 15">
              <a:extLst>
                <a:ext uri="{FF2B5EF4-FFF2-40B4-BE49-F238E27FC236}">
                  <a16:creationId xmlns:a16="http://schemas.microsoft.com/office/drawing/2014/main" xmlns="" id="{FEC3FDE7-F27E-5E4E-8752-287CAB7792D4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4" name="Freeform: Shape 16">
              <a:extLst>
                <a:ext uri="{FF2B5EF4-FFF2-40B4-BE49-F238E27FC236}">
                  <a16:creationId xmlns:a16="http://schemas.microsoft.com/office/drawing/2014/main" xmlns="" id="{81C902DB-0D21-5044-82B6-9E7A70A1BF62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BE1E08A0-195D-694F-947B-986A76FBB93E}"/>
              </a:ext>
            </a:extLst>
          </p:cNvPr>
          <p:cNvGrpSpPr/>
          <p:nvPr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6" name="Rectangle: Single Corner Snipped 18">
              <a:extLst>
                <a:ext uri="{FF2B5EF4-FFF2-40B4-BE49-F238E27FC236}">
                  <a16:creationId xmlns:a16="http://schemas.microsoft.com/office/drawing/2014/main" xmlns="" id="{ED5DFFCD-1EE3-E64E-B51F-BD7D72413E0B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chemeClr val="accent5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noProof="0" dirty="0"/>
            </a:p>
          </p:txBody>
        </p:sp>
        <p:sp>
          <p:nvSpPr>
            <p:cNvPr id="17" name="Rectangle: Single Corner Snipped 2">
              <a:extLst>
                <a:ext uri="{FF2B5EF4-FFF2-40B4-BE49-F238E27FC236}">
                  <a16:creationId xmlns:a16="http://schemas.microsoft.com/office/drawing/2014/main" xmlns="" id="{C12DB3CA-8E64-AA43-BFBE-A2CA9A816DBE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8" name="Freeform: Shape 23">
            <a:extLst>
              <a:ext uri="{FF2B5EF4-FFF2-40B4-BE49-F238E27FC236}">
                <a16:creationId xmlns:a16="http://schemas.microsoft.com/office/drawing/2014/main" xmlns="" id="{A587DEFD-D470-4142-8E0D-A71DDB147C92}"/>
              </a:ext>
            </a:extLst>
          </p:cNvPr>
          <p:cNvSpPr/>
          <p:nvPr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xmlns="" id="{7D9BF857-7910-734D-A217-5E3344220AA2}"/>
              </a:ext>
            </a:extLst>
          </p:cNvPr>
          <p:cNvSpPr txBox="1">
            <a:spLocks/>
          </p:cNvSpPr>
          <p:nvPr/>
        </p:nvSpPr>
        <p:spPr>
          <a:xfrm>
            <a:off x="11252200" y="6315075"/>
            <a:ext cx="4064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Trade Gothic LT Pro" panose="020B05030403030200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263D6C4-4840-40CC-AC84-17E24B3B7BDE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666093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0" r:id="rId3"/>
    <p:sldLayoutId id="2147483666" r:id="rId4"/>
    <p:sldLayoutId id="2147483654" r:id="rId5"/>
    <p:sldLayoutId id="2147483661" r:id="rId6"/>
    <p:sldLayoutId id="2147483677" r:id="rId7"/>
    <p:sldLayoutId id="2147483674" r:id="rId8"/>
    <p:sldLayoutId id="2147483665" r:id="rId9"/>
    <p:sldLayoutId id="2147483673" r:id="rId10"/>
    <p:sldLayoutId id="2147483662" r:id="rId11"/>
    <p:sldLayoutId id="2147483663" r:id="rId12"/>
    <p:sldLayoutId id="2147483664" r:id="rId13"/>
    <p:sldLayoutId id="2147483675" r:id="rId14"/>
    <p:sldLayoutId id="2147483676" r:id="rId15"/>
    <p:sldLayoutId id="2147483672" r:id="rId16"/>
    <p:sldLayoutId id="2147483667" r:id="rId17"/>
    <p:sldLayoutId id="2147483668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36" userDrawn="1">
          <p15:clr>
            <a:srgbClr val="F26B43"/>
          </p15:clr>
        </p15:guide>
        <p15:guide id="4" orient="horz" pos="336" userDrawn="1">
          <p15:clr>
            <a:srgbClr val="F26B43"/>
          </p15:clr>
        </p15:guide>
        <p15:guide id="5" pos="7344" userDrawn="1">
          <p15:clr>
            <a:srgbClr val="F26B43"/>
          </p15:clr>
        </p15:guide>
        <p15:guide id="6" orient="horz" pos="398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ppb.com.ua/news/pryvlasnennya-pracivnykam-grup-z-elektrobezpeky" TargetMode="External"/><Relationship Id="rId2" Type="http://schemas.openxmlformats.org/officeDocument/2006/relationships/hyperlink" Target="https://zakon.rada.gov.ua/laws/show/z0011-98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diagramData" Target="../diagrams/data9.xml"/><Relationship Id="rId7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jpeg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jpeg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6.jpeg"/><Relationship Id="rId7" Type="http://schemas.openxmlformats.org/officeDocument/2006/relationships/diagramColors" Target="../diagrams/colors12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Relationship Id="rId9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diagramLayout" Target="../diagrams/layout14.xml"/><Relationship Id="rId7" Type="http://schemas.openxmlformats.org/officeDocument/2006/relationships/image" Target="../media/image31.jpe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0.png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Relationship Id="rId9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6.xml"/><Relationship Id="rId3" Type="http://schemas.openxmlformats.org/officeDocument/2006/relationships/diagramLayout" Target="../diagrams/layout15.xml"/><Relationship Id="rId7" Type="http://schemas.openxmlformats.org/officeDocument/2006/relationships/diagramLayout" Target="../diagrams/layout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9.xml"/><Relationship Id="rId6" Type="http://schemas.openxmlformats.org/officeDocument/2006/relationships/diagramData" Target="../diagrams/data16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Relationship Id="rId9" Type="http://schemas.openxmlformats.org/officeDocument/2006/relationships/diagramColors" Target="../diagrams/colors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8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ordwall.net/uk/resource/9922400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2BE5BF-9922-45FB-8F3F-4446D40A0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70196" y="1769547"/>
            <a:ext cx="7639812" cy="2124837"/>
          </a:xfrm>
        </p:spPr>
        <p:txBody>
          <a:bodyPr/>
          <a:lstStyle/>
          <a:p>
            <a:pPr algn="ctr"/>
            <a:r>
              <a:rPr lang="uk-UA" sz="6000" dirty="0" smtClean="0"/>
              <a:t>Основи електробезпеки</a:t>
            </a:r>
            <a:endParaRPr lang="en-US" sz="6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D537F64-4C96-4AA8-BB21-E8053A3186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94888" y="5045583"/>
            <a:ext cx="7077456" cy="868680"/>
          </a:xfrm>
        </p:spPr>
        <p:txBody>
          <a:bodyPr/>
          <a:lstStyle/>
          <a:p>
            <a:pPr marL="0" indent="0" algn="r">
              <a:buNone/>
            </a:pPr>
            <a:r>
              <a:rPr lang="uk-UA" b="1" i="1" dirty="0" smtClean="0"/>
              <a:t>Викладач: </a:t>
            </a:r>
            <a:r>
              <a:rPr lang="uk-UA" b="1" i="1" dirty="0" err="1" smtClean="0"/>
              <a:t>Погорецька</a:t>
            </a:r>
            <a:r>
              <a:rPr lang="uk-UA" b="1" i="1" dirty="0" smtClean="0"/>
              <a:t> Г. Я.</a:t>
            </a:r>
            <a:endParaRPr lang="en-US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469316" y="213373"/>
            <a:ext cx="27870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Охорона</a:t>
            </a:r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праці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693459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Основні поняття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2</a:t>
            </a:fld>
            <a:endParaRPr lang="en-US" noProof="0" dirty="0"/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65441783"/>
              </p:ext>
            </p:extLst>
          </p:nvPr>
        </p:nvGraphicFramePr>
        <p:xfrm>
          <a:off x="442913" y="1825625"/>
          <a:ext cx="112156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Види електрики</a:t>
            </a:r>
            <a:endParaRPr lang="uk-UA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96955474"/>
              </p:ext>
            </p:extLst>
          </p:nvPr>
        </p:nvGraphicFramePr>
        <p:xfrm>
          <a:off x="1251677" y="1203198"/>
          <a:ext cx="10178323" cy="41787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3870" y="5381982"/>
            <a:ext cx="6399296" cy="142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866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3445" y="548680"/>
            <a:ext cx="10363200" cy="914400"/>
          </a:xfrm>
        </p:spPr>
        <p:txBody>
          <a:bodyPr>
            <a:normAutofit/>
          </a:bodyPr>
          <a:lstStyle/>
          <a:p>
            <a:r>
              <a:rPr lang="uk-UA" sz="3600" b="1" i="1" dirty="0"/>
              <a:t>Особливості </a:t>
            </a:r>
            <a:r>
              <a:rPr lang="uk-UA" sz="3600" b="1" i="1" dirty="0" err="1"/>
              <a:t>електротравматизму</a:t>
            </a:r>
            <a:r>
              <a:rPr lang="uk-UA" sz="3600" b="1" i="1" dirty="0"/>
              <a:t>: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4645271"/>
              </p:ext>
            </p:extLst>
          </p:nvPr>
        </p:nvGraphicFramePr>
        <p:xfrm>
          <a:off x="0" y="1196752"/>
          <a:ext cx="1219200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52114" y="1141567"/>
            <a:ext cx="2743200" cy="25160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8784" y="1118997"/>
            <a:ext cx="2724982" cy="2567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7473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Дія електричного струму на організм людини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5</a:t>
            </a:fld>
            <a:endParaRPr lang="en-US" noProof="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47688" y="1444625"/>
          <a:ext cx="8653461" cy="255873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45048"/>
                <a:gridCol w="2793790"/>
                <a:gridCol w="2614623"/>
              </a:tblGrid>
              <a:tr h="4277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0" cap="none" spc="0" dirty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Термічна</a:t>
                      </a:r>
                      <a:endParaRPr lang="ru-RU" sz="28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0" cap="none" spc="0" dirty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Електролітична</a:t>
                      </a:r>
                      <a:endParaRPr lang="ru-RU" sz="28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0" cap="none" spc="0" dirty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Біологічна</a:t>
                      </a:r>
                      <a:endParaRPr lang="ru-RU" sz="28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  <a:tr h="20995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0" cap="none" spc="0" dirty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виявляється в </a:t>
                      </a:r>
                      <a:r>
                        <a:rPr lang="uk-UA" sz="2400" b="0" cap="none" spc="0" dirty="0" err="1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опіках</a:t>
                      </a:r>
                      <a:r>
                        <a:rPr lang="uk-UA" sz="2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lang="uk-UA" sz="2400" b="0" cap="none" spc="0" dirty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що призводить до серйозних функціональних розладів</a:t>
                      </a:r>
                      <a:endParaRPr lang="ru-RU" sz="2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0" cap="none" spc="0" dirty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виявляється в розкладанні органічної рідини та </a:t>
                      </a:r>
                      <a:r>
                        <a:rPr lang="uk-UA" sz="2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крові</a:t>
                      </a:r>
                      <a:endParaRPr lang="ru-RU" sz="2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0" cap="none" spc="0" dirty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виявляється у подразненні й збудженні живої тканини </a:t>
                      </a:r>
                      <a:r>
                        <a:rPr lang="uk-UA" sz="2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організму</a:t>
                      </a:r>
                      <a:endParaRPr lang="ru-RU" sz="2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5744" y="4013164"/>
            <a:ext cx="4812382" cy="269255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Ураження електричним струмом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6</a:t>
            </a:fld>
            <a:endParaRPr lang="en-US" noProof="0" dirty="0"/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07458550"/>
              </p:ext>
            </p:extLst>
          </p:nvPr>
        </p:nvGraphicFramePr>
        <p:xfrm>
          <a:off x="442913" y="1825625"/>
          <a:ext cx="112156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558" y="1226456"/>
            <a:ext cx="1976611" cy="19766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Електричні травми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7</a:t>
            </a:fld>
            <a:endParaRPr lang="en-US" noProof="0" dirty="0"/>
          </a:p>
        </p:txBody>
      </p:sp>
      <p:graphicFrame>
        <p:nvGraphicFramePr>
          <p:cNvPr id="5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98610195"/>
              </p:ext>
            </p:extLst>
          </p:nvPr>
        </p:nvGraphicFramePr>
        <p:xfrm>
          <a:off x="314323" y="1473201"/>
          <a:ext cx="11632253" cy="4727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Електричні удари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8</a:t>
            </a:fld>
            <a:endParaRPr lang="en-US" noProof="0" dirty="0"/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89037181"/>
              </p:ext>
            </p:extLst>
          </p:nvPr>
        </p:nvGraphicFramePr>
        <p:xfrm>
          <a:off x="461963" y="1444625"/>
          <a:ext cx="910113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968" t="50000" r="38968" b="7806"/>
          <a:stretch/>
        </p:blipFill>
        <p:spPr bwMode="auto">
          <a:xfrm>
            <a:off x="9014048" y="4275189"/>
            <a:ext cx="2138516" cy="241136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978729"/>
          </a:xfrm>
        </p:spPr>
        <p:txBody>
          <a:bodyPr/>
          <a:lstStyle/>
          <a:p>
            <a:r>
              <a:rPr lang="uk-UA" dirty="0" smtClean="0"/>
              <a:t>Фактори, які визначають небезпеку ураження електричним струмом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9</a:t>
            </a:fld>
            <a:endParaRPr lang="en-US" noProof="0" dirty="0"/>
          </a:p>
        </p:txBody>
      </p:sp>
      <p:graphicFrame>
        <p:nvGraphicFramePr>
          <p:cNvPr id="5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09651264"/>
              </p:ext>
            </p:extLst>
          </p:nvPr>
        </p:nvGraphicFramePr>
        <p:xfrm>
          <a:off x="442913" y="1825625"/>
          <a:ext cx="112156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87730" y="1797199"/>
            <a:ext cx="2286000" cy="180975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82980" y="4094981"/>
            <a:ext cx="1905000" cy="210502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Допуск до роботи з електрикою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10</a:t>
            </a:fld>
            <a:endParaRPr lang="en-US" noProof="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b="1" dirty="0" smtClean="0"/>
              <a:t>Приміщення за ступенем небезпеки ураження людини електричним струмом: </a:t>
            </a:r>
            <a:endParaRPr lang="ru-RU" b="1" dirty="0" smtClean="0"/>
          </a:p>
          <a:p>
            <a:pPr marL="571500" lvl="0" indent="-571500">
              <a:buFont typeface="+mj-lt"/>
              <a:buAutoNum type="romanUcPeriod"/>
            </a:pPr>
            <a:r>
              <a:rPr lang="uk-UA" b="1" dirty="0" smtClean="0"/>
              <a:t>Приміщення без підвищеної небезпеки.</a:t>
            </a:r>
            <a:endParaRPr lang="ru-RU" b="1" dirty="0" smtClean="0"/>
          </a:p>
          <a:p>
            <a:pPr marL="571500" lvl="0" indent="-571500">
              <a:buFont typeface="+mj-lt"/>
              <a:buAutoNum type="romanUcPeriod"/>
            </a:pPr>
            <a:r>
              <a:rPr lang="uk-UA" b="1" dirty="0" smtClean="0"/>
              <a:t>Приміщення з підвищеною небезпекою.</a:t>
            </a:r>
            <a:endParaRPr lang="ru-RU" b="1" dirty="0" smtClean="0"/>
          </a:p>
          <a:p>
            <a:pPr marL="571500" lvl="0" indent="-571500">
              <a:buFont typeface="+mj-lt"/>
              <a:buAutoNum type="romanUcPeriod"/>
            </a:pPr>
            <a:r>
              <a:rPr lang="uk-UA" b="1" dirty="0" smtClean="0"/>
              <a:t>Особливо небезпечні приміщення.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474163" y="1517715"/>
            <a:ext cx="5336837" cy="4659248"/>
          </a:xfrm>
        </p:spPr>
        <p:txBody>
          <a:bodyPr/>
          <a:lstStyle/>
          <a:p>
            <a:r>
              <a:rPr lang="uk-UA" b="1" dirty="0" smtClean="0"/>
              <a:t>До </a:t>
            </a:r>
            <a:r>
              <a:rPr lang="uk-UA" b="1" i="1" dirty="0" smtClean="0"/>
              <a:t>роботи з електрикою допускаються </a:t>
            </a:r>
            <a:r>
              <a:rPr lang="uk-UA" b="1" dirty="0" smtClean="0"/>
              <a:t>особи, які:</a:t>
            </a:r>
            <a:endParaRPr lang="ru-RU" b="1" dirty="0" smtClean="0"/>
          </a:p>
          <a:p>
            <a:pPr lvl="0">
              <a:buFont typeface="Wingdings" pitchFamily="2" charset="2"/>
              <a:buChar char="ü"/>
            </a:pPr>
            <a:r>
              <a:rPr lang="uk-UA" b="1" dirty="0" smtClean="0"/>
              <a:t>пройшли навчання та перевірку знань «</a:t>
            </a:r>
            <a:r>
              <a:rPr lang="uk-UA" b="1" dirty="0" smtClean="0">
                <a:hlinkClick r:id="rId2"/>
              </a:rPr>
              <a:t>Правил безпечної експлуатації електроустановок</a:t>
            </a:r>
            <a:r>
              <a:rPr lang="uk-UA" b="1" dirty="0" smtClean="0"/>
              <a:t>» з присвоєнням відповідної </a:t>
            </a:r>
            <a:r>
              <a:rPr lang="uk-UA" b="1" dirty="0" smtClean="0">
                <a:hlinkClick r:id="rId3"/>
              </a:rPr>
              <a:t>групи</a:t>
            </a:r>
            <a:r>
              <a:rPr lang="uk-UA" b="1" dirty="0" smtClean="0"/>
              <a:t> (1—5);</a:t>
            </a:r>
            <a:endParaRPr lang="ru-RU" b="1" dirty="0" smtClean="0"/>
          </a:p>
          <a:p>
            <a:pPr lvl="0">
              <a:buFont typeface="Wingdings" pitchFamily="2" charset="2"/>
              <a:buChar char="ü"/>
            </a:pPr>
            <a:r>
              <a:rPr lang="uk-UA" b="1" dirty="0" smtClean="0"/>
              <a:t>пройшли медичний огляд.</a:t>
            </a:r>
            <a:endParaRPr lang="ru-RU" b="1" dirty="0" smtClean="0"/>
          </a:p>
          <a:p>
            <a:endParaRPr lang="ru-RU" b="1" dirty="0"/>
          </a:p>
        </p:txBody>
      </p:sp>
      <p:pic>
        <p:nvPicPr>
          <p:cNvPr id="38918" name="Picture 6" descr="Категорії приміщень з електробезпеки: класифікаці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3776" y="4254501"/>
            <a:ext cx="3263899" cy="21759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Колективні засоби захисту в електроустановках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11</a:t>
            </a:fld>
            <a:endParaRPr lang="en-US" noProof="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43365" y="1825625"/>
          <a:ext cx="11215235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Заземлювачі – порівняти ціни, вибрати, купити заземлювачі | ibud.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77425" y="161925"/>
            <a:ext cx="2200275" cy="2200275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/>
          <a:lstStyle/>
          <a:p>
            <a:r>
              <a:rPr lang="uk-UA" dirty="0" smtClean="0"/>
              <a:t>Заземлення 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12</a:t>
            </a:fld>
            <a:endParaRPr lang="en-US" noProof="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0" y="1082675"/>
          <a:ext cx="10601325" cy="3546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314" name="AutoShape 2" descr="Заземлення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6" name="Picture 4" descr="Т22 Заземление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79501" y="4267201"/>
            <a:ext cx="1949450" cy="194945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13318" name="Picture 6" descr="Захисне заземлення | Монтаж заземлення | Гал-Автоматика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80100" y="3876675"/>
            <a:ext cx="4930775" cy="275976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13320" name="Picture 8" descr="Знак заземления: условное обозначение, место размещения, размеры"/>
          <p:cNvPicPr>
            <a:picLocks noChangeAspect="1" noChangeArrowheads="1"/>
          </p:cNvPicPr>
          <p:nvPr/>
        </p:nvPicPr>
        <p:blipFill>
          <a:blip r:embed="rId9"/>
          <a:srcRect l="62849" t="6818" r="5213" b="6250"/>
          <a:stretch>
            <a:fillRect/>
          </a:stretch>
        </p:blipFill>
        <p:spPr bwMode="auto">
          <a:xfrm>
            <a:off x="3324225" y="4742793"/>
            <a:ext cx="2095500" cy="1105557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Занулення 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13</a:t>
            </a:fld>
            <a:endParaRPr lang="en-US" noProof="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43365" y="1825625"/>
            <a:ext cx="11215235" cy="3813175"/>
          </a:xfrm>
        </p:spPr>
        <p:txBody>
          <a:bodyPr/>
          <a:lstStyle/>
          <a:p>
            <a:r>
              <a:rPr lang="uk-UA" b="1" i="1" dirty="0" smtClean="0"/>
              <a:t>Занулення</a:t>
            </a:r>
            <a:r>
              <a:rPr lang="uk-UA" i="1" dirty="0" smtClean="0"/>
              <a:t> — </a:t>
            </a:r>
            <a:r>
              <a:rPr lang="uk-UA" dirty="0" smtClean="0"/>
              <a:t>це навмисне електричне з'єднання з нульовим захисним провідником металевих </a:t>
            </a:r>
            <a:r>
              <a:rPr lang="uk-UA" dirty="0" err="1" smtClean="0"/>
              <a:t>неструмовідних</a:t>
            </a:r>
            <a:r>
              <a:rPr lang="uk-UA" dirty="0" smtClean="0"/>
              <a:t> частин, які можуть опинитися під напругою (корпуси електроустаткування, кабельні конструкції, сталеві труби тощо).</a:t>
            </a:r>
            <a:endParaRPr lang="ru-RU" dirty="0"/>
          </a:p>
        </p:txBody>
      </p:sp>
      <p:pic>
        <p:nvPicPr>
          <p:cNvPr id="9218" name="Picture 2" descr="Що таке занулення і для чого воно потрібне? — Сам Електрик - Енциклопедія  домашнього майст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95885" y="3733800"/>
            <a:ext cx="4043363" cy="269557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15362" name="Picture 2" descr="Захисне занулення, його фізична суть та способи виконання -  UA.TextReferat.com"/>
          <p:cNvPicPr>
            <a:picLocks noChangeAspect="1" noChangeArrowheads="1"/>
          </p:cNvPicPr>
          <p:nvPr/>
        </p:nvPicPr>
        <p:blipFill>
          <a:blip r:embed="rId3"/>
          <a:srcRect l="52083"/>
          <a:stretch>
            <a:fillRect/>
          </a:stretch>
        </p:blipFill>
        <p:spPr bwMode="auto">
          <a:xfrm>
            <a:off x="1466849" y="3821112"/>
            <a:ext cx="2657475" cy="2556377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Ізоляція 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14</a:t>
            </a:fld>
            <a:endParaRPr lang="en-US" noProof="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52866" y="1463675"/>
          <a:ext cx="10862810" cy="3794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2" descr="Електробезпека на виробництві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51" y="4756725"/>
            <a:ext cx="3219450" cy="190125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Відімкнення 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15</a:t>
            </a:fld>
            <a:endParaRPr lang="en-US" noProof="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19100" y="1473200"/>
          <a:ext cx="7858125" cy="3375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0" name="Picture 2" descr="Пристрої захисного відключення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86763" y="3344862"/>
            <a:ext cx="2770187" cy="277018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Мала напруга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16</a:t>
            </a:fld>
            <a:endParaRPr lang="en-US" noProof="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38124" y="1825625"/>
            <a:ext cx="5610225" cy="4351338"/>
          </a:xfrm>
        </p:spPr>
        <p:txBody>
          <a:bodyPr/>
          <a:lstStyle/>
          <a:p>
            <a:r>
              <a:rPr lang="uk-UA" dirty="0" smtClean="0"/>
              <a:t>Малу напругу</a:t>
            </a:r>
            <a:r>
              <a:rPr lang="ru-RU" dirty="0" smtClean="0"/>
              <a:t> </a:t>
            </a:r>
            <a:r>
              <a:rPr lang="uk-UA" dirty="0" smtClean="0"/>
              <a:t>(не більше </a:t>
            </a:r>
            <a:r>
              <a:rPr lang="uk-UA" b="1" u="sng" dirty="0" smtClean="0"/>
              <a:t>42 В</a:t>
            </a:r>
            <a:r>
              <a:rPr lang="uk-UA" dirty="0" smtClean="0"/>
              <a:t>) застосовують для живлення </a:t>
            </a:r>
            <a:r>
              <a:rPr lang="uk-UA" dirty="0" err="1" smtClean="0"/>
              <a:t>електроприймачів</a:t>
            </a:r>
            <a:r>
              <a:rPr lang="uk-UA" dirty="0" smtClean="0"/>
              <a:t> невеликої потужності: ручного </a:t>
            </a:r>
            <a:r>
              <a:rPr lang="uk-UA" dirty="0" err="1" smtClean="0"/>
              <a:t>електрофікованого</a:t>
            </a:r>
            <a:r>
              <a:rPr lang="uk-UA" dirty="0" smtClean="0"/>
              <a:t> інструменту, переносних ламп, </a:t>
            </a:r>
            <a:r>
              <a:rPr lang="uk-UA" dirty="0" err="1" smtClean="0"/>
              <a:t>ламп</a:t>
            </a:r>
            <a:r>
              <a:rPr lang="uk-UA" dirty="0" smtClean="0"/>
              <a:t> місцевого освітлення, сигналізації.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6146" name="Picture 2" descr="Ручний електроінструмент • Invertor-S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5724" y="1647825"/>
            <a:ext cx="4961225" cy="344805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12290" name="Picture 2" descr="Світильник переносний 60Вт, E27, шнур 5м,IP20 з решіткою, ІЕК (УП-1Р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6950" y="4818062"/>
            <a:ext cx="2511425" cy="1505875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Ремонт та модернізація електрощитів та електрощитового обладнання | Вольт  Енерг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025" y="3857625"/>
            <a:ext cx="3268821" cy="2809875"/>
          </a:xfrm>
          <a:prstGeom prst="roundRect">
            <a:avLst>
              <a:gd name="adj" fmla="val 16667"/>
            </a:avLst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270" name="Picture 6" descr="ᐈ Трансформаторная будка фото, фотографии трансформаторная подстанция |  скачать на Depositphotos®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31382" y="3446462"/>
            <a:ext cx="3960618" cy="2963863"/>
          </a:xfrm>
          <a:prstGeom prst="roundRect">
            <a:avLst>
              <a:gd name="adj" fmla="val 16667"/>
            </a:avLst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Огородження 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17</a:t>
            </a:fld>
            <a:endParaRPr lang="en-US" noProof="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43365" y="1825625"/>
          <a:ext cx="11215235" cy="309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128" name="Picture 8" descr="Ширма в Харькове - Купить по лучшей цене на Flagma.u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6575" y="1709737"/>
            <a:ext cx="2825750" cy="2119313"/>
          </a:xfrm>
          <a:prstGeom prst="roundRect">
            <a:avLst>
              <a:gd name="adj" fmla="val 16667"/>
            </a:avLst>
          </a:prstGeom>
          <a:ln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268" name="AutoShape 4" descr="Электрощит: 5 000 грн. - Электрика Одесса на Ol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2" name="Picture 8" descr="Міська влада попереджає мешканців Кременчука про тимчасові знеструмлення |  Новини Останній Бастіон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703747" y="682625"/>
            <a:ext cx="3488253" cy="2317750"/>
          </a:xfrm>
          <a:prstGeom prst="roundRect">
            <a:avLst>
              <a:gd name="adj" fmla="val 16667"/>
            </a:avLst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льтера - Мех. блокування (фронтальна) MLR 800 &amp; 1000 (права) ETI  (4672335(ETI)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34350" y="1905001"/>
            <a:ext cx="4057650" cy="4057650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Блокування 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18</a:t>
            </a:fld>
            <a:endParaRPr lang="en-US" noProof="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43366" y="1825625"/>
          <a:ext cx="9929360" cy="4184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/>
          <a:lstStyle/>
          <a:p>
            <a:r>
              <a:rPr lang="uk-UA" dirty="0" smtClean="0"/>
              <a:t>Запобіжні написи, плакати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19</a:t>
            </a:fld>
            <a:endParaRPr lang="en-US" noProof="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43365" y="1825625"/>
          <a:ext cx="11215235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18" name="Picture 2" descr="Увага! Обірваний електропровід! Правила поведінки ⋆ Рівнеобленерго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1798637"/>
            <a:ext cx="2895600" cy="1581151"/>
          </a:xfrm>
          <a:prstGeom prst="rect">
            <a:avLst/>
          </a:prstGeom>
          <a:noFill/>
        </p:spPr>
      </p:pic>
      <p:pic>
        <p:nvPicPr>
          <p:cNvPr id="9220" name="Picture 4" descr="Знаки електробезпеки, купити знак безпеки в електроустановках. Ціна  виробника Стенд-Дизайн"/>
          <p:cNvPicPr>
            <a:picLocks noChangeAspect="1" noChangeArrowheads="1"/>
          </p:cNvPicPr>
          <p:nvPr/>
        </p:nvPicPr>
        <p:blipFill>
          <a:blip r:embed="rId7"/>
          <a:srcRect t="32750" b="34000"/>
          <a:stretch>
            <a:fillRect/>
          </a:stretch>
        </p:blipFill>
        <p:spPr bwMode="auto">
          <a:xfrm>
            <a:off x="136525" y="4229100"/>
            <a:ext cx="3810000" cy="1266825"/>
          </a:xfrm>
          <a:prstGeom prst="rect">
            <a:avLst/>
          </a:prstGeom>
          <a:noFill/>
        </p:spPr>
      </p:pic>
      <p:sp>
        <p:nvSpPr>
          <p:cNvPr id="9222" name="AutoShape 6" descr="ᐉ Табличка Не вмикати! Працюють люди 80х50 мм • Краща ціна в Києві, Україні  • Купити в Епіцентр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4" name="AutoShape 8" descr="ᐉ Табличка Не вмикати! Працюють люди 80х50 мм • Краща ціна в Києві, Україні  • Купити в Епіцентр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6" name="Picture 10" descr="Купить Самоклеющая этикетка 200х100мм &quot;Не вмикати. Працюють люди.&quot;, цена,  описание, характеристики | 54340024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943975" y="2181226"/>
            <a:ext cx="2489200" cy="1356614"/>
          </a:xfrm>
          <a:prstGeom prst="rect">
            <a:avLst/>
          </a:prstGeom>
          <a:noFill/>
        </p:spPr>
      </p:pic>
      <p:pic>
        <p:nvPicPr>
          <p:cNvPr id="9228" name="Picture 12" descr="Плакаты по электробезопасности на Восстания 1"/>
          <p:cNvPicPr>
            <a:picLocks noChangeAspect="1" noChangeArrowheads="1"/>
          </p:cNvPicPr>
          <p:nvPr/>
        </p:nvPicPr>
        <p:blipFill>
          <a:blip r:embed="rId9"/>
          <a:srcRect l="3962" t="21501" r="3441" b="20643"/>
          <a:stretch>
            <a:fillRect/>
          </a:stretch>
        </p:blipFill>
        <p:spPr bwMode="auto">
          <a:xfrm>
            <a:off x="8677275" y="4438650"/>
            <a:ext cx="2819400" cy="1409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3. Індивідуальні засоби електрозахисту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20</a:t>
            </a:fld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2400" u="sng" dirty="0" smtClean="0"/>
              <a:t>Основні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sz="2400" u="sng" dirty="0" smtClean="0"/>
              <a:t>Допоміжні</a:t>
            </a:r>
            <a:r>
              <a:rPr lang="uk-UA" dirty="0" smtClean="0"/>
              <a:t> </a:t>
            </a: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2"/>
          </p:nvPr>
        </p:nvGraphicFramePr>
        <p:xfrm>
          <a:off x="444500" y="2409825"/>
          <a:ext cx="5461000" cy="3779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одержимое 8"/>
          <p:cNvGraphicFramePr>
            <a:graphicFrameLocks noGrp="1"/>
          </p:cNvGraphicFramePr>
          <p:nvPr>
            <p:ph sz="quarter" idx="4"/>
          </p:nvPr>
        </p:nvGraphicFramePr>
        <p:xfrm>
          <a:off x="6475412" y="2505076"/>
          <a:ext cx="5183188" cy="2990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/>
          <a:lstStyle/>
          <a:p>
            <a:pPr lvl="0"/>
            <a:r>
              <a:rPr lang="uk-UA" i="1" dirty="0" smtClean="0"/>
              <a:t>Захист від статичної електрики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21</a:t>
            </a:fld>
            <a:endParaRPr lang="en-US" noProof="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43365" y="1825626"/>
            <a:ext cx="11215235" cy="2736850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Накопичення зарядів статичної електрики відбувається під час: </a:t>
            </a:r>
            <a:endParaRPr lang="ru-RU" dirty="0" smtClean="0"/>
          </a:p>
          <a:p>
            <a:pPr lvl="0">
              <a:buFont typeface="Wingdings" pitchFamily="2" charset="2"/>
              <a:buChar char="Ø"/>
            </a:pPr>
            <a:r>
              <a:rPr lang="uk-UA" i="1" dirty="0" smtClean="0"/>
              <a:t>користування одягом зі штучних волокон, вовни, шовку; </a:t>
            </a:r>
            <a:endParaRPr lang="ru-RU" i="1" dirty="0" smtClean="0"/>
          </a:p>
          <a:p>
            <a:pPr lvl="0">
              <a:buFont typeface="Wingdings" pitchFamily="2" charset="2"/>
              <a:buChar char="Ø"/>
            </a:pPr>
            <a:r>
              <a:rPr lang="uk-UA" i="1" dirty="0" smtClean="0"/>
              <a:t>взуттям з підошвами, що не проводять електричного струму; </a:t>
            </a:r>
            <a:endParaRPr lang="ru-RU" i="1" dirty="0" smtClean="0"/>
          </a:p>
          <a:p>
            <a:pPr lvl="0">
              <a:buFont typeface="Wingdings" pitchFamily="2" charset="2"/>
              <a:buChar char="Ø"/>
            </a:pPr>
            <a:r>
              <a:rPr lang="uk-UA" i="1" dirty="0" smtClean="0"/>
              <a:t>виконання робіт з речовинами, що є діелектриками та шліфувальною шкуркою.</a:t>
            </a:r>
            <a:endParaRPr lang="ru-RU" i="1" dirty="0" smtClean="0"/>
          </a:p>
          <a:p>
            <a:endParaRPr lang="ru-RU" dirty="0"/>
          </a:p>
        </p:txBody>
      </p:sp>
      <p:sp>
        <p:nvSpPr>
          <p:cNvPr id="7170" name="AutoShape 2" descr="Статична електрика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Статична електрика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 descr="Заходи захисту від статичної електрики: інформаційна пам'ятка для  працівників нафтобази | Охорона праці і пожежна безпе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6951" y="4181475"/>
            <a:ext cx="3867150" cy="2595880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</p:pic>
      <p:pic>
        <p:nvPicPr>
          <p:cNvPr id="7176" name="Picture 8" descr="ᐈ Антистатики значок, векторные картинки иконка антистатик | скачать на  Depositphotos®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5375" y="4495800"/>
            <a:ext cx="2143125" cy="2143125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/>
          <a:lstStyle/>
          <a:p>
            <a:r>
              <a:rPr lang="uk-UA" u="sng" dirty="0" smtClean="0"/>
              <a:t>Захист від статичної електрики: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22</a:t>
            </a:fld>
            <a:endParaRPr lang="en-US" noProof="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43365" y="1825625"/>
          <a:ext cx="11215235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4. </a:t>
            </a:r>
            <a:r>
              <a:rPr lang="uk-UA" dirty="0" err="1" smtClean="0"/>
              <a:t>Блискавкозахист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8"/>
          </p:nvPr>
        </p:nvSpPr>
        <p:spPr>
          <a:xfrm>
            <a:off x="352426" y="4240092"/>
            <a:ext cx="7277100" cy="1913057"/>
          </a:xfrm>
        </p:spPr>
        <p:txBody>
          <a:bodyPr/>
          <a:lstStyle/>
          <a:p>
            <a:r>
              <a:rPr lang="uk-UA" sz="2400" b="1" dirty="0" err="1" smtClean="0"/>
              <a:t>Блискавкозахист</a:t>
            </a:r>
            <a:r>
              <a:rPr lang="uk-UA" sz="2400" i="1" dirty="0" smtClean="0"/>
              <a:t> </a:t>
            </a:r>
            <a:r>
              <a:rPr lang="uk-UA" sz="2400" dirty="0" smtClean="0"/>
              <a:t>— це комплекс захисних заходів від розрядів атмосферної електрики, який забезпечує захист людей, зберігає споруди, будинки, матеріали від згорання, вибухів.</a:t>
            </a:r>
            <a:endParaRPr lang="ru-RU" sz="24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23</a:t>
            </a:fld>
            <a:endParaRPr lang="en-US" noProof="0" dirty="0"/>
          </a:p>
        </p:txBody>
      </p:sp>
      <p:pic>
        <p:nvPicPr>
          <p:cNvPr id="43010" name="Picture 2" descr="Навіщо потрібен блискавкозахист та заземлення будинку, будівель і споруд"/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2"/>
          <a:srcRect t="35918" b="35918"/>
          <a:stretch>
            <a:fillRect/>
          </a:stretch>
        </p:blipFill>
        <p:spPr bwMode="auto">
          <a:prstGeom prst="rect">
            <a:avLst/>
          </a:prstGeom>
          <a:noFill/>
        </p:spPr>
      </p:pic>
      <p:pic>
        <p:nvPicPr>
          <p:cNvPr id="7" name="Picture 2" descr="БЛИСКАВКОЗАХИСТ – LEOMARKBU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0" y="3857625"/>
            <a:ext cx="3908425" cy="23968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251" y="1017938"/>
            <a:ext cx="11214100" cy="590931"/>
          </a:xfrm>
        </p:spPr>
        <p:txBody>
          <a:bodyPr/>
          <a:lstStyle/>
          <a:p>
            <a:r>
              <a:rPr lang="uk-UA" sz="3600" i="1" dirty="0" smtClean="0"/>
              <a:t>Домашнє завдання</a:t>
            </a:r>
            <a:endParaRPr lang="ru-RU" sz="3600" i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3D6C4-4840-40CC-AC84-17E24B3B7BDE}" type="slidenum">
              <a:rPr lang="en-US" noProof="0" smtClean="0"/>
              <a:pPr/>
              <a:t>24</a:t>
            </a:fld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468249" y="1981644"/>
            <a:ext cx="8200737" cy="4093243"/>
          </a:xfrm>
        </p:spPr>
        <p:txBody>
          <a:bodyPr/>
          <a:lstStyle/>
          <a:p>
            <a:pPr marL="342900" indent="-342900">
              <a:buFont typeface="Wingdings" pitchFamily="2" charset="2"/>
              <a:buChar char="§"/>
            </a:pPr>
            <a:r>
              <a:rPr lang="uk-UA" sz="2800" b="1" dirty="0" smtClean="0"/>
              <a:t>Виконати вправу на відповідність за посиланням: </a:t>
            </a:r>
            <a:r>
              <a:rPr lang="en-US" sz="2800" dirty="0" smtClean="0">
                <a:hlinkClick r:id="rId2"/>
              </a:rPr>
              <a:t>https://wordwall.net/uk/resource/9922400</a:t>
            </a:r>
            <a:endParaRPr lang="uk-UA" sz="2800" dirty="0" smtClean="0"/>
          </a:p>
          <a:p>
            <a:pPr marL="342900" indent="-342900">
              <a:buFont typeface="Wingdings" pitchFamily="2" charset="2"/>
              <a:buChar char="§"/>
            </a:pPr>
            <a:endParaRPr lang="en-US" sz="2000" dirty="0" smtClean="0"/>
          </a:p>
          <a:p>
            <a:pPr marL="342900" indent="-342900">
              <a:buNone/>
            </a:pPr>
            <a:r>
              <a:rPr lang="uk-UA" dirty="0" smtClean="0"/>
              <a:t> </a:t>
            </a:r>
          </a:p>
          <a:p>
            <a:pPr marL="342900" indent="-342900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f66687569_win32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Custom 3">
      <a:majorFont>
        <a:latin typeface="Trebuchet MS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66687569_Modern blue presentation_AAS_v5" id="{C7B59113-CD15-4341-96CA-86E715D5BE98}" vid="{5A8FDAEB-3DF3-4B3C-A708-49813F8D6F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757914-1161-4661-9696-421FD6935CDD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5B26E0C9-B2AA-42E6-97B6-E1B7D9EAF12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103400-4A22-4E35-B588-4C4D426389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tf66687569_win32</Template>
  <TotalTime>0</TotalTime>
  <Words>880</Words>
  <Application>Microsoft Office PowerPoint</Application>
  <PresentationFormat>Произвольный</PresentationFormat>
  <Paragraphs>131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tf66687569_win32</vt:lpstr>
      <vt:lpstr>Основи електробезпеки</vt:lpstr>
      <vt:lpstr>Основні поняття</vt:lpstr>
      <vt:lpstr>Види електрики</vt:lpstr>
      <vt:lpstr>Особливості електротравматизму:</vt:lpstr>
      <vt:lpstr>Дія електричного струму на організм людини</vt:lpstr>
      <vt:lpstr>Ураження електричним струмом</vt:lpstr>
      <vt:lpstr>Електричні травми</vt:lpstr>
      <vt:lpstr>Електричні удари</vt:lpstr>
      <vt:lpstr>Фактори, які визначають небезпеку ураження електричним струмом</vt:lpstr>
      <vt:lpstr>Допуск до роботи з електрикою</vt:lpstr>
      <vt:lpstr>Колективні засоби захисту в електроустановках</vt:lpstr>
      <vt:lpstr>Заземлення </vt:lpstr>
      <vt:lpstr>Занулення </vt:lpstr>
      <vt:lpstr>Ізоляція </vt:lpstr>
      <vt:lpstr>Відімкнення </vt:lpstr>
      <vt:lpstr>Мала напруга</vt:lpstr>
      <vt:lpstr>Огородження </vt:lpstr>
      <vt:lpstr>Блокування </vt:lpstr>
      <vt:lpstr>Запобіжні написи, плакати</vt:lpstr>
      <vt:lpstr>3. Індивідуальні засоби електрозахисту</vt:lpstr>
      <vt:lpstr>Захист від статичної електрики</vt:lpstr>
      <vt:lpstr>Захист від статичної електрики:</vt:lpstr>
      <vt:lpstr>4. Блискавкозахист </vt:lpstr>
      <vt:lpstr>Домашнє завдання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2020-11-05T16:16:08Z</dcterms:created>
  <dcterms:modified xsi:type="dcterms:W3CDTF">2023-03-24T07:06:33Z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