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7443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6718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6175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1018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57325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307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8571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7428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6894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7675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98695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00885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557270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0638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52008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272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06126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F386C-FE2F-4A77-A844-6913E322124E}" type="datetimeFigureOut">
              <a:rPr lang="uk-UA" smtClean="0"/>
              <a:t>09.02.2021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5CE42-8352-497F-B41A-D25A85A46F0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035509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1037" y="796704"/>
            <a:ext cx="9144000" cy="965939"/>
          </a:xfrm>
        </p:spPr>
        <p:txBody>
          <a:bodyPr/>
          <a:lstStyle/>
          <a:p>
            <a:r>
              <a:rPr lang="uk-UA" dirty="0" smtClean="0"/>
              <a:t>ТЕМА УРОКУ: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122630" y="2216857"/>
            <a:ext cx="9786796" cy="3495879"/>
          </a:xfrm>
        </p:spPr>
        <p:txBody>
          <a:bodyPr>
            <a:noAutofit/>
          </a:bodyPr>
          <a:lstStyle/>
          <a:p>
            <a:pPr algn="ctr"/>
            <a:r>
              <a:rPr lang="uk-UA" sz="6600" dirty="0" smtClean="0"/>
              <a:t>Просторове зонування приміщення. </a:t>
            </a:r>
          </a:p>
          <a:p>
            <a:pPr algn="ctr"/>
            <a:r>
              <a:rPr lang="uk-UA" sz="6600" dirty="0" smtClean="0"/>
              <a:t>Кабінет керівника.</a:t>
            </a:r>
            <a:endParaRPr lang="uk-UA" sz="6600" dirty="0"/>
          </a:p>
        </p:txBody>
      </p:sp>
    </p:spTree>
    <p:extLst>
      <p:ext uri="{BB962C8B-B14F-4D97-AF65-F5344CB8AC3E}">
        <p14:creationId xmlns:p14="http://schemas.microsoft.com/office/powerpoint/2010/main" val="4737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47665" y="956493"/>
            <a:ext cx="10515600" cy="4351338"/>
          </a:xfrm>
        </p:spPr>
        <p:txBody>
          <a:bodyPr/>
          <a:lstStyle/>
          <a:p>
            <a:r>
              <a:rPr lang="uk-UA" b="1" dirty="0"/>
              <a:t>Мета уроку</a:t>
            </a:r>
            <a:endParaRPr lang="uk-UA" dirty="0"/>
          </a:p>
          <a:p>
            <a:r>
              <a:rPr lang="uk-UA" b="1" dirty="0" smtClean="0"/>
              <a:t>Навчальна -</a:t>
            </a:r>
            <a:r>
              <a:rPr lang="uk-UA" dirty="0" smtClean="0"/>
              <a:t> </a:t>
            </a:r>
            <a:r>
              <a:rPr lang="uk-UA" dirty="0"/>
              <a:t>формування вміння та навичок при правильному зонуванні приміщення;</a:t>
            </a:r>
          </a:p>
          <a:p>
            <a:r>
              <a:rPr lang="uk-UA" b="1" dirty="0"/>
              <a:t>розвиваюча</a:t>
            </a:r>
            <a:r>
              <a:rPr lang="uk-UA" dirty="0"/>
              <a:t> – розвити зорову пам'ять, увагу, мислення, мовлення, збагачувати професійні вміння і знання з оволодінням ПК, сприяти правильному відбору інформації в пошукових системах </a:t>
            </a:r>
            <a:r>
              <a:rPr lang="uk-UA" dirty="0" smtClean="0"/>
              <a:t>інтернет</a:t>
            </a:r>
            <a:endParaRPr lang="uk-UA" dirty="0"/>
          </a:p>
          <a:p>
            <a:r>
              <a:rPr lang="uk-UA" b="1" dirty="0"/>
              <a:t>виховна</a:t>
            </a:r>
            <a:r>
              <a:rPr lang="uk-UA" dirty="0"/>
              <a:t> - вихованню в учнів організованості та культури роботи, етики секретаря керівника.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0252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1" y="574136"/>
            <a:ext cx="8059993" cy="5619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Прямокутник 4"/>
          <p:cNvSpPr/>
          <p:nvPr/>
        </p:nvSpPr>
        <p:spPr>
          <a:xfrm>
            <a:off x="8249264" y="2028085"/>
            <a:ext cx="4033464" cy="180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О</a:t>
            </a:r>
            <a:r>
              <a:rPr lang="uk-UA" dirty="0" smtClean="0"/>
              <a:t>сновне робоче місце, де знаходиться приватний робочий простір з письмовим або комп’ютерним столом, шафами і полицями для документів, сейф;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6257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44" y="550606"/>
            <a:ext cx="8596798" cy="58028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Прямокутник 4"/>
          <p:cNvSpPr/>
          <p:nvPr/>
        </p:nvSpPr>
        <p:spPr>
          <a:xfrm>
            <a:off x="9222658" y="2089357"/>
            <a:ext cx="28296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З</a:t>
            </a:r>
            <a:r>
              <a:rPr lang="uk-UA" dirty="0" smtClean="0"/>
              <a:t>она проведення нарад, де буде розташований великий стіл, безліч стільців, дошка для демонстрацій, проектор та інші способи візуалізації;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9705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" b="9008"/>
          <a:stretch/>
        </p:blipFill>
        <p:spPr>
          <a:xfrm>
            <a:off x="784256" y="1789206"/>
            <a:ext cx="10623487" cy="42585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06307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28" y="1027906"/>
            <a:ext cx="5090548" cy="50905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Прямокутник 4"/>
          <p:cNvSpPr/>
          <p:nvPr/>
        </p:nvSpPr>
        <p:spPr>
          <a:xfrm>
            <a:off x="6263230" y="1027906"/>
            <a:ext cx="50548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dirty="0" smtClean="0"/>
              <a:t>зона для зустрічі відвідувачів і ділових гостей зі зручним диваном, кріслами і журнальним столиком;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891" y="2749591"/>
            <a:ext cx="6093523" cy="33688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199830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57" y="350484"/>
            <a:ext cx="7732425" cy="57993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Прямокутник 4"/>
          <p:cNvSpPr/>
          <p:nvPr/>
        </p:nvSpPr>
        <p:spPr>
          <a:xfrm>
            <a:off x="8730656" y="2438316"/>
            <a:ext cx="3069124" cy="1574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lnSpc>
                <a:spcPct val="107000"/>
              </a:lnSpc>
              <a:spcAft>
                <a:spcPts val="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розмістити на стінах або відкритих полицях грамоти, почесні листи або фотографії з відомими в професії людьми. 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4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Місце для вмісту 6"/>
          <p:cNvSpPr>
            <a:spLocks noGrp="1"/>
          </p:cNvSpPr>
          <p:nvPr>
            <p:ph idx="1"/>
          </p:nvPr>
        </p:nvSpPr>
        <p:spPr>
          <a:xfrm>
            <a:off x="186812" y="5797859"/>
            <a:ext cx="5267632" cy="8679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uk-UA" dirty="0">
                <a:solidFill>
                  <a:srgbClr val="6666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Картина на робочому місці зробить інтер’єр різноманітніше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948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7755" y="365125"/>
            <a:ext cx="10957322" cy="61634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292352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уман">
  <a:themeElements>
    <a:clrScheme name="Туман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Туман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уман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204</TotalTime>
  <Words>153</Words>
  <Application>Microsoft Office PowerPoint</Application>
  <PresentationFormat>Широкий екран</PresentationFormat>
  <Paragraphs>12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Times New Roman</vt:lpstr>
      <vt:lpstr>Туман</vt:lpstr>
      <vt:lpstr>ТЕМА УРОКУ: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</dc:title>
  <dc:creator>кщягьтшлш</dc:creator>
  <cp:lastModifiedBy>кщягьтшлш</cp:lastModifiedBy>
  <cp:revision>8</cp:revision>
  <dcterms:created xsi:type="dcterms:W3CDTF">2021-02-09T11:16:52Z</dcterms:created>
  <dcterms:modified xsi:type="dcterms:W3CDTF">2021-02-09T14:41:30Z</dcterms:modified>
</cp:coreProperties>
</file>