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9" r:id="rId3"/>
    <p:sldId id="257" r:id="rId4"/>
    <p:sldId id="261" r:id="rId5"/>
    <p:sldId id="262" r:id="rId6"/>
    <p:sldId id="263" r:id="rId7"/>
    <p:sldId id="264" r:id="rId8"/>
    <p:sldId id="267" r:id="rId9"/>
    <p:sldId id="265" r:id="rId10"/>
    <p:sldId id="269" r:id="rId11"/>
    <p:sldId id="270" r:id="rId12"/>
    <p:sldId id="268" r:id="rId13"/>
    <p:sldId id="266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3763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 varScale="1">
        <p:scale>
          <a:sx n="107" d="100"/>
          <a:sy n="107" d="100"/>
        </p:scale>
        <p:origin x="-84" y="-52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E1378-7DAC-48DA-807C-A59057B0B922}" type="datetimeFigureOut">
              <a:rPr lang="uk-UA" smtClean="0"/>
              <a:pPr/>
              <a:t>25.12.2022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5D96E1-722D-4871-9C2B-35E59699E2ED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25266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5D96E1-722D-4871-9C2B-35E59699E2ED}" type="slidenum">
              <a:rPr lang="uk-UA" smtClean="0"/>
              <a:pPr/>
              <a:t>5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6051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12" Type="http://schemas.openxmlformats.org/officeDocument/2006/relationships/image" Target="../media/image2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18.png"/><Relationship Id="rId12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5.png"/><Relationship Id="rId5" Type="http://schemas.microsoft.com/office/2007/relationships/hdphoto" Target="../media/hdphoto1.wdp"/><Relationship Id="rId15" Type="http://schemas.openxmlformats.org/officeDocument/2006/relationships/image" Target="../media/image27.gif"/><Relationship Id="rId10" Type="http://schemas.openxmlformats.org/officeDocument/2006/relationships/image" Target="../media/image24.png"/><Relationship Id="rId4" Type="http://schemas.openxmlformats.org/officeDocument/2006/relationships/image" Target="../media/image22.png"/><Relationship Id="rId9" Type="http://schemas.openxmlformats.org/officeDocument/2006/relationships/image" Target="../media/image23.png"/><Relationship Id="rId1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59832" y="771550"/>
            <a:ext cx="4464496" cy="1102519"/>
          </a:xfrm>
        </p:spPr>
        <p:txBody>
          <a:bodyPr/>
          <a:lstStyle/>
          <a:p>
            <a:r>
              <a:rPr lang="uk-UA" b="1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 уроку:</a:t>
            </a:r>
            <a:endParaRPr lang="ru-RU" b="1" dirty="0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1707654"/>
            <a:ext cx="7056784" cy="2016224"/>
          </a:xfrm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uk-UA" sz="6000" b="1" dirty="0" err="1">
                <a:ln>
                  <a:solidFill>
                    <a:srgbClr val="FFFFFF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“Гідроізоляційні</a:t>
            </a:r>
            <a:r>
              <a:rPr lang="uk-UA" sz="6000" b="1" dirty="0">
                <a:ln>
                  <a:solidFill>
                    <a:srgbClr val="FFFFFF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000" b="1" dirty="0" err="1">
                <a:ln>
                  <a:solidFill>
                    <a:srgbClr val="FFFFFF"/>
                  </a:solidFill>
                </a:ln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матеріали”</a:t>
            </a:r>
            <a:endParaRPr lang="ru-RU" sz="6000" b="1" dirty="0">
              <a:ln>
                <a:solidFill>
                  <a:srgbClr val="FFFFFF"/>
                </a:solidFill>
              </a:ln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Шестиугольник 3"/>
          <p:cNvSpPr/>
          <p:nvPr/>
        </p:nvSpPr>
        <p:spPr>
          <a:xfrm>
            <a:off x="539552" y="411510"/>
            <a:ext cx="864096" cy="72008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Шестиугольник 4"/>
          <p:cNvSpPr/>
          <p:nvPr/>
        </p:nvSpPr>
        <p:spPr>
          <a:xfrm>
            <a:off x="0" y="0"/>
            <a:ext cx="864096" cy="72008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Шестиугольник 5"/>
          <p:cNvSpPr/>
          <p:nvPr/>
        </p:nvSpPr>
        <p:spPr>
          <a:xfrm>
            <a:off x="179512" y="2787774"/>
            <a:ext cx="1224136" cy="108012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естиугольник 6"/>
          <p:cNvSpPr/>
          <p:nvPr/>
        </p:nvSpPr>
        <p:spPr>
          <a:xfrm>
            <a:off x="827584" y="4011910"/>
            <a:ext cx="864096" cy="79208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Шестиугольник 7"/>
          <p:cNvSpPr/>
          <p:nvPr/>
        </p:nvSpPr>
        <p:spPr>
          <a:xfrm>
            <a:off x="-324544" y="4443958"/>
            <a:ext cx="1115616" cy="100811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естиугольник 8"/>
          <p:cNvSpPr/>
          <p:nvPr/>
        </p:nvSpPr>
        <p:spPr>
          <a:xfrm>
            <a:off x="-252536" y="3363838"/>
            <a:ext cx="1656184" cy="151216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0" name="Шестиугольник 9"/>
          <p:cNvSpPr/>
          <p:nvPr/>
        </p:nvSpPr>
        <p:spPr>
          <a:xfrm>
            <a:off x="7596336" y="4443958"/>
            <a:ext cx="648072" cy="576064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естиугольник 10"/>
          <p:cNvSpPr/>
          <p:nvPr/>
        </p:nvSpPr>
        <p:spPr>
          <a:xfrm>
            <a:off x="8100392" y="4371950"/>
            <a:ext cx="648072" cy="576064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>
            <a:off x="8172400" y="3795886"/>
            <a:ext cx="971600" cy="864096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естиугольник 12"/>
          <p:cNvSpPr/>
          <p:nvPr/>
        </p:nvSpPr>
        <p:spPr>
          <a:xfrm>
            <a:off x="7020272" y="4659982"/>
            <a:ext cx="504056" cy="41151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естиугольник 13"/>
          <p:cNvSpPr/>
          <p:nvPr/>
        </p:nvSpPr>
        <p:spPr>
          <a:xfrm>
            <a:off x="467544" y="2283718"/>
            <a:ext cx="864096" cy="72008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естиугольник 14"/>
          <p:cNvSpPr/>
          <p:nvPr/>
        </p:nvSpPr>
        <p:spPr>
          <a:xfrm>
            <a:off x="467544" y="915566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Шестиугольник 15"/>
          <p:cNvSpPr/>
          <p:nvPr/>
        </p:nvSpPr>
        <p:spPr>
          <a:xfrm>
            <a:off x="2267744" y="4371950"/>
            <a:ext cx="648072" cy="555526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естиугольник 16"/>
          <p:cNvSpPr/>
          <p:nvPr/>
        </p:nvSpPr>
        <p:spPr>
          <a:xfrm>
            <a:off x="1187624" y="4515966"/>
            <a:ext cx="1080120" cy="95664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Шестиугольник 17"/>
          <p:cNvSpPr/>
          <p:nvPr/>
        </p:nvSpPr>
        <p:spPr>
          <a:xfrm>
            <a:off x="1403648" y="915566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естиугольник 18"/>
          <p:cNvSpPr/>
          <p:nvPr/>
        </p:nvSpPr>
        <p:spPr>
          <a:xfrm>
            <a:off x="2987824" y="4659982"/>
            <a:ext cx="432048" cy="36004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339502"/>
            <a:ext cx="5338936" cy="2304256"/>
          </a:xfrm>
          <a:ln w="69850" cmpd="thickThin"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indent="720000" algn="just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Гідроізоляційні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матеріали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- 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це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матеріали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застосовуються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захисту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будівельних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конструкцій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атмосферних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опадів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проникнення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агресивних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грунтових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вод,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забезпечення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водо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непроникності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залізобетонних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ємностей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призначення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9502"/>
            <a:ext cx="2427149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gidroizolyaciya podvala39 Гідроізоляція підвалу: Поетапний план робі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859782"/>
            <a:ext cx="3202657" cy="2102040"/>
          </a:xfrm>
          <a:prstGeom prst="rect">
            <a:avLst/>
          </a:prstGeom>
          <a:noFill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952" y="2931790"/>
            <a:ext cx="4336335" cy="209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Шестиугольник 8"/>
          <p:cNvSpPr/>
          <p:nvPr/>
        </p:nvSpPr>
        <p:spPr>
          <a:xfrm>
            <a:off x="179512" y="2715766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естиугольник 9"/>
          <p:cNvSpPr/>
          <p:nvPr/>
        </p:nvSpPr>
        <p:spPr>
          <a:xfrm>
            <a:off x="8100392" y="2859782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естиугольник 10"/>
          <p:cNvSpPr/>
          <p:nvPr/>
        </p:nvSpPr>
        <p:spPr>
          <a:xfrm>
            <a:off x="0" y="483518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>
            <a:off x="-252536" y="4371950"/>
            <a:ext cx="1080120" cy="936104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естиугольник 12"/>
          <p:cNvSpPr/>
          <p:nvPr/>
        </p:nvSpPr>
        <p:spPr>
          <a:xfrm>
            <a:off x="0" y="3867894"/>
            <a:ext cx="864096" cy="79208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естиугольник 13"/>
          <p:cNvSpPr/>
          <p:nvPr/>
        </p:nvSpPr>
        <p:spPr>
          <a:xfrm>
            <a:off x="323528" y="-164554"/>
            <a:ext cx="864096" cy="79208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естиугольник 14"/>
          <p:cNvSpPr/>
          <p:nvPr/>
        </p:nvSpPr>
        <p:spPr>
          <a:xfrm>
            <a:off x="395536" y="1203598"/>
            <a:ext cx="432048" cy="36004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Шестиугольник 15"/>
          <p:cNvSpPr/>
          <p:nvPr/>
        </p:nvSpPr>
        <p:spPr>
          <a:xfrm>
            <a:off x="179512" y="2571750"/>
            <a:ext cx="432048" cy="36004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естиугольник 16"/>
          <p:cNvSpPr/>
          <p:nvPr/>
        </p:nvSpPr>
        <p:spPr>
          <a:xfrm>
            <a:off x="8388424" y="2427734"/>
            <a:ext cx="755576" cy="648072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Шестиугольник 17"/>
          <p:cNvSpPr/>
          <p:nvPr/>
        </p:nvSpPr>
        <p:spPr>
          <a:xfrm>
            <a:off x="8532440" y="3507854"/>
            <a:ext cx="432048" cy="36004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естиугольник 18"/>
          <p:cNvSpPr/>
          <p:nvPr/>
        </p:nvSpPr>
        <p:spPr>
          <a:xfrm>
            <a:off x="8676456" y="4443958"/>
            <a:ext cx="648072" cy="555526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Шестиугольник 27"/>
          <p:cNvSpPr/>
          <p:nvPr/>
        </p:nvSpPr>
        <p:spPr>
          <a:xfrm>
            <a:off x="1517300" y="80387"/>
            <a:ext cx="569915" cy="512341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8" name="Picture 10" descr="Як прибрати цвіль зі стін стіна ванної, шпалер: засоби від грибка в 2022  роц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2355726"/>
            <a:ext cx="3240360" cy="210056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perspectiveContrastingRightFacing"/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7" name="Picture 18" descr="Як прибрати цвіль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2787774"/>
            <a:ext cx="2880320" cy="2160241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Left"/>
            <a:lightRig rig="flood" dir="t">
              <a:rot lat="0" lon="0" rev="13800000"/>
            </a:lightRig>
          </a:scene3d>
          <a:sp3d extrusionH="107950" prstMaterial="plastic">
            <a:bevelB w="50800"/>
          </a:sp3d>
        </p:spPr>
      </p:pic>
      <p:pic>
        <p:nvPicPr>
          <p:cNvPr id="18" name="Picture 8" descr="Що робити якщо в будинку підвищена вологість. «Підсушити» кімнати: як  позбутися від вогкості в квартирі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1923678"/>
            <a:ext cx="3137892" cy="208943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ContrastingRightFacing"/>
            <a:lightRig rig="flood" dir="t">
              <a:rot lat="0" lon="0" rev="13800000"/>
            </a:lightRig>
          </a:scene3d>
          <a:sp3d extrusionH="107950" prstMaterial="plastic">
            <a:bevelB/>
          </a:sp3d>
        </p:spPr>
      </p:pic>
      <p:pic>
        <p:nvPicPr>
          <p:cNvPr id="20" name="Picture 10" descr="Як позбутися від вологості в квартирі: чим вона небезпечна і як зменшити,  як прибрати вогкість, ефективні способи і засоб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3219822"/>
            <a:ext cx="2664296" cy="17740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1Right"/>
            <a:lightRig rig="flood" dir="t">
              <a:rot lat="0" lon="0" rev="13800000"/>
            </a:lightRig>
          </a:scene3d>
          <a:sp3d extrusionH="107950" prstMaterial="plastic">
            <a:bevelB/>
          </a:sp3d>
        </p:spPr>
      </p:pic>
      <p:pic>
        <p:nvPicPr>
          <p:cNvPr id="2056" name="Picture 8" descr="≋ Причина цвілі в квартирі• Як позбутися від цвілі і грибка в квартирі –  основні способи її усунення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699542"/>
            <a:ext cx="3384376" cy="1776537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perspectiveContrastingRigh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23" name="Прямоугольник 22"/>
          <p:cNvSpPr/>
          <p:nvPr/>
        </p:nvSpPr>
        <p:spPr>
          <a:xfrm>
            <a:off x="4499992" y="195486"/>
            <a:ext cx="4464496" cy="1938992"/>
          </a:xfrm>
          <a:prstGeom prst="rect">
            <a:avLst/>
          </a:prstGeom>
          <a:ln w="69850" cmpd="thickThin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r"/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Гідроізоляція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призначена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захисту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окремих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елементів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будівель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руйнівного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води,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збільшити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термін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служби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будівельних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матеріалів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підвищити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надійність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споруди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/>
          </a:p>
        </p:txBody>
      </p:sp>
      <p:sp>
        <p:nvSpPr>
          <p:cNvPr id="24" name="Шестиугольник 23"/>
          <p:cNvSpPr/>
          <p:nvPr/>
        </p:nvSpPr>
        <p:spPr>
          <a:xfrm>
            <a:off x="0" y="0"/>
            <a:ext cx="899592" cy="79208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Шестиугольник 24"/>
          <p:cNvSpPr/>
          <p:nvPr/>
        </p:nvSpPr>
        <p:spPr>
          <a:xfrm>
            <a:off x="611560" y="195486"/>
            <a:ext cx="864096" cy="72008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Шестиугольник 25"/>
          <p:cNvSpPr/>
          <p:nvPr/>
        </p:nvSpPr>
        <p:spPr>
          <a:xfrm>
            <a:off x="0" y="987574"/>
            <a:ext cx="899592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Шестиугольник 26"/>
          <p:cNvSpPr/>
          <p:nvPr/>
        </p:nvSpPr>
        <p:spPr>
          <a:xfrm>
            <a:off x="539552" y="4299942"/>
            <a:ext cx="864096" cy="72008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естиугольник 12"/>
          <p:cNvSpPr/>
          <p:nvPr/>
        </p:nvSpPr>
        <p:spPr>
          <a:xfrm>
            <a:off x="107504" y="4659982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62A99670-2D34-4848-83B1-094885A6F1F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32440" y="3337496"/>
            <a:ext cx="603556" cy="53039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96EFD28-D41E-4B5C-88EC-7DC9DF07EC0F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141217" y="4157883"/>
            <a:ext cx="1159510" cy="99581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ADF15EE3-7B15-4EE8-86F0-C0EB1EC6F499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571191" y="3855711"/>
            <a:ext cx="868244" cy="763003"/>
          </a:xfrm>
          <a:prstGeom prst="rect">
            <a:avLst/>
          </a:prstGeom>
        </p:spPr>
      </p:pic>
      <p:sp>
        <p:nvSpPr>
          <p:cNvPr id="19" name="Шестиугольник 18">
            <a:extLst>
              <a:ext uri="{FF2B5EF4-FFF2-40B4-BE49-F238E27FC236}">
                <a16:creationId xmlns="" xmlns:a16="http://schemas.microsoft.com/office/drawing/2014/main" id="{768EE53C-F824-4BA6-BEF9-249163E672C4}"/>
              </a:ext>
            </a:extLst>
          </p:cNvPr>
          <p:cNvSpPr/>
          <p:nvPr/>
        </p:nvSpPr>
        <p:spPr>
          <a:xfrm>
            <a:off x="2154188" y="-119886"/>
            <a:ext cx="432048" cy="36004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7319"/>
            <a:ext cx="8229600" cy="674695"/>
          </a:xfrm>
        </p:spPr>
        <p:txBody>
          <a:bodyPr>
            <a:normAutofit/>
          </a:bodyPr>
          <a:lstStyle/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Гідроізоляційні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класифікуються: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2845" y="1014924"/>
            <a:ext cx="8496944" cy="1200329"/>
          </a:xfrm>
          <a:prstGeom prst="rect">
            <a:avLst/>
          </a:prstGeom>
          <a:ln w="69850" cmpd="thickThin"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областю застосування (внутрішня, зовнішня)</a:t>
            </a:r>
          </a:p>
          <a:p>
            <a:pPr>
              <a:buFont typeface="Wingdings" pitchFamily="2" charset="2"/>
              <a:buChar char="ü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основним компонентом (бітумна, мінеральна, полімерна, бітумно-полімерна)</a:t>
            </a:r>
          </a:p>
          <a:p>
            <a:pPr>
              <a:buFont typeface="Wingdings" pitchFamily="2" charset="2"/>
              <a:buChar char="ü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способом укладання та фізичним станом (рулонна, плівкова, обмазувальна, порошкова, проникаюча, штукатурна, обклеювальна,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фарбуюча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ін.)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85" y="2331417"/>
            <a:ext cx="1885950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3616"/>
          <a:stretch/>
        </p:blipFill>
        <p:spPr bwMode="auto">
          <a:xfrm>
            <a:off x="2209369" y="2331417"/>
            <a:ext cx="2057019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4947" r="7708"/>
          <a:stretch/>
        </p:blipFill>
        <p:spPr bwMode="auto">
          <a:xfrm>
            <a:off x="4396486" y="2331417"/>
            <a:ext cx="2345167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4A87289B-CF36-432A-8742-E75B4352E0B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l="7968" t="10800" r="40543" b="9788"/>
          <a:stretch/>
        </p:blipFill>
        <p:spPr>
          <a:xfrm>
            <a:off x="6871751" y="2331417"/>
            <a:ext cx="2057019" cy="238125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F9C0C518-E39C-42FD-A113-D7711A0A6FF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23333" y="327320"/>
            <a:ext cx="642438" cy="56456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4B76E616-A345-43B4-A2B5-BFF7384F444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008" y="-127680"/>
            <a:ext cx="874688" cy="75521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B0F7D663-AA2F-4FBC-9772-F32FE3BFE30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6807" y="-127679"/>
            <a:ext cx="603556" cy="53039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16258788-8DCF-4D32-AC62-1BE8C76699DB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5021" y="-28651"/>
            <a:ext cx="655069" cy="57566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A522459F-C34F-4406-A117-66AB33E1E4BB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555820" y="248388"/>
            <a:ext cx="640135" cy="5608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F6828F65-F7B1-4A53-A4D0-AE712B4E8601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-61006" y="4141434"/>
            <a:ext cx="1036410" cy="96325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7EAF8D99-C12F-45B7-A970-5172C0B1A24D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73266" y="4657080"/>
            <a:ext cx="640135" cy="560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0E9FBF65-0775-4F93-853B-B67DE7A651C0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95710" y="3880677"/>
            <a:ext cx="640135" cy="560881"/>
          </a:xfrm>
          <a:prstGeom prst="rect">
            <a:avLst/>
          </a:prstGeom>
        </p:spPr>
      </p:pic>
      <p:cxnSp>
        <p:nvCxnSpPr>
          <p:cNvPr id="22" name="Прямая соединительная линия 21">
            <a:extLst>
              <a:ext uri="{FF2B5EF4-FFF2-40B4-BE49-F238E27FC236}">
                <a16:creationId xmlns="" xmlns:a16="http://schemas.microsoft.com/office/drawing/2014/main" id="{85D277F1-0650-4E0C-841D-A2A18AA5E3BA}"/>
              </a:ext>
            </a:extLst>
          </p:cNvPr>
          <p:cNvCxnSpPr/>
          <p:nvPr/>
        </p:nvCxnSpPr>
        <p:spPr>
          <a:xfrm>
            <a:off x="1606762" y="4929116"/>
            <a:ext cx="6949058" cy="0"/>
          </a:xfrm>
          <a:prstGeom prst="line">
            <a:avLst/>
          </a:prstGeom>
          <a:ln w="69850" cmpd="thinThick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71F9B2DE-5654-4E83-B95F-FE1FE6B2F703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298065" y="142464"/>
            <a:ext cx="6986622" cy="67062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4B76E616-A345-43B4-A2B5-BFF7384F444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388424" y="1707654"/>
            <a:ext cx="874688" cy="755213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B0F7D663-AA2F-4FBC-9772-F32FE3BFE30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676456" y="1491630"/>
            <a:ext cx="603556" cy="5303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87DDF0AF-60DD-47FD-B1D7-DD3777622629}"/>
              </a:ext>
            </a:extLst>
          </p:cNvPr>
          <p:cNvSpPr/>
          <p:nvPr/>
        </p:nvSpPr>
        <p:spPr>
          <a:xfrm>
            <a:off x="942507" y="256332"/>
            <a:ext cx="44626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Рулонні гідроізоляційні матеріали: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8E1F49DA-857E-41C7-9F72-A82BCA1DE51A}"/>
              </a:ext>
            </a:extLst>
          </p:cNvPr>
          <p:cNvSpPr/>
          <p:nvPr/>
        </p:nvSpPr>
        <p:spPr>
          <a:xfrm>
            <a:off x="1835696" y="1563638"/>
            <a:ext cx="24339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Склорубероїд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Рубероїд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Толь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BAB493F-4EDC-4290-BB1B-F4ECDE3B4E8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3546" y="2643758"/>
            <a:ext cx="3982271" cy="224002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obliqueTopLeft"/>
            <a:lightRig rig="threePt" dir="t"/>
          </a:scene3d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464DAB36-9BB2-4529-A5D9-D35889E0E0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5685" b="92248" l="3736" r="96983">
                        <a14:foregroundMark x1="92529" y1="12145" x2="92529" y2="12145"/>
                        <a14:foregroundMark x1="97126" y1="5943" x2="97126" y2="5943"/>
                        <a14:foregroundMark x1="9770" y1="35142" x2="9770" y2="35142"/>
                        <a14:foregroundMark x1="3879" y1="39535" x2="3879" y2="39535"/>
                        <a14:foregroundMark x1="58190" y1="92248" x2="58190" y2="922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59972" y="2355726"/>
            <a:ext cx="4784028" cy="266008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00A3FF9A-BACA-4EFD-AC1D-75BD2B50272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52536" y="-27722"/>
            <a:ext cx="1030313" cy="96325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60BD150D-1DC9-4B29-9E10-DF661AC467BB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30013" y="4180249"/>
            <a:ext cx="1030313" cy="96325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EC4C017B-7DB6-4702-8CAF-F44301B3A3D7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24011" y="4519438"/>
            <a:ext cx="1030313" cy="96325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24244F9C-76B5-4524-97A8-AA34B514827B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5275" y="636372"/>
            <a:ext cx="789377" cy="73365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39F1C874-9204-4546-B29A-87FEF653A8D6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727995" y="2950296"/>
            <a:ext cx="603556" cy="53039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A6010303-7ACF-41C7-A581-7984E75EFBCE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637663" y="3805312"/>
            <a:ext cx="816935" cy="74987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04F097F9-A118-4F0B-AF0C-3EF13176A9CC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465631" y="3486030"/>
            <a:ext cx="670618" cy="58526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0C62AE9F-9982-4334-A227-6B6E385CD53D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13889" b="92000" l="2556" r="72111">
                        <a14:foregroundMark x1="47222" y1="15444" x2="47222" y2="15444"/>
                        <a14:foregroundMark x1="47333" y1="91889" x2="47333" y2="91889"/>
                        <a14:foregroundMark x1="66333" y1="91889" x2="66333" y2="91889"/>
                        <a14:foregroundMark x1="65778" y1="14444" x2="65778" y2="14444"/>
                        <a14:foregroundMark x1="65778" y1="14444" x2="65778" y2="14444"/>
                        <a14:foregroundMark x1="62778" y1="33111" x2="62778" y2="33111"/>
                        <a14:foregroundMark x1="66111" y1="20333" x2="66111" y2="20333"/>
                        <a14:foregroundMark x1="64556" y1="14444" x2="65111" y2="14444"/>
                        <a14:foregroundMark x1="64333" y1="91889" x2="66111" y2="91889"/>
                        <a14:foregroundMark x1="30222" y1="47444" x2="30222" y2="47444"/>
                        <a14:foregroundMark x1="32000" y1="30889" x2="32000" y2="30889"/>
                        <a14:foregroundMark x1="66111" y1="35889" x2="66111" y2="35889"/>
                        <a14:foregroundMark x1="67778" y1="27000" x2="67778" y2="27000"/>
                        <a14:foregroundMark x1="67778" y1="27000" x2="67778" y2="27000"/>
                        <a14:foregroundMark x1="28778" y1="13889" x2="28778" y2="13889"/>
                        <a14:foregroundMark x1="47000" y1="13889" x2="47000" y2="13889"/>
                        <a14:foregroundMark x1="46778" y1="13889" x2="46778" y2="13889"/>
                        <a14:foregroundMark x1="46778" y1="13889" x2="46778" y2="13889"/>
                        <a14:foregroundMark x1="48222" y1="19778" x2="48222" y2="19778"/>
                        <a14:foregroundMark x1="2556" y1="28222" x2="2556" y2="28222"/>
                        <a14:foregroundMark x1="7000" y1="28667" x2="7000" y2="28667"/>
                        <a14:foregroundMark x1="13889" y1="19111" x2="13889" y2="19111"/>
                        <a14:foregroundMark x1="28556" y1="21778" x2="28556" y2="21778"/>
                        <a14:foregroundMark x1="72222" y1="16667" x2="72222" y2="16667"/>
                        <a14:foregroundMark x1="72222" y1="16667" x2="72222" y2="16667"/>
                        <a14:foregroundMark x1="71778" y1="35667" x2="71778" y2="35667"/>
                        <a14:foregroundMark x1="71778" y1="35667" x2="71778" y2="35667"/>
                        <a14:foregroundMark x1="71778" y1="35667" x2="71778" y2="35667"/>
                        <a14:foregroundMark x1="71778" y1="35667" x2="71778" y2="35667"/>
                        <a14:foregroundMark x1="71444" y1="68667" x2="71444" y2="68667"/>
                        <a14:foregroundMark x1="71444" y1="68667" x2="71444" y2="68667"/>
                        <a14:foregroundMark x1="71444" y1="68667" x2="71444" y2="68667"/>
                        <a14:foregroundMark x1="67333" y1="92000" x2="67333" y2="92000"/>
                        <a14:foregroundMark x1="66556" y1="86000" x2="66556" y2="86000"/>
                        <a14:foregroundMark x1="48333" y1="56333" x2="48333" y2="56333"/>
                        <a14:foregroundMark x1="41333" y1="15444" x2="41333" y2="15444"/>
                        <a14:foregroundMark x1="39667" y1="15889" x2="39667" y2="15889"/>
                        <a14:foregroundMark x1="39667" y1="15889" x2="39667" y2="15889"/>
                        <a14:foregroundMark x1="44333" y1="33222" x2="44333" y2="33222"/>
                        <a14:foregroundMark x1="44333" y1="33222" x2="44333" y2="33222"/>
                        <a14:foregroundMark x1="12222" y1="14889" x2="12222" y2="14889"/>
                        <a14:foregroundMark x1="12222" y1="14889" x2="12222" y2="14889"/>
                        <a14:foregroundMark x1="5778" y1="54444" x2="5778" y2="54444"/>
                        <a14:foregroundMark x1="5778" y1="54444" x2="5778" y2="54444"/>
                        <a14:foregroundMark x1="4778" y1="53222" x2="4778" y2="53222"/>
                        <a14:foregroundMark x1="4778" y1="53222" x2="4778" y2="53222"/>
                        <a14:foregroundMark x1="3778" y1="54111" x2="3778" y2="54111"/>
                        <a14:foregroundMark x1="5556" y1="55111" x2="5556" y2="55111"/>
                        <a14:foregroundMark x1="12222" y1="54444" x2="12222" y2="54444"/>
                        <a14:foregroundMark x1="7556" y1="33222" x2="7556" y2="33222"/>
                        <a14:foregroundMark x1="10222" y1="40333" x2="10222" y2="40333"/>
                        <a14:foregroundMark x1="43778" y1="54889" x2="43778" y2="54889"/>
                        <a14:foregroundMark x1="45556" y1="53667" x2="45556" y2="53667"/>
                        <a14:foregroundMark x1="40333" y1="53667" x2="41111" y2="57333"/>
                        <a14:foregroundMark x1="49000" y1="54667" x2="52778" y2="54444"/>
                        <a14:foregroundMark x1="58333" y1="53667" x2="58889" y2="56667"/>
                        <a14:foregroundMark x1="58444" y1="53222" x2="58333" y2="53111"/>
                        <a14:foregroundMark x1="62333" y1="56333" x2="71222" y2="53667"/>
                        <a14:foregroundMark x1="71222" y1="53667" x2="71222" y2="55111"/>
                        <a14:foregroundMark x1="72000" y1="53111" x2="71667" y2="55889"/>
                        <a14:foregroundMark x1="39333" y1="27778" x2="40333" y2="30222"/>
                        <a14:foregroundMark x1="43333" y1="39556" x2="43333" y2="39556"/>
                        <a14:foregroundMark x1="49444" y1="39889" x2="49556" y2="44778"/>
                        <a14:foregroundMark x1="21333" y1="53111" x2="21333" y2="56111"/>
                        <a14:foregroundMark x1="15667" y1="18667" x2="15667" y2="18667"/>
                        <a14:foregroundMark x1="14444" y1="16889" x2="14444" y2="16889"/>
                        <a14:foregroundMark x1="10222" y1="14667" x2="10222" y2="14667"/>
                        <a14:foregroundMark x1="11667" y1="14222" x2="11667" y2="14222"/>
                        <a14:foregroundMark x1="11444" y1="14222" x2="11000" y2="22778"/>
                        <a14:foregroundMark x1="11667" y1="28667" x2="13667" y2="36667"/>
                        <a14:backgroundMark x1="3111" y1="12667" x2="3111" y2="12667"/>
                        <a14:backgroundMark x1="70222" y1="11667" x2="70222" y2="11667"/>
                        <a14:backgroundMark x1="87556" y1="9444" x2="87556" y2="9444"/>
                      </a14:backgroundRemoval>
                    </a14:imgEffect>
                  </a14:imgLayer>
                </a14:imgProps>
              </a:ext>
            </a:extLst>
          </a:blip>
          <a:srcRect t="9684" r="23655" b="6061"/>
          <a:stretch/>
        </p:blipFill>
        <p:spPr>
          <a:xfrm>
            <a:off x="5671274" y="152932"/>
            <a:ext cx="2218588" cy="244847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567E55ED-C968-4A68-AAFA-4BEE80AD86E0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90300" y="-398424"/>
            <a:ext cx="1140051" cy="1030313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7D87AEA0-B854-4251-A7E1-524F946C130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32229" y="152932"/>
            <a:ext cx="1030313" cy="96325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7B36DB5E-47F9-4B5A-8333-19F8B267FF20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372304" y="721762"/>
            <a:ext cx="1036410" cy="96325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764DCEFF-D9C3-470A-B74A-35153BB2ADFE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309663" y="1368921"/>
            <a:ext cx="603556" cy="530398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110FF4AF-3586-42A0-B485-6612725E7897}"/>
              </a:ext>
            </a:extLst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24928" y="1110886"/>
            <a:ext cx="603556" cy="582832"/>
          </a:xfrm>
          <a:prstGeom prst="rect">
            <a:avLst/>
          </a:prstGeom>
        </p:spPr>
      </p:pic>
      <p:cxnSp>
        <p:nvCxnSpPr>
          <p:cNvPr id="24" name="Прямая соединительная линия 23">
            <a:extLst>
              <a:ext uri="{FF2B5EF4-FFF2-40B4-BE49-F238E27FC236}">
                <a16:creationId xmlns="" xmlns:a16="http://schemas.microsoft.com/office/drawing/2014/main" id="{F97F5E21-D0BF-4F55-9694-8D06A1B63407}"/>
              </a:ext>
            </a:extLst>
          </p:cNvPr>
          <p:cNvCxnSpPr>
            <a:cxnSpLocks/>
          </p:cNvCxnSpPr>
          <p:nvPr/>
        </p:nvCxnSpPr>
        <p:spPr>
          <a:xfrm flipV="1">
            <a:off x="1167938" y="1402302"/>
            <a:ext cx="4237244" cy="16441"/>
          </a:xfrm>
          <a:prstGeom prst="line">
            <a:avLst/>
          </a:prstGeom>
          <a:ln w="57150" cmpd="thinThick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Рука палец перст указующий анимация gif | Курсы по созданию сайтов с нуля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1560" y="1635646"/>
            <a:ext cx="883067" cy="8061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54022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Шестиугольник 28"/>
          <p:cNvSpPr/>
          <p:nvPr/>
        </p:nvSpPr>
        <p:spPr>
          <a:xfrm>
            <a:off x="5292080" y="915566"/>
            <a:ext cx="792088" cy="720080"/>
          </a:xfrm>
          <a:prstGeom prst="hexagon">
            <a:avLst/>
          </a:prstGeom>
          <a:noFill/>
          <a:ln w="698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9C2BE9EC-4967-4EEC-B17C-A04500ABE8DA}"/>
              </a:ext>
            </a:extLst>
          </p:cNvPr>
          <p:cNvSpPr/>
          <p:nvPr/>
        </p:nvSpPr>
        <p:spPr>
          <a:xfrm>
            <a:off x="323528" y="0"/>
            <a:ext cx="58681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Способи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укладання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рулонних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гідроізоляційних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матеріалів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: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E9E164F8-4D43-4A93-A993-5F32DEDB1D85}"/>
              </a:ext>
            </a:extLst>
          </p:cNvPr>
          <p:cNvSpPr/>
          <p:nvPr/>
        </p:nvSpPr>
        <p:spPr>
          <a:xfrm>
            <a:off x="1403648" y="1275606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Простий настил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Укладання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з наплавленням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Наклеювання на мастики чи клеїв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15751359-A287-4E6B-97FC-914E2143206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499742"/>
            <a:ext cx="4316573" cy="237626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CC26DDA6-8C25-45E3-ACC2-DC29010C829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2499743"/>
            <a:ext cx="3310003" cy="237626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D910872A-7E02-4D9F-9AD1-30945AD7B90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156276"/>
            <a:ext cx="2376264" cy="2202970"/>
          </a:xfrm>
          <a:prstGeom prst="rect">
            <a:avLst/>
          </a:prstGeom>
        </p:spPr>
      </p:pic>
      <p:sp>
        <p:nvSpPr>
          <p:cNvPr id="7" name="Шестиугольник 6"/>
          <p:cNvSpPr/>
          <p:nvPr/>
        </p:nvSpPr>
        <p:spPr>
          <a:xfrm>
            <a:off x="179512" y="2427734"/>
            <a:ext cx="504056" cy="432048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Шестиугольник 7"/>
          <p:cNvSpPr/>
          <p:nvPr/>
        </p:nvSpPr>
        <p:spPr>
          <a:xfrm>
            <a:off x="-252536" y="1923678"/>
            <a:ext cx="792088" cy="720080"/>
          </a:xfrm>
          <a:prstGeom prst="hexagon">
            <a:avLst/>
          </a:prstGeom>
          <a:noFill/>
          <a:ln w="698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естиугольник 8"/>
          <p:cNvSpPr/>
          <p:nvPr/>
        </p:nvSpPr>
        <p:spPr>
          <a:xfrm>
            <a:off x="-180528" y="4227934"/>
            <a:ext cx="755576" cy="720080"/>
          </a:xfrm>
          <a:prstGeom prst="hexagon">
            <a:avLst/>
          </a:prstGeom>
          <a:noFill/>
          <a:ln w="698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естиугольник 9"/>
          <p:cNvSpPr/>
          <p:nvPr/>
        </p:nvSpPr>
        <p:spPr>
          <a:xfrm>
            <a:off x="107504" y="3795886"/>
            <a:ext cx="648072" cy="576064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естиугольник 10"/>
          <p:cNvSpPr/>
          <p:nvPr/>
        </p:nvSpPr>
        <p:spPr>
          <a:xfrm>
            <a:off x="179512" y="4515966"/>
            <a:ext cx="864096" cy="792088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>
            <a:off x="0" y="1203598"/>
            <a:ext cx="395536" cy="360040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естиугольник 12"/>
          <p:cNvSpPr/>
          <p:nvPr/>
        </p:nvSpPr>
        <p:spPr>
          <a:xfrm>
            <a:off x="0" y="3579862"/>
            <a:ext cx="432048" cy="360040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естиугольник 13"/>
          <p:cNvSpPr/>
          <p:nvPr/>
        </p:nvSpPr>
        <p:spPr>
          <a:xfrm>
            <a:off x="8567428" y="1563638"/>
            <a:ext cx="397060" cy="360040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естиугольник 14"/>
          <p:cNvSpPr/>
          <p:nvPr/>
        </p:nvSpPr>
        <p:spPr>
          <a:xfrm>
            <a:off x="8748464" y="699542"/>
            <a:ext cx="576064" cy="504056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Шестиугольник 15"/>
          <p:cNvSpPr/>
          <p:nvPr/>
        </p:nvSpPr>
        <p:spPr>
          <a:xfrm>
            <a:off x="8316416" y="0"/>
            <a:ext cx="972616" cy="864096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естиугольник 16"/>
          <p:cNvSpPr/>
          <p:nvPr/>
        </p:nvSpPr>
        <p:spPr>
          <a:xfrm>
            <a:off x="8388424" y="1779662"/>
            <a:ext cx="504056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Шестиугольник 17"/>
          <p:cNvSpPr/>
          <p:nvPr/>
        </p:nvSpPr>
        <p:spPr>
          <a:xfrm>
            <a:off x="8496436" y="2643758"/>
            <a:ext cx="647564" cy="576064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естиугольник 18"/>
          <p:cNvSpPr/>
          <p:nvPr/>
        </p:nvSpPr>
        <p:spPr>
          <a:xfrm>
            <a:off x="8604448" y="-164554"/>
            <a:ext cx="648580" cy="576064"/>
          </a:xfrm>
          <a:prstGeom prst="hexagon">
            <a:avLst/>
          </a:prstGeom>
          <a:noFill/>
          <a:ln w="698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Шестиугольник 19"/>
          <p:cNvSpPr/>
          <p:nvPr/>
        </p:nvSpPr>
        <p:spPr>
          <a:xfrm>
            <a:off x="8748464" y="3075806"/>
            <a:ext cx="504056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Шестиугольник 20"/>
          <p:cNvSpPr/>
          <p:nvPr/>
        </p:nvSpPr>
        <p:spPr>
          <a:xfrm>
            <a:off x="8532440" y="4587974"/>
            <a:ext cx="864096" cy="792088"/>
          </a:xfrm>
          <a:prstGeom prst="hexagon">
            <a:avLst/>
          </a:prstGeom>
          <a:noFill/>
          <a:ln w="698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Шестиугольник 21"/>
          <p:cNvSpPr/>
          <p:nvPr/>
        </p:nvSpPr>
        <p:spPr>
          <a:xfrm>
            <a:off x="8460432" y="4299942"/>
            <a:ext cx="504056" cy="432048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Шестиугольник 22"/>
          <p:cNvSpPr/>
          <p:nvPr/>
        </p:nvSpPr>
        <p:spPr>
          <a:xfrm>
            <a:off x="8747448" y="3795886"/>
            <a:ext cx="396552" cy="360040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611560" y="1131590"/>
            <a:ext cx="4608512" cy="0"/>
          </a:xfrm>
          <a:prstGeom prst="line">
            <a:avLst/>
          </a:prstGeom>
          <a:ln w="69850" cmpd="thickThin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Шестиугольник 25"/>
          <p:cNvSpPr/>
          <p:nvPr/>
        </p:nvSpPr>
        <p:spPr>
          <a:xfrm>
            <a:off x="5220072" y="2283718"/>
            <a:ext cx="397060" cy="360040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Шестиугольник 26"/>
          <p:cNvSpPr/>
          <p:nvPr/>
        </p:nvSpPr>
        <p:spPr>
          <a:xfrm>
            <a:off x="5508104" y="1491630"/>
            <a:ext cx="792088" cy="720080"/>
          </a:xfrm>
          <a:prstGeom prst="hexagon">
            <a:avLst/>
          </a:prstGeom>
          <a:noFill/>
          <a:ln w="6985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Шестиугольник 27"/>
          <p:cNvSpPr/>
          <p:nvPr/>
        </p:nvSpPr>
        <p:spPr>
          <a:xfrm>
            <a:off x="5580112" y="1995686"/>
            <a:ext cx="504056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Шестиугольник 29"/>
          <p:cNvSpPr/>
          <p:nvPr/>
        </p:nvSpPr>
        <p:spPr>
          <a:xfrm>
            <a:off x="5652120" y="699542"/>
            <a:ext cx="504056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Рука палец перст указующий анимация gif | Курсы по созданию сайтов с нуля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347614"/>
            <a:ext cx="883067" cy="8061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5707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3E536A1F-5FA7-4400-B799-EDAD31BB8C93}"/>
              </a:ext>
            </a:extLst>
          </p:cNvPr>
          <p:cNvSpPr/>
          <p:nvPr/>
        </p:nvSpPr>
        <p:spPr>
          <a:xfrm>
            <a:off x="251520" y="123478"/>
            <a:ext cx="875117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Плівкова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гідроізоляція виробляється з полімерів:</a:t>
            </a: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AA9A88F0-4A16-4552-9718-564023C4EB58}"/>
              </a:ext>
            </a:extLst>
          </p:cNvPr>
          <p:cNvSpPr/>
          <p:nvPr/>
        </p:nvSpPr>
        <p:spPr>
          <a:xfrm>
            <a:off x="2843808" y="1059582"/>
            <a:ext cx="2285978" cy="121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8620" lvl="0" indent="-342900">
              <a:spcBef>
                <a:spcPct val="20000"/>
              </a:spcBef>
              <a:spcAft>
                <a:spcPts val="300"/>
              </a:spcAft>
              <a:buSzPct val="130000"/>
              <a:buFont typeface="Wingdings" panose="05000000000000000000" pitchFamily="2" charset="2"/>
              <a:buChar char="ü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Поліетилен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8620" lvl="0" indent="-342900">
              <a:spcBef>
                <a:spcPct val="20000"/>
              </a:spcBef>
              <a:spcAft>
                <a:spcPts val="300"/>
              </a:spcAft>
              <a:buSzPct val="130000"/>
              <a:buFont typeface="Wingdings" panose="05000000000000000000" pitchFamily="2" charset="2"/>
              <a:buChar char="ü"/>
            </a:pP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Поліпролілен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8620" lvl="0" indent="-342900">
              <a:spcBef>
                <a:spcPct val="20000"/>
              </a:spcBef>
              <a:spcAft>
                <a:spcPts val="300"/>
              </a:spcAft>
              <a:buSzPct val="130000"/>
              <a:buFont typeface="Wingdings" panose="05000000000000000000" pitchFamily="2" charset="2"/>
              <a:buChar char="ü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ПВХ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6E40DEF-229C-4E98-87FF-66EEBE0A0F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6C6B6C"/>
              </a:clrFrom>
              <a:clrTo>
                <a:srgbClr val="6C6B6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5536" y="2643758"/>
            <a:ext cx="3747870" cy="23494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6">
            <a:extLst>
              <a:ext uri="{FF2B5EF4-FFF2-40B4-BE49-F238E27FC236}">
                <a16:creationId xmlns="" xmlns:a16="http://schemas.microsoft.com/office/drawing/2014/main" id="{980C26B1-EB96-4FEC-8828-DDFCEF451F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013" r="19130"/>
          <a:stretch/>
        </p:blipFill>
        <p:spPr bwMode="auto">
          <a:xfrm>
            <a:off x="6876256" y="3147814"/>
            <a:ext cx="2088232" cy="185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="" xmlns:a16="http://schemas.microsoft.com/office/drawing/2014/main" id="{4F97BA38-299D-4FA5-A134-D54417122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644478"/>
            <a:ext cx="2376991" cy="2353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>
            <a:extLst>
              <a:ext uri="{FF2B5EF4-FFF2-40B4-BE49-F238E27FC236}">
                <a16:creationId xmlns="" xmlns:a16="http://schemas.microsoft.com/office/drawing/2014/main" id="{70AF5DAB-B315-40BA-AB92-DA5D31182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15566"/>
            <a:ext cx="2779075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Шестиугольник 7"/>
          <p:cNvSpPr/>
          <p:nvPr/>
        </p:nvSpPr>
        <p:spPr>
          <a:xfrm>
            <a:off x="0" y="771550"/>
            <a:ext cx="720080" cy="64807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естиугольник 8"/>
          <p:cNvSpPr/>
          <p:nvPr/>
        </p:nvSpPr>
        <p:spPr>
          <a:xfrm>
            <a:off x="179512" y="1203598"/>
            <a:ext cx="936104" cy="864096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естиугольник 9"/>
          <p:cNvSpPr/>
          <p:nvPr/>
        </p:nvSpPr>
        <p:spPr>
          <a:xfrm>
            <a:off x="0" y="1923678"/>
            <a:ext cx="720080" cy="64807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естиугольник 10"/>
          <p:cNvSpPr/>
          <p:nvPr/>
        </p:nvSpPr>
        <p:spPr>
          <a:xfrm>
            <a:off x="827584" y="1635646"/>
            <a:ext cx="648072" cy="576064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>
            <a:off x="-216024" y="4227934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естиугольник 12"/>
          <p:cNvSpPr/>
          <p:nvPr/>
        </p:nvSpPr>
        <p:spPr>
          <a:xfrm>
            <a:off x="-216024" y="2787774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естиугольник 13"/>
          <p:cNvSpPr/>
          <p:nvPr/>
        </p:nvSpPr>
        <p:spPr>
          <a:xfrm>
            <a:off x="0" y="4443958"/>
            <a:ext cx="648072" cy="576064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естиугольник 14"/>
          <p:cNvSpPr/>
          <p:nvPr/>
        </p:nvSpPr>
        <p:spPr>
          <a:xfrm>
            <a:off x="8495928" y="915566"/>
            <a:ext cx="648072" cy="576064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Шестиугольник 15"/>
          <p:cNvSpPr/>
          <p:nvPr/>
        </p:nvSpPr>
        <p:spPr>
          <a:xfrm>
            <a:off x="8495928" y="3075806"/>
            <a:ext cx="648072" cy="576064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естиугольник 16"/>
          <p:cNvSpPr/>
          <p:nvPr/>
        </p:nvSpPr>
        <p:spPr>
          <a:xfrm>
            <a:off x="8423920" y="2283718"/>
            <a:ext cx="720080" cy="64807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Шестиугольник 17"/>
          <p:cNvSpPr/>
          <p:nvPr/>
        </p:nvSpPr>
        <p:spPr>
          <a:xfrm>
            <a:off x="8676456" y="1779662"/>
            <a:ext cx="720080" cy="64807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естиугольник 18"/>
          <p:cNvSpPr/>
          <p:nvPr/>
        </p:nvSpPr>
        <p:spPr>
          <a:xfrm>
            <a:off x="8711952" y="3507854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Шестиугольник 19"/>
          <p:cNvSpPr/>
          <p:nvPr/>
        </p:nvSpPr>
        <p:spPr>
          <a:xfrm>
            <a:off x="8460432" y="1347614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Шестиугольник 20"/>
          <p:cNvSpPr/>
          <p:nvPr/>
        </p:nvSpPr>
        <p:spPr>
          <a:xfrm>
            <a:off x="8820472" y="699542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1331640" y="843558"/>
            <a:ext cx="4752528" cy="0"/>
          </a:xfrm>
          <a:prstGeom prst="line">
            <a:avLst/>
          </a:prstGeom>
          <a:ln w="69850" cmpd="thickThin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1691680" y="2355726"/>
            <a:ext cx="3672408" cy="0"/>
          </a:xfrm>
          <a:prstGeom prst="line">
            <a:avLst/>
          </a:prstGeom>
          <a:ln w="69850" cmpd="thickThin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 descr="Рука палец перст указующий анимация gif | Курсы по созданию сайтов с нуля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1131590"/>
            <a:ext cx="936104" cy="8545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90072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580" t="9287" r="18537" b="6948"/>
          <a:stretch/>
        </p:blipFill>
        <p:spPr bwMode="auto">
          <a:xfrm>
            <a:off x="971600" y="3219822"/>
            <a:ext cx="1296144" cy="1647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Шестиугольник 17"/>
          <p:cNvSpPr/>
          <p:nvPr/>
        </p:nvSpPr>
        <p:spPr>
          <a:xfrm>
            <a:off x="251520" y="3435846"/>
            <a:ext cx="792088" cy="72008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естиугольник 18"/>
          <p:cNvSpPr/>
          <p:nvPr/>
        </p:nvSpPr>
        <p:spPr>
          <a:xfrm>
            <a:off x="395536" y="4423420"/>
            <a:ext cx="792088" cy="72008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Шестиугольник 15"/>
          <p:cNvSpPr/>
          <p:nvPr/>
        </p:nvSpPr>
        <p:spPr>
          <a:xfrm>
            <a:off x="323528" y="-164554"/>
            <a:ext cx="971600" cy="864096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Шестиугольник 21"/>
          <p:cNvSpPr/>
          <p:nvPr/>
        </p:nvSpPr>
        <p:spPr>
          <a:xfrm>
            <a:off x="8747956" y="-236562"/>
            <a:ext cx="792088" cy="72008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301" r="25324"/>
          <a:stretch/>
        </p:blipFill>
        <p:spPr bwMode="auto">
          <a:xfrm>
            <a:off x="5652120" y="1419622"/>
            <a:ext cx="3298981" cy="3516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1" t="10443" r="-81" b="10443"/>
          <a:stretch/>
        </p:blipFill>
        <p:spPr bwMode="auto">
          <a:xfrm>
            <a:off x="2339752" y="1419622"/>
            <a:ext cx="3230309" cy="1704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403648" y="411510"/>
            <a:ext cx="7344816" cy="707886"/>
          </a:xfrm>
          <a:prstGeom prst="rect">
            <a:avLst/>
          </a:prstGeom>
          <a:ln w="69850" cmpd="thickThin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Гідроізоляційні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матеріали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мастик -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клейкі пластичні клейові суміші </a:t>
            </a:r>
            <a:r>
              <a:rPr lang="uk-UA" sz="2000" b="1" u="sng" dirty="0" smtClean="0">
                <a:latin typeface="Times New Roman" pitchFamily="18" charset="0"/>
                <a:cs typeface="Times New Roman" pitchFamily="18" charset="0"/>
              </a:rPr>
              <a:t>холодного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або </a:t>
            </a:r>
            <a:r>
              <a:rPr lang="uk-UA" sz="2000" b="1" u="sng" dirty="0" smtClean="0">
                <a:latin typeface="Times New Roman" pitchFamily="18" charset="0"/>
                <a:cs typeface="Times New Roman" pitchFamily="18" charset="0"/>
              </a:rPr>
              <a:t>гарячого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типу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1125"/>
          <a:stretch>
            <a:fillRect/>
          </a:stretch>
        </p:blipFill>
        <p:spPr bwMode="auto">
          <a:xfrm>
            <a:off x="2339752" y="3147814"/>
            <a:ext cx="3224333" cy="1814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419622"/>
            <a:ext cx="127635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Шестиугольник 10"/>
          <p:cNvSpPr/>
          <p:nvPr/>
        </p:nvSpPr>
        <p:spPr>
          <a:xfrm>
            <a:off x="-540568" y="195486"/>
            <a:ext cx="1475656" cy="1296144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>
            <a:off x="179512" y="1347614"/>
            <a:ext cx="792088" cy="72008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естиугольник 12"/>
          <p:cNvSpPr/>
          <p:nvPr/>
        </p:nvSpPr>
        <p:spPr>
          <a:xfrm>
            <a:off x="-252536" y="1923678"/>
            <a:ext cx="971600" cy="864096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естиугольник 13"/>
          <p:cNvSpPr/>
          <p:nvPr/>
        </p:nvSpPr>
        <p:spPr>
          <a:xfrm>
            <a:off x="107504" y="2427734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естиугольник 14"/>
          <p:cNvSpPr/>
          <p:nvPr/>
        </p:nvSpPr>
        <p:spPr>
          <a:xfrm>
            <a:off x="-252536" y="4515966"/>
            <a:ext cx="971600" cy="864096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естиугольник 16"/>
          <p:cNvSpPr/>
          <p:nvPr/>
        </p:nvSpPr>
        <p:spPr>
          <a:xfrm>
            <a:off x="107504" y="3867894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Шестиугольник 19"/>
          <p:cNvSpPr/>
          <p:nvPr/>
        </p:nvSpPr>
        <p:spPr>
          <a:xfrm>
            <a:off x="8460432" y="-216024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Шестиугольник 20"/>
          <p:cNvSpPr/>
          <p:nvPr/>
        </p:nvSpPr>
        <p:spPr>
          <a:xfrm>
            <a:off x="8910228" y="339502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Шестиугольник 22"/>
          <p:cNvSpPr/>
          <p:nvPr/>
        </p:nvSpPr>
        <p:spPr>
          <a:xfrm>
            <a:off x="8460432" y="4587974"/>
            <a:ext cx="792088" cy="72008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Шестиугольник 23"/>
          <p:cNvSpPr/>
          <p:nvPr/>
        </p:nvSpPr>
        <p:spPr>
          <a:xfrm>
            <a:off x="8910228" y="4371950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Шестиугольник 24"/>
          <p:cNvSpPr/>
          <p:nvPr/>
        </p:nvSpPr>
        <p:spPr>
          <a:xfrm>
            <a:off x="8676456" y="1275606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95486"/>
            <a:ext cx="57280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Рідкі гідроізоляційні матеріали: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843558"/>
            <a:ext cx="24300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Фарби</a:t>
            </a:r>
          </a:p>
          <a:p>
            <a:pPr>
              <a:buFont typeface="Wingdings" pitchFamily="2" charset="2"/>
              <a:buChar char="ü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Ґрунтовки</a:t>
            </a:r>
          </a:p>
          <a:p>
            <a:pPr>
              <a:buFont typeface="Wingdings" pitchFamily="2" charset="2"/>
              <a:buChar char="ü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Клеї</a:t>
            </a:r>
          </a:p>
          <a:p>
            <a:pPr>
              <a:buFont typeface="Wingdings" pitchFamily="2" charset="2"/>
              <a:buChar char="ü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Мастики</a:t>
            </a:r>
          </a:p>
          <a:p>
            <a:pPr>
              <a:buFont typeface="Wingdings" pitchFamily="2" charset="2"/>
              <a:buChar char="ü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Ін'єкційні матеріали</a:t>
            </a:r>
          </a:p>
          <a:p>
            <a:pPr>
              <a:buFont typeface="Wingdings" pitchFamily="2" charset="2"/>
              <a:buChar char="ü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Проникаючі та інші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381" t="7422" r="12832" b="12371"/>
          <a:stretch/>
        </p:blipFill>
        <p:spPr bwMode="auto">
          <a:xfrm>
            <a:off x="3419872" y="843558"/>
            <a:ext cx="2633329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100" r="13152" b="8621"/>
          <a:stretch/>
        </p:blipFill>
        <p:spPr bwMode="auto">
          <a:xfrm>
            <a:off x="6228184" y="411510"/>
            <a:ext cx="2528048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43758"/>
            <a:ext cx="2813298" cy="21099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585" r="12729" b="29411"/>
          <a:stretch/>
        </p:blipFill>
        <p:spPr bwMode="auto">
          <a:xfrm>
            <a:off x="3419872" y="2931790"/>
            <a:ext cx="2664296" cy="20922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495" r="16712" b="23924"/>
          <a:stretch/>
        </p:blipFill>
        <p:spPr bwMode="auto">
          <a:xfrm>
            <a:off x="6228184" y="2643758"/>
            <a:ext cx="2528048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Шестиугольник 13"/>
          <p:cNvSpPr/>
          <p:nvPr/>
        </p:nvSpPr>
        <p:spPr>
          <a:xfrm>
            <a:off x="323528" y="4443958"/>
            <a:ext cx="720080" cy="627534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естиугольник 14"/>
          <p:cNvSpPr/>
          <p:nvPr/>
        </p:nvSpPr>
        <p:spPr>
          <a:xfrm>
            <a:off x="8910228" y="4443958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Шестиугольник 15"/>
          <p:cNvSpPr/>
          <p:nvPr/>
        </p:nvSpPr>
        <p:spPr>
          <a:xfrm>
            <a:off x="-180528" y="2067694"/>
            <a:ext cx="648072" cy="576064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естиугольник 16"/>
          <p:cNvSpPr/>
          <p:nvPr/>
        </p:nvSpPr>
        <p:spPr>
          <a:xfrm>
            <a:off x="107504" y="3723878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Шестиугольник 17"/>
          <p:cNvSpPr/>
          <p:nvPr/>
        </p:nvSpPr>
        <p:spPr>
          <a:xfrm>
            <a:off x="8460432" y="339502"/>
            <a:ext cx="683568" cy="576064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естиугольник 18"/>
          <p:cNvSpPr/>
          <p:nvPr/>
        </p:nvSpPr>
        <p:spPr>
          <a:xfrm>
            <a:off x="-180528" y="4587974"/>
            <a:ext cx="827584" cy="72008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Шестиугольник 19"/>
          <p:cNvSpPr/>
          <p:nvPr/>
        </p:nvSpPr>
        <p:spPr>
          <a:xfrm>
            <a:off x="0" y="1779662"/>
            <a:ext cx="467544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Шестиугольник 20"/>
          <p:cNvSpPr/>
          <p:nvPr/>
        </p:nvSpPr>
        <p:spPr>
          <a:xfrm>
            <a:off x="8532440" y="2355726"/>
            <a:ext cx="487288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Шестиугольник 21"/>
          <p:cNvSpPr/>
          <p:nvPr/>
        </p:nvSpPr>
        <p:spPr>
          <a:xfrm>
            <a:off x="8604448" y="4731990"/>
            <a:ext cx="648072" cy="576064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Шестиугольник 22"/>
          <p:cNvSpPr/>
          <p:nvPr/>
        </p:nvSpPr>
        <p:spPr>
          <a:xfrm>
            <a:off x="8676456" y="2643758"/>
            <a:ext cx="648072" cy="576064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Шестиугольник 23"/>
          <p:cNvSpPr/>
          <p:nvPr/>
        </p:nvSpPr>
        <p:spPr>
          <a:xfrm>
            <a:off x="8244408" y="123478"/>
            <a:ext cx="487288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Шестиугольник 24"/>
          <p:cNvSpPr/>
          <p:nvPr/>
        </p:nvSpPr>
        <p:spPr>
          <a:xfrm>
            <a:off x="7812360" y="4927476"/>
            <a:ext cx="467544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Шестиугольник 25"/>
          <p:cNvSpPr/>
          <p:nvPr/>
        </p:nvSpPr>
        <p:spPr>
          <a:xfrm>
            <a:off x="1331640" y="4587974"/>
            <a:ext cx="467544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Шестиугольник 26"/>
          <p:cNvSpPr/>
          <p:nvPr/>
        </p:nvSpPr>
        <p:spPr>
          <a:xfrm>
            <a:off x="2843808" y="915566"/>
            <a:ext cx="323528" cy="28803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Шестиугольник 27"/>
          <p:cNvSpPr/>
          <p:nvPr/>
        </p:nvSpPr>
        <p:spPr>
          <a:xfrm>
            <a:off x="3059832" y="1059582"/>
            <a:ext cx="467544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Шестиугольник 28"/>
          <p:cNvSpPr/>
          <p:nvPr/>
        </p:nvSpPr>
        <p:spPr>
          <a:xfrm>
            <a:off x="3347864" y="1563638"/>
            <a:ext cx="323528" cy="28803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Шестиугольник 29"/>
          <p:cNvSpPr/>
          <p:nvPr/>
        </p:nvSpPr>
        <p:spPr>
          <a:xfrm>
            <a:off x="-161764" y="1131590"/>
            <a:ext cx="323528" cy="28803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527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9502"/>
            <a:ext cx="4104456" cy="1200329"/>
          </a:xfrm>
          <a:prstGeom prst="rect">
            <a:avLst/>
          </a:prstGeom>
          <a:ln w="69850" cmpd="thickThin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indent="540000"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сучасні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матеріали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забезпечують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якісну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довговічну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гідроізоляцію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фундаменту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будівлі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ін’єкційні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0" y="339502"/>
            <a:ext cx="4355976" cy="1477328"/>
          </a:xfrm>
          <a:prstGeom prst="rect">
            <a:avLst/>
          </a:prstGeom>
          <a:ln w="69850" cmpd="thickThin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indent="540000"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Ін’єкційна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гідроізоляція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особливий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вид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гідроізоляції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застосовується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випадках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технології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гідроізоляції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використані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причин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95686"/>
            <a:ext cx="3907887" cy="2930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1635646"/>
            <a:ext cx="4270103" cy="33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Шестиугольник 7"/>
          <p:cNvSpPr/>
          <p:nvPr/>
        </p:nvSpPr>
        <p:spPr>
          <a:xfrm>
            <a:off x="3707904" y="4515966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естиугольник 8"/>
          <p:cNvSpPr/>
          <p:nvPr/>
        </p:nvSpPr>
        <p:spPr>
          <a:xfrm>
            <a:off x="4283968" y="3867894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естиугольник 9"/>
          <p:cNvSpPr/>
          <p:nvPr/>
        </p:nvSpPr>
        <p:spPr>
          <a:xfrm>
            <a:off x="107504" y="1707654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естиугольник 10"/>
          <p:cNvSpPr/>
          <p:nvPr/>
        </p:nvSpPr>
        <p:spPr>
          <a:xfrm>
            <a:off x="3851920" y="1779662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>
            <a:off x="-377788" y="2427734"/>
            <a:ext cx="773324" cy="72008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естиугольник 13"/>
          <p:cNvSpPr/>
          <p:nvPr/>
        </p:nvSpPr>
        <p:spPr>
          <a:xfrm>
            <a:off x="4139952" y="4423420"/>
            <a:ext cx="792088" cy="72008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естиугольник 14"/>
          <p:cNvSpPr/>
          <p:nvPr/>
        </p:nvSpPr>
        <p:spPr>
          <a:xfrm>
            <a:off x="-324290" y="1995686"/>
            <a:ext cx="648580" cy="576064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Шестиугольник 15"/>
          <p:cNvSpPr/>
          <p:nvPr/>
        </p:nvSpPr>
        <p:spPr>
          <a:xfrm>
            <a:off x="4139952" y="1563638"/>
            <a:ext cx="467544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естиугольник 16"/>
          <p:cNvSpPr/>
          <p:nvPr/>
        </p:nvSpPr>
        <p:spPr>
          <a:xfrm>
            <a:off x="3203848" y="4927476"/>
            <a:ext cx="467544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естиугольник 12"/>
          <p:cNvSpPr/>
          <p:nvPr/>
        </p:nvSpPr>
        <p:spPr>
          <a:xfrm>
            <a:off x="-386662" y="4423420"/>
            <a:ext cx="773324" cy="72008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естиугольник 18"/>
          <p:cNvSpPr/>
          <p:nvPr/>
        </p:nvSpPr>
        <p:spPr>
          <a:xfrm>
            <a:off x="4499992" y="3363838"/>
            <a:ext cx="351656" cy="310455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Шестиугольник 17"/>
          <p:cNvSpPr/>
          <p:nvPr/>
        </p:nvSpPr>
        <p:spPr>
          <a:xfrm>
            <a:off x="179512" y="4989214"/>
            <a:ext cx="360040" cy="318839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555526"/>
            <a:ext cx="3744416" cy="1631216"/>
          </a:xfrm>
          <a:prstGeom prst="rect">
            <a:avLst/>
          </a:prstGeom>
          <a:ln w="69850" cmpd="thickThin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Порошкові гідроізоляційні матеріали -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сухі суміші на основі цементу з додаванням пластифікаторів, клеючих і в'яжучих компонентів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941" t="1649" r="2033" b="1544"/>
          <a:stretch/>
        </p:blipFill>
        <p:spPr bwMode="auto">
          <a:xfrm>
            <a:off x="4788024" y="2715766"/>
            <a:ext cx="4104456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724" r="20004" b="5573"/>
          <a:stretch/>
        </p:blipFill>
        <p:spPr bwMode="auto">
          <a:xfrm>
            <a:off x="7452320" y="123478"/>
            <a:ext cx="1542249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517"/>
          <a:stretch>
            <a:fillRect/>
          </a:stretch>
        </p:blipFill>
        <p:spPr bwMode="auto">
          <a:xfrm>
            <a:off x="4788024" y="267494"/>
            <a:ext cx="2610759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Полімерцементна гідроізоляція Стрімфлекс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B5B2B3"/>
              </a:clrFrom>
              <a:clrTo>
                <a:srgbClr val="B5B2B3">
                  <a:alpha val="0"/>
                </a:srgbClr>
              </a:clrTo>
            </a:clrChange>
          </a:blip>
          <a:srcRect l="26316" r="23684"/>
          <a:stretch>
            <a:fillRect/>
          </a:stretch>
        </p:blipFill>
        <p:spPr bwMode="auto">
          <a:xfrm>
            <a:off x="251520" y="2427734"/>
            <a:ext cx="1440160" cy="2579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9" name="Picture 7" descr="C:\Users\user\Downloads\chrome-capture-2022-11-2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2499742"/>
            <a:ext cx="2808312" cy="2479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Шестиугольник 14"/>
          <p:cNvSpPr/>
          <p:nvPr/>
        </p:nvSpPr>
        <p:spPr>
          <a:xfrm>
            <a:off x="179512" y="483518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Шестиугольник 15"/>
          <p:cNvSpPr/>
          <p:nvPr/>
        </p:nvSpPr>
        <p:spPr>
          <a:xfrm>
            <a:off x="8172400" y="4783460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естиугольник 16"/>
          <p:cNvSpPr/>
          <p:nvPr/>
        </p:nvSpPr>
        <p:spPr>
          <a:xfrm>
            <a:off x="1187624" y="0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Шестиугольник 17"/>
          <p:cNvSpPr/>
          <p:nvPr/>
        </p:nvSpPr>
        <p:spPr>
          <a:xfrm>
            <a:off x="251520" y="1995686"/>
            <a:ext cx="432048" cy="36004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естиугольник 18"/>
          <p:cNvSpPr/>
          <p:nvPr/>
        </p:nvSpPr>
        <p:spPr>
          <a:xfrm>
            <a:off x="1907704" y="-216024"/>
            <a:ext cx="467544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Шестиугольник 19"/>
          <p:cNvSpPr/>
          <p:nvPr/>
        </p:nvSpPr>
        <p:spPr>
          <a:xfrm>
            <a:off x="-233772" y="1635646"/>
            <a:ext cx="467544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Шестиугольник 20"/>
          <p:cNvSpPr/>
          <p:nvPr/>
        </p:nvSpPr>
        <p:spPr>
          <a:xfrm>
            <a:off x="8460432" y="4587974"/>
            <a:ext cx="792088" cy="72008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естиугольник 13"/>
          <p:cNvSpPr/>
          <p:nvPr/>
        </p:nvSpPr>
        <p:spPr>
          <a:xfrm>
            <a:off x="8820472" y="4299942"/>
            <a:ext cx="504056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Шестиугольник 21"/>
          <p:cNvSpPr/>
          <p:nvPr/>
        </p:nvSpPr>
        <p:spPr>
          <a:xfrm>
            <a:off x="-252536" y="771550"/>
            <a:ext cx="792088" cy="72008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Шестиугольник 22"/>
          <p:cNvSpPr/>
          <p:nvPr/>
        </p:nvSpPr>
        <p:spPr>
          <a:xfrm>
            <a:off x="323528" y="-360040"/>
            <a:ext cx="792088" cy="720080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Шестиугольник 23"/>
          <p:cNvSpPr/>
          <p:nvPr/>
        </p:nvSpPr>
        <p:spPr>
          <a:xfrm>
            <a:off x="3131840" y="-92546"/>
            <a:ext cx="576064" cy="504056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Шестиугольник 24"/>
          <p:cNvSpPr/>
          <p:nvPr/>
        </p:nvSpPr>
        <p:spPr>
          <a:xfrm>
            <a:off x="2555776" y="123478"/>
            <a:ext cx="288032" cy="23656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Шестиугольник 25"/>
          <p:cNvSpPr/>
          <p:nvPr/>
        </p:nvSpPr>
        <p:spPr>
          <a:xfrm>
            <a:off x="0" y="4803998"/>
            <a:ext cx="288032" cy="23656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Шестиугольник 26"/>
          <p:cNvSpPr/>
          <p:nvPr/>
        </p:nvSpPr>
        <p:spPr>
          <a:xfrm>
            <a:off x="4499992" y="267494"/>
            <a:ext cx="288032" cy="23656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lh5.googleusercontent.com/TSlztbAtMWw4GlqO_vK5YdMVhsKJYKzT3rnuVLkrUJv6_hjXfPpV8B3QUeLVmrg91VwRjW9J-wQuyEGU6TXBvSgWx9dQ5VR_FEY2TbusTG60a-ShYq3hYlXO4kSALSaJyOFf34PCplwGuixqCsXA5JahSNTEQmq7_zAOg0SFWCxvmOxSQRYjTJOzvabOLAEre3V4ByzfGw=s20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724840" cy="528161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47664" y="555526"/>
            <a:ext cx="6120680" cy="1384995"/>
          </a:xfrm>
          <a:prstGeom prst="rect">
            <a:avLst/>
          </a:prstGeom>
          <a:noFill/>
          <a:ln w="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8376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Запорукою успішного захисту від вологи і довговічної експлуатації всієї споруди є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uk-UA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Получена «электрически мертвая» вода - Индикатор">
            <a:extLst>
              <a:ext uri="{FF2B5EF4-FFF2-40B4-BE49-F238E27FC236}">
                <a16:creationId xmlns="" xmlns:a16="http://schemas.microsoft.com/office/drawing/2014/main" id="{7A98ED3C-E716-44A3-A382-312E697A2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01" t="35068" r="1483" b="40332"/>
          <a:stretch>
            <a:fillRect/>
          </a:stretch>
        </p:blipFill>
        <p:spPr bwMode="auto">
          <a:xfrm>
            <a:off x="1331640" y="1995686"/>
            <a:ext cx="6343835" cy="1224136"/>
          </a:xfrm>
          <a:custGeom>
            <a:avLst/>
            <a:gdLst/>
            <a:ahLst/>
            <a:cxnLst/>
            <a:rect l="l" t="t" r="r" b="b"/>
            <a:pathLst>
              <a:path w="7968555" h="1265337">
                <a:moveTo>
                  <a:pt x="4914602" y="984647"/>
                </a:moveTo>
                <a:lnTo>
                  <a:pt x="4852690" y="1123652"/>
                </a:lnTo>
                <a:lnTo>
                  <a:pt x="4974729" y="1123652"/>
                </a:lnTo>
                <a:close/>
                <a:moveTo>
                  <a:pt x="3095327" y="984647"/>
                </a:moveTo>
                <a:lnTo>
                  <a:pt x="3033415" y="1123652"/>
                </a:lnTo>
                <a:lnTo>
                  <a:pt x="3155454" y="1123652"/>
                </a:lnTo>
                <a:close/>
                <a:moveTo>
                  <a:pt x="4276725" y="880169"/>
                </a:moveTo>
                <a:lnTo>
                  <a:pt x="4276725" y="1054596"/>
                </a:lnTo>
                <a:cubicBezTo>
                  <a:pt x="4283273" y="1054993"/>
                  <a:pt x="4288234" y="1055191"/>
                  <a:pt x="4291608" y="1055191"/>
                </a:cubicBezTo>
                <a:cubicBezTo>
                  <a:pt x="4315817" y="1055191"/>
                  <a:pt x="4334470" y="1047998"/>
                  <a:pt x="4347567" y="1033611"/>
                </a:cubicBezTo>
                <a:cubicBezTo>
                  <a:pt x="4360664" y="1019225"/>
                  <a:pt x="4367212" y="996950"/>
                  <a:pt x="4367212" y="966787"/>
                </a:cubicBezTo>
                <a:cubicBezTo>
                  <a:pt x="4367212" y="936823"/>
                  <a:pt x="4360664" y="914896"/>
                  <a:pt x="4347567" y="901005"/>
                </a:cubicBezTo>
                <a:cubicBezTo>
                  <a:pt x="4334470" y="887115"/>
                  <a:pt x="4314924" y="880169"/>
                  <a:pt x="4288929" y="880169"/>
                </a:cubicBezTo>
                <a:close/>
                <a:moveTo>
                  <a:pt x="5278040" y="856952"/>
                </a:moveTo>
                <a:lnTo>
                  <a:pt x="5606355" y="856952"/>
                </a:lnTo>
                <a:lnTo>
                  <a:pt x="5606355" y="867966"/>
                </a:lnTo>
                <a:cubicBezTo>
                  <a:pt x="5584527" y="867966"/>
                  <a:pt x="5570438" y="871438"/>
                  <a:pt x="5564088" y="878384"/>
                </a:cubicBezTo>
                <a:cubicBezTo>
                  <a:pt x="5557738" y="885329"/>
                  <a:pt x="5554563" y="898227"/>
                  <a:pt x="5554563" y="917079"/>
                </a:cubicBezTo>
                <a:lnTo>
                  <a:pt x="5554563" y="1197769"/>
                </a:lnTo>
                <a:cubicBezTo>
                  <a:pt x="5554563" y="1219200"/>
                  <a:pt x="5557738" y="1233091"/>
                  <a:pt x="5564088" y="1239441"/>
                </a:cubicBezTo>
                <a:cubicBezTo>
                  <a:pt x="5570438" y="1245791"/>
                  <a:pt x="5585023" y="1249164"/>
                  <a:pt x="5607844" y="1249561"/>
                </a:cubicBezTo>
                <a:lnTo>
                  <a:pt x="5607844" y="1260574"/>
                </a:lnTo>
                <a:lnTo>
                  <a:pt x="5404247" y="1260574"/>
                </a:lnTo>
                <a:lnTo>
                  <a:pt x="5404247" y="1249561"/>
                </a:lnTo>
                <a:cubicBezTo>
                  <a:pt x="5420518" y="1249561"/>
                  <a:pt x="5431978" y="1248221"/>
                  <a:pt x="5438626" y="1245543"/>
                </a:cubicBezTo>
                <a:cubicBezTo>
                  <a:pt x="5445273" y="1242864"/>
                  <a:pt x="5450086" y="1238448"/>
                  <a:pt x="5453062" y="1232297"/>
                </a:cubicBezTo>
                <a:cubicBezTo>
                  <a:pt x="5456039" y="1226145"/>
                  <a:pt x="5457527" y="1215231"/>
                  <a:pt x="5457527" y="1199555"/>
                </a:cubicBezTo>
                <a:lnTo>
                  <a:pt x="5457527" y="883146"/>
                </a:lnTo>
                <a:lnTo>
                  <a:pt x="5360491" y="883146"/>
                </a:lnTo>
                <a:lnTo>
                  <a:pt x="5360491" y="1003697"/>
                </a:lnTo>
                <a:cubicBezTo>
                  <a:pt x="5360491" y="1054100"/>
                  <a:pt x="5359251" y="1092498"/>
                  <a:pt x="5356770" y="1118890"/>
                </a:cubicBezTo>
                <a:cubicBezTo>
                  <a:pt x="5354290" y="1145282"/>
                  <a:pt x="5347444" y="1170335"/>
                  <a:pt x="5336232" y="1194048"/>
                </a:cubicBezTo>
                <a:cubicBezTo>
                  <a:pt x="5325020" y="1217761"/>
                  <a:pt x="5310584" y="1235571"/>
                  <a:pt x="5292923" y="1247477"/>
                </a:cubicBezTo>
                <a:cubicBezTo>
                  <a:pt x="5275262" y="1259384"/>
                  <a:pt x="5255716" y="1265337"/>
                  <a:pt x="5234285" y="1265337"/>
                </a:cubicBezTo>
                <a:cubicBezTo>
                  <a:pt x="5214838" y="1265337"/>
                  <a:pt x="5199757" y="1260227"/>
                  <a:pt x="5189041" y="1250007"/>
                </a:cubicBezTo>
                <a:cubicBezTo>
                  <a:pt x="5178326" y="1239788"/>
                  <a:pt x="5172968" y="1227137"/>
                  <a:pt x="5172968" y="1212056"/>
                </a:cubicBezTo>
                <a:cubicBezTo>
                  <a:pt x="5172968" y="1199555"/>
                  <a:pt x="5176242" y="1189286"/>
                  <a:pt x="5182790" y="1181249"/>
                </a:cubicBezTo>
                <a:cubicBezTo>
                  <a:pt x="5189339" y="1173212"/>
                  <a:pt x="5198764" y="1169194"/>
                  <a:pt x="5211068" y="1169194"/>
                </a:cubicBezTo>
                <a:cubicBezTo>
                  <a:pt x="5233888" y="1169194"/>
                  <a:pt x="5246489" y="1183382"/>
                  <a:pt x="5248870" y="1211759"/>
                </a:cubicBezTo>
                <a:cubicBezTo>
                  <a:pt x="5249862" y="1224459"/>
                  <a:pt x="5254823" y="1230809"/>
                  <a:pt x="5263753" y="1230809"/>
                </a:cubicBezTo>
                <a:cubicBezTo>
                  <a:pt x="5276254" y="1230809"/>
                  <a:pt x="5289550" y="1222425"/>
                  <a:pt x="5303639" y="1205657"/>
                </a:cubicBezTo>
                <a:cubicBezTo>
                  <a:pt x="5317728" y="1188889"/>
                  <a:pt x="5327054" y="1165820"/>
                  <a:pt x="5331619" y="1136452"/>
                </a:cubicBezTo>
                <a:cubicBezTo>
                  <a:pt x="5336182" y="1107083"/>
                  <a:pt x="5338465" y="1064518"/>
                  <a:pt x="5338465" y="1008757"/>
                </a:cubicBezTo>
                <a:lnTo>
                  <a:pt x="5338465" y="932557"/>
                </a:lnTo>
                <a:cubicBezTo>
                  <a:pt x="5338465" y="910927"/>
                  <a:pt x="5337125" y="896491"/>
                  <a:pt x="5334446" y="889248"/>
                </a:cubicBezTo>
                <a:cubicBezTo>
                  <a:pt x="5331767" y="882005"/>
                  <a:pt x="5326608" y="876746"/>
                  <a:pt x="5318968" y="873472"/>
                </a:cubicBezTo>
                <a:cubicBezTo>
                  <a:pt x="5311328" y="870198"/>
                  <a:pt x="5297686" y="868362"/>
                  <a:pt x="5278040" y="867966"/>
                </a:cubicBezTo>
                <a:close/>
                <a:moveTo>
                  <a:pt x="4505325" y="856952"/>
                </a:moveTo>
                <a:lnTo>
                  <a:pt x="4716363" y="856952"/>
                </a:lnTo>
                <a:lnTo>
                  <a:pt x="4716363" y="867966"/>
                </a:lnTo>
                <a:lnTo>
                  <a:pt x="4702969" y="867966"/>
                </a:lnTo>
                <a:cubicBezTo>
                  <a:pt x="4691261" y="867966"/>
                  <a:pt x="4681835" y="870049"/>
                  <a:pt x="4674691" y="874216"/>
                </a:cubicBezTo>
                <a:cubicBezTo>
                  <a:pt x="4669532" y="876994"/>
                  <a:pt x="4665464" y="881757"/>
                  <a:pt x="4662487" y="888504"/>
                </a:cubicBezTo>
                <a:cubicBezTo>
                  <a:pt x="4660304" y="893266"/>
                  <a:pt x="4659213" y="905768"/>
                  <a:pt x="4659213" y="926009"/>
                </a:cubicBezTo>
                <a:lnTo>
                  <a:pt x="4659213" y="1191518"/>
                </a:lnTo>
                <a:cubicBezTo>
                  <a:pt x="4659213" y="1212155"/>
                  <a:pt x="4660354" y="1225054"/>
                  <a:pt x="4662636" y="1230213"/>
                </a:cubicBezTo>
                <a:cubicBezTo>
                  <a:pt x="4664918" y="1235373"/>
                  <a:pt x="4669383" y="1239887"/>
                  <a:pt x="4676031" y="1243757"/>
                </a:cubicBezTo>
                <a:cubicBezTo>
                  <a:pt x="4682678" y="1247626"/>
                  <a:pt x="4691658" y="1249561"/>
                  <a:pt x="4702969" y="1249561"/>
                </a:cubicBezTo>
                <a:lnTo>
                  <a:pt x="4716363" y="1249561"/>
                </a:lnTo>
                <a:lnTo>
                  <a:pt x="4716363" y="1260574"/>
                </a:lnTo>
                <a:lnTo>
                  <a:pt x="4505325" y="1260574"/>
                </a:lnTo>
                <a:lnTo>
                  <a:pt x="4505325" y="1249561"/>
                </a:lnTo>
                <a:lnTo>
                  <a:pt x="4518719" y="1249561"/>
                </a:lnTo>
                <a:cubicBezTo>
                  <a:pt x="4530427" y="1249561"/>
                  <a:pt x="4539853" y="1247477"/>
                  <a:pt x="4546997" y="1243310"/>
                </a:cubicBezTo>
                <a:cubicBezTo>
                  <a:pt x="4552156" y="1240532"/>
                  <a:pt x="4556125" y="1235769"/>
                  <a:pt x="4558903" y="1229023"/>
                </a:cubicBezTo>
                <a:cubicBezTo>
                  <a:pt x="4561086" y="1224260"/>
                  <a:pt x="4562177" y="1211759"/>
                  <a:pt x="4562177" y="1191518"/>
                </a:cubicBezTo>
                <a:lnTo>
                  <a:pt x="4562177" y="926009"/>
                </a:lnTo>
                <a:cubicBezTo>
                  <a:pt x="4562177" y="905371"/>
                  <a:pt x="4561086" y="892473"/>
                  <a:pt x="4558903" y="887313"/>
                </a:cubicBezTo>
                <a:cubicBezTo>
                  <a:pt x="4556720" y="882154"/>
                  <a:pt x="4552305" y="877639"/>
                  <a:pt x="4545657" y="873770"/>
                </a:cubicBezTo>
                <a:cubicBezTo>
                  <a:pt x="4539009" y="869900"/>
                  <a:pt x="4530030" y="867966"/>
                  <a:pt x="4518719" y="867966"/>
                </a:cubicBezTo>
                <a:lnTo>
                  <a:pt x="4505325" y="867966"/>
                </a:lnTo>
                <a:close/>
                <a:moveTo>
                  <a:pt x="4127599" y="856952"/>
                </a:moveTo>
                <a:lnTo>
                  <a:pt x="4303514" y="856952"/>
                </a:lnTo>
                <a:cubicBezTo>
                  <a:pt x="4361457" y="856952"/>
                  <a:pt x="4403030" y="867271"/>
                  <a:pt x="4428232" y="887909"/>
                </a:cubicBezTo>
                <a:cubicBezTo>
                  <a:pt x="4453433" y="908546"/>
                  <a:pt x="4466034" y="934343"/>
                  <a:pt x="4466034" y="965299"/>
                </a:cubicBezTo>
                <a:cubicBezTo>
                  <a:pt x="4466034" y="991493"/>
                  <a:pt x="4457898" y="1013916"/>
                  <a:pt x="4441626" y="1032570"/>
                </a:cubicBezTo>
                <a:cubicBezTo>
                  <a:pt x="4425354" y="1051223"/>
                  <a:pt x="4402931" y="1063923"/>
                  <a:pt x="4374356" y="1070670"/>
                </a:cubicBezTo>
                <a:cubicBezTo>
                  <a:pt x="4355107" y="1075432"/>
                  <a:pt x="4322564" y="1077813"/>
                  <a:pt x="4276725" y="1077813"/>
                </a:cubicBezTo>
                <a:lnTo>
                  <a:pt x="4276725" y="1189732"/>
                </a:lnTo>
                <a:cubicBezTo>
                  <a:pt x="4276725" y="1211560"/>
                  <a:pt x="4278064" y="1225302"/>
                  <a:pt x="4280743" y="1230957"/>
                </a:cubicBezTo>
                <a:cubicBezTo>
                  <a:pt x="4283422" y="1236613"/>
                  <a:pt x="4288185" y="1241127"/>
                  <a:pt x="4295031" y="1244501"/>
                </a:cubicBezTo>
                <a:cubicBezTo>
                  <a:pt x="4301877" y="1247874"/>
                  <a:pt x="4314428" y="1249561"/>
                  <a:pt x="4332684" y="1249561"/>
                </a:cubicBezTo>
                <a:lnTo>
                  <a:pt x="4332684" y="1260574"/>
                </a:lnTo>
                <a:lnTo>
                  <a:pt x="4127599" y="1260574"/>
                </a:lnTo>
                <a:lnTo>
                  <a:pt x="4127599" y="1249561"/>
                </a:lnTo>
                <a:cubicBezTo>
                  <a:pt x="4146252" y="1249561"/>
                  <a:pt x="4158902" y="1247825"/>
                  <a:pt x="4165550" y="1244352"/>
                </a:cubicBezTo>
                <a:cubicBezTo>
                  <a:pt x="4172198" y="1240879"/>
                  <a:pt x="4176861" y="1236365"/>
                  <a:pt x="4179540" y="1230809"/>
                </a:cubicBezTo>
                <a:cubicBezTo>
                  <a:pt x="4182219" y="1225252"/>
                  <a:pt x="4183558" y="1211560"/>
                  <a:pt x="4183558" y="1189732"/>
                </a:cubicBezTo>
                <a:lnTo>
                  <a:pt x="4183558" y="927794"/>
                </a:lnTo>
                <a:cubicBezTo>
                  <a:pt x="4183558" y="905966"/>
                  <a:pt x="4182219" y="892225"/>
                  <a:pt x="4179540" y="886569"/>
                </a:cubicBezTo>
                <a:cubicBezTo>
                  <a:pt x="4176861" y="880914"/>
                  <a:pt x="4172148" y="876399"/>
                  <a:pt x="4165401" y="873026"/>
                </a:cubicBezTo>
                <a:cubicBezTo>
                  <a:pt x="4158654" y="869652"/>
                  <a:pt x="4146054" y="867966"/>
                  <a:pt x="4127599" y="867966"/>
                </a:cubicBezTo>
                <a:close/>
                <a:moveTo>
                  <a:pt x="3714750" y="856952"/>
                </a:moveTo>
                <a:lnTo>
                  <a:pt x="4052589" y="856952"/>
                </a:lnTo>
                <a:lnTo>
                  <a:pt x="4052589" y="976312"/>
                </a:lnTo>
                <a:lnTo>
                  <a:pt x="4041279" y="976312"/>
                </a:lnTo>
                <a:cubicBezTo>
                  <a:pt x="4035524" y="947142"/>
                  <a:pt x="4027438" y="926207"/>
                  <a:pt x="4017020" y="913507"/>
                </a:cubicBezTo>
                <a:cubicBezTo>
                  <a:pt x="4006602" y="900807"/>
                  <a:pt x="3991868" y="891480"/>
                  <a:pt x="3972818" y="885527"/>
                </a:cubicBezTo>
                <a:cubicBezTo>
                  <a:pt x="3961705" y="881955"/>
                  <a:pt x="3940869" y="880169"/>
                  <a:pt x="3910310" y="880169"/>
                </a:cubicBezTo>
                <a:lnTo>
                  <a:pt x="3868638" y="880169"/>
                </a:lnTo>
                <a:lnTo>
                  <a:pt x="3868638" y="1044476"/>
                </a:lnTo>
                <a:lnTo>
                  <a:pt x="3876675" y="1044476"/>
                </a:lnTo>
                <a:cubicBezTo>
                  <a:pt x="3902273" y="1044476"/>
                  <a:pt x="3920827" y="1036439"/>
                  <a:pt x="3932336" y="1020366"/>
                </a:cubicBezTo>
                <a:cubicBezTo>
                  <a:pt x="3943846" y="1004292"/>
                  <a:pt x="3951188" y="980579"/>
                  <a:pt x="3954363" y="949226"/>
                </a:cubicBezTo>
                <a:lnTo>
                  <a:pt x="3965674" y="949226"/>
                </a:lnTo>
                <a:lnTo>
                  <a:pt x="3965674" y="1160562"/>
                </a:lnTo>
                <a:lnTo>
                  <a:pt x="3954363" y="1160562"/>
                </a:lnTo>
                <a:cubicBezTo>
                  <a:pt x="3951982" y="1137543"/>
                  <a:pt x="3946971" y="1118691"/>
                  <a:pt x="3939331" y="1104007"/>
                </a:cubicBezTo>
                <a:cubicBezTo>
                  <a:pt x="3931691" y="1089323"/>
                  <a:pt x="3922811" y="1079450"/>
                  <a:pt x="3912691" y="1074390"/>
                </a:cubicBezTo>
                <a:cubicBezTo>
                  <a:pt x="3902571" y="1069330"/>
                  <a:pt x="3887886" y="1066800"/>
                  <a:pt x="3868638" y="1066800"/>
                </a:cubicBezTo>
                <a:lnTo>
                  <a:pt x="3868638" y="1180505"/>
                </a:lnTo>
                <a:cubicBezTo>
                  <a:pt x="3868638" y="1202730"/>
                  <a:pt x="3869580" y="1216323"/>
                  <a:pt x="3871466" y="1221284"/>
                </a:cubicBezTo>
                <a:cubicBezTo>
                  <a:pt x="3873351" y="1226244"/>
                  <a:pt x="3876873" y="1230312"/>
                  <a:pt x="3882032" y="1233487"/>
                </a:cubicBezTo>
                <a:cubicBezTo>
                  <a:pt x="3887192" y="1236662"/>
                  <a:pt x="3895526" y="1238250"/>
                  <a:pt x="3907036" y="1238250"/>
                </a:cubicBezTo>
                <a:lnTo>
                  <a:pt x="3931146" y="1238250"/>
                </a:lnTo>
                <a:cubicBezTo>
                  <a:pt x="3968849" y="1238250"/>
                  <a:pt x="3999061" y="1229519"/>
                  <a:pt x="4021782" y="1212056"/>
                </a:cubicBezTo>
                <a:cubicBezTo>
                  <a:pt x="4044503" y="1194594"/>
                  <a:pt x="4060824" y="1168003"/>
                  <a:pt x="4070747" y="1132284"/>
                </a:cubicBezTo>
                <a:lnTo>
                  <a:pt x="4081760" y="1132284"/>
                </a:lnTo>
                <a:lnTo>
                  <a:pt x="4063603" y="1260574"/>
                </a:lnTo>
                <a:lnTo>
                  <a:pt x="3714750" y="1260574"/>
                </a:lnTo>
                <a:lnTo>
                  <a:pt x="3714750" y="1249561"/>
                </a:lnTo>
                <a:lnTo>
                  <a:pt x="3728144" y="1249561"/>
                </a:lnTo>
                <a:cubicBezTo>
                  <a:pt x="3739852" y="1249561"/>
                  <a:pt x="3749278" y="1247477"/>
                  <a:pt x="3756422" y="1243310"/>
                </a:cubicBezTo>
                <a:cubicBezTo>
                  <a:pt x="3761581" y="1240532"/>
                  <a:pt x="3765549" y="1235769"/>
                  <a:pt x="3768328" y="1229023"/>
                </a:cubicBezTo>
                <a:cubicBezTo>
                  <a:pt x="3770510" y="1224260"/>
                  <a:pt x="3771602" y="1211759"/>
                  <a:pt x="3771602" y="1191518"/>
                </a:cubicBezTo>
                <a:lnTo>
                  <a:pt x="3771602" y="926009"/>
                </a:lnTo>
                <a:cubicBezTo>
                  <a:pt x="3771602" y="907752"/>
                  <a:pt x="3771106" y="896541"/>
                  <a:pt x="3770114" y="892373"/>
                </a:cubicBezTo>
                <a:cubicBezTo>
                  <a:pt x="3768129" y="885428"/>
                  <a:pt x="3764458" y="880070"/>
                  <a:pt x="3759100" y="876300"/>
                </a:cubicBezTo>
                <a:cubicBezTo>
                  <a:pt x="3751560" y="870744"/>
                  <a:pt x="3741241" y="867966"/>
                  <a:pt x="3728144" y="867966"/>
                </a:cubicBezTo>
                <a:lnTo>
                  <a:pt x="3714750" y="867966"/>
                </a:lnTo>
                <a:close/>
                <a:moveTo>
                  <a:pt x="3314998" y="856952"/>
                </a:moveTo>
                <a:lnTo>
                  <a:pt x="3677543" y="856952"/>
                </a:lnTo>
                <a:lnTo>
                  <a:pt x="3677543" y="966192"/>
                </a:lnTo>
                <a:lnTo>
                  <a:pt x="3666827" y="966192"/>
                </a:lnTo>
                <a:cubicBezTo>
                  <a:pt x="3660477" y="940991"/>
                  <a:pt x="3653432" y="922883"/>
                  <a:pt x="3645693" y="911870"/>
                </a:cubicBezTo>
                <a:cubicBezTo>
                  <a:pt x="3637954" y="900857"/>
                  <a:pt x="3627338" y="892076"/>
                  <a:pt x="3613844" y="885527"/>
                </a:cubicBezTo>
                <a:cubicBezTo>
                  <a:pt x="3606303" y="881955"/>
                  <a:pt x="3593108" y="880169"/>
                  <a:pt x="3574256" y="880169"/>
                </a:cubicBezTo>
                <a:lnTo>
                  <a:pt x="3544193" y="880169"/>
                </a:lnTo>
                <a:lnTo>
                  <a:pt x="3544193" y="1191518"/>
                </a:lnTo>
                <a:cubicBezTo>
                  <a:pt x="3544193" y="1212155"/>
                  <a:pt x="3545334" y="1225054"/>
                  <a:pt x="3547616" y="1230213"/>
                </a:cubicBezTo>
                <a:cubicBezTo>
                  <a:pt x="3549898" y="1235373"/>
                  <a:pt x="3554363" y="1239887"/>
                  <a:pt x="3561010" y="1243757"/>
                </a:cubicBezTo>
                <a:cubicBezTo>
                  <a:pt x="3567658" y="1247626"/>
                  <a:pt x="3576736" y="1249561"/>
                  <a:pt x="3588246" y="1249561"/>
                </a:cubicBezTo>
                <a:lnTo>
                  <a:pt x="3601640" y="1249561"/>
                </a:lnTo>
                <a:lnTo>
                  <a:pt x="3601640" y="1260574"/>
                </a:lnTo>
                <a:lnTo>
                  <a:pt x="3390305" y="1260574"/>
                </a:lnTo>
                <a:lnTo>
                  <a:pt x="3390305" y="1249561"/>
                </a:lnTo>
                <a:lnTo>
                  <a:pt x="3403699" y="1249561"/>
                </a:lnTo>
                <a:cubicBezTo>
                  <a:pt x="3415407" y="1249561"/>
                  <a:pt x="3424833" y="1247477"/>
                  <a:pt x="3431976" y="1243310"/>
                </a:cubicBezTo>
                <a:cubicBezTo>
                  <a:pt x="3437136" y="1240532"/>
                  <a:pt x="3441204" y="1235769"/>
                  <a:pt x="3444181" y="1229023"/>
                </a:cubicBezTo>
                <a:cubicBezTo>
                  <a:pt x="3446363" y="1224260"/>
                  <a:pt x="3447454" y="1211759"/>
                  <a:pt x="3447454" y="1191518"/>
                </a:cubicBezTo>
                <a:lnTo>
                  <a:pt x="3447454" y="880169"/>
                </a:lnTo>
                <a:lnTo>
                  <a:pt x="3418284" y="880169"/>
                </a:lnTo>
                <a:cubicBezTo>
                  <a:pt x="3391098" y="880169"/>
                  <a:pt x="3371354" y="885924"/>
                  <a:pt x="3359051" y="897434"/>
                </a:cubicBezTo>
                <a:cubicBezTo>
                  <a:pt x="3341787" y="913507"/>
                  <a:pt x="3330873" y="936427"/>
                  <a:pt x="3326308" y="966192"/>
                </a:cubicBezTo>
                <a:lnTo>
                  <a:pt x="3314998" y="966192"/>
                </a:lnTo>
                <a:close/>
                <a:moveTo>
                  <a:pt x="2343150" y="856952"/>
                </a:moveTo>
                <a:lnTo>
                  <a:pt x="2508051" y="856952"/>
                </a:lnTo>
                <a:lnTo>
                  <a:pt x="2621458" y="1123057"/>
                </a:lnTo>
                <a:lnTo>
                  <a:pt x="2730996" y="856952"/>
                </a:lnTo>
                <a:lnTo>
                  <a:pt x="2895302" y="856952"/>
                </a:lnTo>
                <a:lnTo>
                  <a:pt x="2895302" y="867966"/>
                </a:lnTo>
                <a:lnTo>
                  <a:pt x="2882205" y="867966"/>
                </a:lnTo>
                <a:cubicBezTo>
                  <a:pt x="2870299" y="867966"/>
                  <a:pt x="2860774" y="870049"/>
                  <a:pt x="2853631" y="874216"/>
                </a:cubicBezTo>
                <a:cubicBezTo>
                  <a:pt x="2848670" y="876994"/>
                  <a:pt x="2844701" y="881658"/>
                  <a:pt x="2841724" y="888206"/>
                </a:cubicBezTo>
                <a:cubicBezTo>
                  <a:pt x="2839541" y="892969"/>
                  <a:pt x="2838450" y="905371"/>
                  <a:pt x="2838450" y="925413"/>
                </a:cubicBezTo>
                <a:lnTo>
                  <a:pt x="2838450" y="1191518"/>
                </a:lnTo>
                <a:cubicBezTo>
                  <a:pt x="2838450" y="1212155"/>
                  <a:pt x="2839541" y="1225054"/>
                  <a:pt x="2841724" y="1230213"/>
                </a:cubicBezTo>
                <a:cubicBezTo>
                  <a:pt x="2843907" y="1235373"/>
                  <a:pt x="2848372" y="1239887"/>
                  <a:pt x="2855118" y="1243757"/>
                </a:cubicBezTo>
                <a:cubicBezTo>
                  <a:pt x="2861865" y="1247626"/>
                  <a:pt x="2870894" y="1249561"/>
                  <a:pt x="2882205" y="1249561"/>
                </a:cubicBezTo>
                <a:lnTo>
                  <a:pt x="2895302" y="1249561"/>
                </a:lnTo>
                <a:lnTo>
                  <a:pt x="2895302" y="1260574"/>
                </a:lnTo>
                <a:lnTo>
                  <a:pt x="2684562" y="1260574"/>
                </a:lnTo>
                <a:lnTo>
                  <a:pt x="2684562" y="1249561"/>
                </a:lnTo>
                <a:lnTo>
                  <a:pt x="2697659" y="1249561"/>
                </a:lnTo>
                <a:cubicBezTo>
                  <a:pt x="2709565" y="1249561"/>
                  <a:pt x="2719090" y="1247477"/>
                  <a:pt x="2726233" y="1243310"/>
                </a:cubicBezTo>
                <a:cubicBezTo>
                  <a:pt x="2731194" y="1240532"/>
                  <a:pt x="2735163" y="1235769"/>
                  <a:pt x="2738140" y="1229023"/>
                </a:cubicBezTo>
                <a:cubicBezTo>
                  <a:pt x="2740323" y="1224260"/>
                  <a:pt x="2741414" y="1211759"/>
                  <a:pt x="2741414" y="1191518"/>
                </a:cubicBezTo>
                <a:lnTo>
                  <a:pt x="2741414" y="892373"/>
                </a:lnTo>
                <a:lnTo>
                  <a:pt x="2586632" y="1260574"/>
                </a:lnTo>
                <a:lnTo>
                  <a:pt x="2579489" y="1260574"/>
                </a:lnTo>
                <a:lnTo>
                  <a:pt x="2422326" y="895052"/>
                </a:lnTo>
                <a:lnTo>
                  <a:pt x="2422326" y="1179314"/>
                </a:lnTo>
                <a:cubicBezTo>
                  <a:pt x="2422326" y="1199158"/>
                  <a:pt x="2422822" y="1211362"/>
                  <a:pt x="2423814" y="1215926"/>
                </a:cubicBezTo>
                <a:cubicBezTo>
                  <a:pt x="2426394" y="1225848"/>
                  <a:pt x="2432000" y="1233934"/>
                  <a:pt x="2440632" y="1240185"/>
                </a:cubicBezTo>
                <a:cubicBezTo>
                  <a:pt x="2449264" y="1246436"/>
                  <a:pt x="2462808" y="1249561"/>
                  <a:pt x="2481262" y="1249561"/>
                </a:cubicBezTo>
                <a:lnTo>
                  <a:pt x="2481262" y="1260574"/>
                </a:lnTo>
                <a:lnTo>
                  <a:pt x="2343150" y="1260574"/>
                </a:lnTo>
                <a:lnTo>
                  <a:pt x="2343150" y="1249561"/>
                </a:lnTo>
                <a:lnTo>
                  <a:pt x="2347317" y="1249561"/>
                </a:lnTo>
                <a:cubicBezTo>
                  <a:pt x="2356247" y="1249759"/>
                  <a:pt x="2364581" y="1248321"/>
                  <a:pt x="2372320" y="1245245"/>
                </a:cubicBezTo>
                <a:cubicBezTo>
                  <a:pt x="2380059" y="1242169"/>
                  <a:pt x="2385913" y="1238051"/>
                  <a:pt x="2389882" y="1232892"/>
                </a:cubicBezTo>
                <a:cubicBezTo>
                  <a:pt x="2393850" y="1227733"/>
                  <a:pt x="2396926" y="1220490"/>
                  <a:pt x="2399109" y="1211163"/>
                </a:cubicBezTo>
                <a:cubicBezTo>
                  <a:pt x="2399506" y="1208980"/>
                  <a:pt x="2399705" y="1198860"/>
                  <a:pt x="2399705" y="1180802"/>
                </a:cubicBezTo>
                <a:lnTo>
                  <a:pt x="2399705" y="925413"/>
                </a:lnTo>
                <a:cubicBezTo>
                  <a:pt x="2399705" y="904974"/>
                  <a:pt x="2398613" y="892225"/>
                  <a:pt x="2396431" y="887164"/>
                </a:cubicBezTo>
                <a:cubicBezTo>
                  <a:pt x="2394247" y="882104"/>
                  <a:pt x="2389782" y="877639"/>
                  <a:pt x="2383036" y="873770"/>
                </a:cubicBezTo>
                <a:cubicBezTo>
                  <a:pt x="2376289" y="869900"/>
                  <a:pt x="2367260" y="867966"/>
                  <a:pt x="2355949" y="867966"/>
                </a:cubicBezTo>
                <a:lnTo>
                  <a:pt x="2343150" y="867966"/>
                </a:lnTo>
                <a:close/>
                <a:moveTo>
                  <a:pt x="4950619" y="848618"/>
                </a:moveTo>
                <a:lnTo>
                  <a:pt x="4956274" y="848618"/>
                </a:lnTo>
                <a:lnTo>
                  <a:pt x="5101828" y="1179612"/>
                </a:lnTo>
                <a:cubicBezTo>
                  <a:pt x="5115718" y="1210965"/>
                  <a:pt x="5127129" y="1230709"/>
                  <a:pt x="5136058" y="1238845"/>
                </a:cubicBezTo>
                <a:cubicBezTo>
                  <a:pt x="5142805" y="1244997"/>
                  <a:pt x="5152330" y="1248569"/>
                  <a:pt x="5164633" y="1249561"/>
                </a:cubicBezTo>
                <a:lnTo>
                  <a:pt x="5164633" y="1260574"/>
                </a:lnTo>
                <a:lnTo>
                  <a:pt x="4969371" y="1260574"/>
                </a:lnTo>
                <a:lnTo>
                  <a:pt x="4969371" y="1249561"/>
                </a:lnTo>
                <a:lnTo>
                  <a:pt x="4977408" y="1249561"/>
                </a:lnTo>
                <a:cubicBezTo>
                  <a:pt x="4993084" y="1249561"/>
                  <a:pt x="5004097" y="1247378"/>
                  <a:pt x="5010447" y="1243012"/>
                </a:cubicBezTo>
                <a:cubicBezTo>
                  <a:pt x="5014813" y="1239837"/>
                  <a:pt x="5016996" y="1235273"/>
                  <a:pt x="5016996" y="1229320"/>
                </a:cubicBezTo>
                <a:cubicBezTo>
                  <a:pt x="5016996" y="1225748"/>
                  <a:pt x="5016401" y="1222077"/>
                  <a:pt x="5015210" y="1218307"/>
                </a:cubicBezTo>
                <a:cubicBezTo>
                  <a:pt x="5014813" y="1216521"/>
                  <a:pt x="5011836" y="1209080"/>
                  <a:pt x="5006280" y="1195983"/>
                </a:cubicBezTo>
                <a:lnTo>
                  <a:pt x="4984849" y="1145679"/>
                </a:lnTo>
                <a:lnTo>
                  <a:pt x="4842272" y="1145679"/>
                </a:lnTo>
                <a:lnTo>
                  <a:pt x="4825305" y="1184970"/>
                </a:lnTo>
                <a:cubicBezTo>
                  <a:pt x="4819749" y="1198066"/>
                  <a:pt x="4816971" y="1208881"/>
                  <a:pt x="4816971" y="1217414"/>
                </a:cubicBezTo>
                <a:cubicBezTo>
                  <a:pt x="4816971" y="1228725"/>
                  <a:pt x="4821535" y="1237059"/>
                  <a:pt x="4830663" y="1242417"/>
                </a:cubicBezTo>
                <a:cubicBezTo>
                  <a:pt x="4836021" y="1245592"/>
                  <a:pt x="4849217" y="1247973"/>
                  <a:pt x="4870251" y="1249561"/>
                </a:cubicBezTo>
                <a:lnTo>
                  <a:pt x="4870251" y="1260574"/>
                </a:lnTo>
                <a:lnTo>
                  <a:pt x="4736008" y="1260574"/>
                </a:lnTo>
                <a:lnTo>
                  <a:pt x="4736008" y="1249561"/>
                </a:lnTo>
                <a:cubicBezTo>
                  <a:pt x="4750494" y="1247378"/>
                  <a:pt x="4762400" y="1241375"/>
                  <a:pt x="4771727" y="1231553"/>
                </a:cubicBezTo>
                <a:cubicBezTo>
                  <a:pt x="4781053" y="1221730"/>
                  <a:pt x="4792563" y="1201440"/>
                  <a:pt x="4806255" y="1170682"/>
                </a:cubicBezTo>
                <a:close/>
                <a:moveTo>
                  <a:pt x="3131343" y="848618"/>
                </a:moveTo>
                <a:lnTo>
                  <a:pt x="3136999" y="848618"/>
                </a:lnTo>
                <a:lnTo>
                  <a:pt x="3282553" y="1179612"/>
                </a:lnTo>
                <a:cubicBezTo>
                  <a:pt x="3296443" y="1210965"/>
                  <a:pt x="3307854" y="1230709"/>
                  <a:pt x="3316783" y="1238845"/>
                </a:cubicBezTo>
                <a:cubicBezTo>
                  <a:pt x="3323530" y="1244997"/>
                  <a:pt x="3333055" y="1248569"/>
                  <a:pt x="3345358" y="1249561"/>
                </a:cubicBezTo>
                <a:lnTo>
                  <a:pt x="3345358" y="1260574"/>
                </a:lnTo>
                <a:lnTo>
                  <a:pt x="3150096" y="1260574"/>
                </a:lnTo>
                <a:lnTo>
                  <a:pt x="3150096" y="1249561"/>
                </a:lnTo>
                <a:lnTo>
                  <a:pt x="3158132" y="1249561"/>
                </a:lnTo>
                <a:cubicBezTo>
                  <a:pt x="3173809" y="1249561"/>
                  <a:pt x="3184823" y="1247378"/>
                  <a:pt x="3191173" y="1243012"/>
                </a:cubicBezTo>
                <a:cubicBezTo>
                  <a:pt x="3195539" y="1239837"/>
                  <a:pt x="3197721" y="1235273"/>
                  <a:pt x="3197721" y="1229320"/>
                </a:cubicBezTo>
                <a:cubicBezTo>
                  <a:pt x="3197721" y="1225748"/>
                  <a:pt x="3197125" y="1222077"/>
                  <a:pt x="3195935" y="1218307"/>
                </a:cubicBezTo>
                <a:cubicBezTo>
                  <a:pt x="3195539" y="1216521"/>
                  <a:pt x="3192562" y="1209080"/>
                  <a:pt x="3187005" y="1195983"/>
                </a:cubicBezTo>
                <a:lnTo>
                  <a:pt x="3165574" y="1145679"/>
                </a:lnTo>
                <a:lnTo>
                  <a:pt x="3022997" y="1145679"/>
                </a:lnTo>
                <a:lnTo>
                  <a:pt x="3006030" y="1184970"/>
                </a:lnTo>
                <a:cubicBezTo>
                  <a:pt x="3000474" y="1198066"/>
                  <a:pt x="2997696" y="1208881"/>
                  <a:pt x="2997696" y="1217414"/>
                </a:cubicBezTo>
                <a:cubicBezTo>
                  <a:pt x="2997696" y="1228725"/>
                  <a:pt x="3002260" y="1237059"/>
                  <a:pt x="3011388" y="1242417"/>
                </a:cubicBezTo>
                <a:cubicBezTo>
                  <a:pt x="3016746" y="1245592"/>
                  <a:pt x="3029942" y="1247973"/>
                  <a:pt x="3050976" y="1249561"/>
                </a:cubicBezTo>
                <a:lnTo>
                  <a:pt x="3050976" y="1260574"/>
                </a:lnTo>
                <a:lnTo>
                  <a:pt x="2916733" y="1260574"/>
                </a:lnTo>
                <a:lnTo>
                  <a:pt x="2916733" y="1249561"/>
                </a:lnTo>
                <a:cubicBezTo>
                  <a:pt x="2931219" y="1247378"/>
                  <a:pt x="2943126" y="1241375"/>
                  <a:pt x="2952452" y="1231553"/>
                </a:cubicBezTo>
                <a:cubicBezTo>
                  <a:pt x="2961779" y="1221730"/>
                  <a:pt x="2973288" y="1201440"/>
                  <a:pt x="2986981" y="1170682"/>
                </a:cubicBezTo>
                <a:close/>
                <a:moveTo>
                  <a:pt x="5573315" y="333077"/>
                </a:moveTo>
                <a:lnTo>
                  <a:pt x="5573315" y="454819"/>
                </a:lnTo>
                <a:cubicBezTo>
                  <a:pt x="5573315" y="474067"/>
                  <a:pt x="5575994" y="487610"/>
                  <a:pt x="5581352" y="495449"/>
                </a:cubicBezTo>
                <a:cubicBezTo>
                  <a:pt x="5586710" y="503287"/>
                  <a:pt x="5596632" y="507206"/>
                  <a:pt x="5611118" y="507206"/>
                </a:cubicBezTo>
                <a:cubicBezTo>
                  <a:pt x="5634335" y="507206"/>
                  <a:pt x="5651847" y="499368"/>
                  <a:pt x="5663654" y="483691"/>
                </a:cubicBezTo>
                <a:cubicBezTo>
                  <a:pt x="5675461" y="468015"/>
                  <a:pt x="5681365" y="448469"/>
                  <a:pt x="5681365" y="425053"/>
                </a:cubicBezTo>
                <a:cubicBezTo>
                  <a:pt x="5681365" y="402431"/>
                  <a:pt x="5676007" y="383431"/>
                  <a:pt x="5665291" y="368052"/>
                </a:cubicBezTo>
                <a:cubicBezTo>
                  <a:pt x="5654576" y="352673"/>
                  <a:pt x="5642620" y="342999"/>
                  <a:pt x="5629424" y="339030"/>
                </a:cubicBezTo>
                <a:cubicBezTo>
                  <a:pt x="5616227" y="335062"/>
                  <a:pt x="5597525" y="333077"/>
                  <a:pt x="5573315" y="333077"/>
                </a:cubicBezTo>
                <a:close/>
                <a:moveTo>
                  <a:pt x="2715816" y="333077"/>
                </a:moveTo>
                <a:lnTo>
                  <a:pt x="2715816" y="454819"/>
                </a:lnTo>
                <a:cubicBezTo>
                  <a:pt x="2715816" y="474067"/>
                  <a:pt x="2718495" y="487610"/>
                  <a:pt x="2723852" y="495449"/>
                </a:cubicBezTo>
                <a:cubicBezTo>
                  <a:pt x="2729210" y="503287"/>
                  <a:pt x="2739132" y="507206"/>
                  <a:pt x="2753618" y="507206"/>
                </a:cubicBezTo>
                <a:cubicBezTo>
                  <a:pt x="2776835" y="507206"/>
                  <a:pt x="2794347" y="499368"/>
                  <a:pt x="2806154" y="483691"/>
                </a:cubicBezTo>
                <a:cubicBezTo>
                  <a:pt x="2817961" y="468015"/>
                  <a:pt x="2823865" y="448469"/>
                  <a:pt x="2823865" y="425053"/>
                </a:cubicBezTo>
                <a:cubicBezTo>
                  <a:pt x="2823865" y="402431"/>
                  <a:pt x="2818507" y="383431"/>
                  <a:pt x="2807791" y="368052"/>
                </a:cubicBezTo>
                <a:cubicBezTo>
                  <a:pt x="2797076" y="352673"/>
                  <a:pt x="2785119" y="342999"/>
                  <a:pt x="2771924" y="339030"/>
                </a:cubicBezTo>
                <a:cubicBezTo>
                  <a:pt x="2758728" y="335062"/>
                  <a:pt x="2740025" y="333077"/>
                  <a:pt x="2715816" y="333077"/>
                </a:cubicBezTo>
                <a:close/>
                <a:moveTo>
                  <a:pt x="1369814" y="328315"/>
                </a:moveTo>
                <a:lnTo>
                  <a:pt x="1369814" y="457795"/>
                </a:lnTo>
                <a:lnTo>
                  <a:pt x="1369516" y="472678"/>
                </a:lnTo>
                <a:cubicBezTo>
                  <a:pt x="1369516" y="483394"/>
                  <a:pt x="1372245" y="491480"/>
                  <a:pt x="1377702" y="496937"/>
                </a:cubicBezTo>
                <a:cubicBezTo>
                  <a:pt x="1383159" y="502394"/>
                  <a:pt x="1391245" y="505123"/>
                  <a:pt x="1401961" y="505123"/>
                </a:cubicBezTo>
                <a:cubicBezTo>
                  <a:pt x="1417836" y="505123"/>
                  <a:pt x="1432471" y="501600"/>
                  <a:pt x="1445865" y="494556"/>
                </a:cubicBezTo>
                <a:cubicBezTo>
                  <a:pt x="1459259" y="487511"/>
                  <a:pt x="1469529" y="477292"/>
                  <a:pt x="1476672" y="463897"/>
                </a:cubicBezTo>
                <a:cubicBezTo>
                  <a:pt x="1483816" y="450503"/>
                  <a:pt x="1487388" y="435570"/>
                  <a:pt x="1487388" y="419100"/>
                </a:cubicBezTo>
                <a:cubicBezTo>
                  <a:pt x="1487388" y="400248"/>
                  <a:pt x="1483023" y="383332"/>
                  <a:pt x="1474291" y="368350"/>
                </a:cubicBezTo>
                <a:cubicBezTo>
                  <a:pt x="1465560" y="353368"/>
                  <a:pt x="1453555" y="342900"/>
                  <a:pt x="1438275" y="336947"/>
                </a:cubicBezTo>
                <a:cubicBezTo>
                  <a:pt x="1422995" y="330994"/>
                  <a:pt x="1400175" y="328116"/>
                  <a:pt x="1369814" y="328315"/>
                </a:cubicBezTo>
                <a:close/>
                <a:moveTo>
                  <a:pt x="6295727" y="251222"/>
                </a:moveTo>
                <a:lnTo>
                  <a:pt x="6233815" y="390227"/>
                </a:lnTo>
                <a:lnTo>
                  <a:pt x="6355854" y="390227"/>
                </a:lnTo>
                <a:close/>
                <a:moveTo>
                  <a:pt x="952202" y="251222"/>
                </a:moveTo>
                <a:lnTo>
                  <a:pt x="890290" y="390227"/>
                </a:lnTo>
                <a:lnTo>
                  <a:pt x="1012329" y="390227"/>
                </a:lnTo>
                <a:close/>
                <a:moveTo>
                  <a:pt x="4913114" y="149721"/>
                </a:moveTo>
                <a:lnTo>
                  <a:pt x="4913114" y="184249"/>
                </a:lnTo>
                <a:cubicBezTo>
                  <a:pt x="4913114" y="232668"/>
                  <a:pt x="4909840" y="279896"/>
                  <a:pt x="4903291" y="325934"/>
                </a:cubicBezTo>
                <a:cubicBezTo>
                  <a:pt x="4896743" y="371971"/>
                  <a:pt x="4887813" y="408136"/>
                  <a:pt x="4876502" y="434429"/>
                </a:cubicBezTo>
                <a:cubicBezTo>
                  <a:pt x="4865191" y="460722"/>
                  <a:pt x="4850110" y="482898"/>
                  <a:pt x="4831258" y="500955"/>
                </a:cubicBezTo>
                <a:lnTo>
                  <a:pt x="4975026" y="500955"/>
                </a:lnTo>
                <a:cubicBezTo>
                  <a:pt x="4994473" y="500955"/>
                  <a:pt x="5005933" y="499616"/>
                  <a:pt x="5009406" y="496937"/>
                </a:cubicBezTo>
                <a:cubicBezTo>
                  <a:pt x="5012878" y="494258"/>
                  <a:pt x="5014615" y="485577"/>
                  <a:pt x="5014615" y="470892"/>
                </a:cubicBezTo>
                <a:lnTo>
                  <a:pt x="5014615" y="149721"/>
                </a:lnTo>
                <a:close/>
                <a:moveTo>
                  <a:pt x="5972175" y="146744"/>
                </a:moveTo>
                <a:lnTo>
                  <a:pt x="5972175" y="321171"/>
                </a:lnTo>
                <a:cubicBezTo>
                  <a:pt x="5978723" y="321568"/>
                  <a:pt x="5983684" y="321766"/>
                  <a:pt x="5987058" y="321766"/>
                </a:cubicBezTo>
                <a:cubicBezTo>
                  <a:pt x="6011267" y="321766"/>
                  <a:pt x="6029920" y="314573"/>
                  <a:pt x="6043017" y="300186"/>
                </a:cubicBezTo>
                <a:cubicBezTo>
                  <a:pt x="6056114" y="285800"/>
                  <a:pt x="6062662" y="263525"/>
                  <a:pt x="6062662" y="233362"/>
                </a:cubicBezTo>
                <a:cubicBezTo>
                  <a:pt x="6062662" y="203398"/>
                  <a:pt x="6056114" y="181471"/>
                  <a:pt x="6043017" y="167580"/>
                </a:cubicBezTo>
                <a:cubicBezTo>
                  <a:pt x="6029920" y="153690"/>
                  <a:pt x="6010374" y="146744"/>
                  <a:pt x="5984379" y="146744"/>
                </a:cubicBezTo>
                <a:close/>
                <a:moveTo>
                  <a:pt x="628650" y="146744"/>
                </a:moveTo>
                <a:lnTo>
                  <a:pt x="628650" y="321171"/>
                </a:lnTo>
                <a:cubicBezTo>
                  <a:pt x="635198" y="321568"/>
                  <a:pt x="640159" y="321766"/>
                  <a:pt x="643533" y="321766"/>
                </a:cubicBezTo>
                <a:cubicBezTo>
                  <a:pt x="667742" y="321766"/>
                  <a:pt x="686395" y="314573"/>
                  <a:pt x="699492" y="300186"/>
                </a:cubicBezTo>
                <a:cubicBezTo>
                  <a:pt x="712589" y="285800"/>
                  <a:pt x="719137" y="263525"/>
                  <a:pt x="719137" y="233362"/>
                </a:cubicBezTo>
                <a:cubicBezTo>
                  <a:pt x="719137" y="203398"/>
                  <a:pt x="712589" y="181471"/>
                  <a:pt x="699492" y="167580"/>
                </a:cubicBezTo>
                <a:cubicBezTo>
                  <a:pt x="686395" y="153690"/>
                  <a:pt x="666849" y="146744"/>
                  <a:pt x="640854" y="146744"/>
                </a:cubicBezTo>
                <a:close/>
                <a:moveTo>
                  <a:pt x="1369814" y="146149"/>
                </a:moveTo>
                <a:lnTo>
                  <a:pt x="1369814" y="305098"/>
                </a:lnTo>
                <a:cubicBezTo>
                  <a:pt x="1397992" y="305098"/>
                  <a:pt x="1418778" y="301923"/>
                  <a:pt x="1432173" y="295573"/>
                </a:cubicBezTo>
                <a:cubicBezTo>
                  <a:pt x="1445567" y="289223"/>
                  <a:pt x="1455837" y="280293"/>
                  <a:pt x="1462980" y="268784"/>
                </a:cubicBezTo>
                <a:cubicBezTo>
                  <a:pt x="1470124" y="257274"/>
                  <a:pt x="1473696" y="242590"/>
                  <a:pt x="1473696" y="224730"/>
                </a:cubicBezTo>
                <a:cubicBezTo>
                  <a:pt x="1473696" y="206871"/>
                  <a:pt x="1470174" y="192236"/>
                  <a:pt x="1463129" y="180826"/>
                </a:cubicBezTo>
                <a:cubicBezTo>
                  <a:pt x="1456085" y="169416"/>
                  <a:pt x="1446014" y="160734"/>
                  <a:pt x="1432917" y="154781"/>
                </a:cubicBezTo>
                <a:cubicBezTo>
                  <a:pt x="1419820" y="148828"/>
                  <a:pt x="1398786" y="145951"/>
                  <a:pt x="1369814" y="146149"/>
                </a:cubicBezTo>
                <a:close/>
                <a:moveTo>
                  <a:pt x="3665339" y="136922"/>
                </a:moveTo>
                <a:cubicBezTo>
                  <a:pt x="3628430" y="136922"/>
                  <a:pt x="3600351" y="155773"/>
                  <a:pt x="3581103" y="193476"/>
                </a:cubicBezTo>
                <a:cubicBezTo>
                  <a:pt x="3565426" y="224433"/>
                  <a:pt x="3557587" y="268883"/>
                  <a:pt x="3557587" y="326826"/>
                </a:cubicBezTo>
                <a:cubicBezTo>
                  <a:pt x="3557587" y="395684"/>
                  <a:pt x="3569692" y="446584"/>
                  <a:pt x="3593902" y="479524"/>
                </a:cubicBezTo>
                <a:cubicBezTo>
                  <a:pt x="3610768" y="502543"/>
                  <a:pt x="3634382" y="514052"/>
                  <a:pt x="3664743" y="514052"/>
                </a:cubicBezTo>
                <a:cubicBezTo>
                  <a:pt x="3685183" y="514052"/>
                  <a:pt x="3702248" y="509091"/>
                  <a:pt x="3715940" y="499169"/>
                </a:cubicBezTo>
                <a:cubicBezTo>
                  <a:pt x="3733403" y="486469"/>
                  <a:pt x="3746996" y="466179"/>
                  <a:pt x="3756719" y="438299"/>
                </a:cubicBezTo>
                <a:cubicBezTo>
                  <a:pt x="3766443" y="410418"/>
                  <a:pt x="3771305" y="374055"/>
                  <a:pt x="3771305" y="329208"/>
                </a:cubicBezTo>
                <a:cubicBezTo>
                  <a:pt x="3771305" y="275828"/>
                  <a:pt x="3766343" y="235892"/>
                  <a:pt x="3756422" y="209401"/>
                </a:cubicBezTo>
                <a:cubicBezTo>
                  <a:pt x="3746500" y="182910"/>
                  <a:pt x="3733850" y="164207"/>
                  <a:pt x="3718470" y="153293"/>
                </a:cubicBezTo>
                <a:cubicBezTo>
                  <a:pt x="3703091" y="142379"/>
                  <a:pt x="3685381" y="136922"/>
                  <a:pt x="3665339" y="136922"/>
                </a:cubicBezTo>
                <a:close/>
                <a:moveTo>
                  <a:pt x="7512546" y="123527"/>
                </a:moveTo>
                <a:lnTo>
                  <a:pt x="7728942" y="123527"/>
                </a:lnTo>
                <a:lnTo>
                  <a:pt x="7728942" y="134541"/>
                </a:lnTo>
                <a:lnTo>
                  <a:pt x="7714952" y="134541"/>
                </a:lnTo>
                <a:cubicBezTo>
                  <a:pt x="7696696" y="134541"/>
                  <a:pt x="7684492" y="138460"/>
                  <a:pt x="7678340" y="146298"/>
                </a:cubicBezTo>
                <a:cubicBezTo>
                  <a:pt x="7672189" y="154136"/>
                  <a:pt x="7669113" y="169465"/>
                  <a:pt x="7669113" y="192286"/>
                </a:cubicBezTo>
                <a:lnTo>
                  <a:pt x="7669113" y="413444"/>
                </a:lnTo>
                <a:lnTo>
                  <a:pt x="7811392" y="190202"/>
                </a:lnTo>
                <a:cubicBezTo>
                  <a:pt x="7811194" y="168374"/>
                  <a:pt x="7808565" y="153640"/>
                  <a:pt x="7803504" y="146000"/>
                </a:cubicBezTo>
                <a:cubicBezTo>
                  <a:pt x="7798445" y="138361"/>
                  <a:pt x="7785794" y="134541"/>
                  <a:pt x="7765554" y="134541"/>
                </a:cubicBezTo>
                <a:lnTo>
                  <a:pt x="7752159" y="134541"/>
                </a:lnTo>
                <a:lnTo>
                  <a:pt x="7752159" y="123527"/>
                </a:lnTo>
                <a:lnTo>
                  <a:pt x="7968555" y="123527"/>
                </a:lnTo>
                <a:lnTo>
                  <a:pt x="7968555" y="134541"/>
                </a:lnTo>
                <a:lnTo>
                  <a:pt x="7954565" y="134541"/>
                </a:lnTo>
                <a:cubicBezTo>
                  <a:pt x="7935912" y="134541"/>
                  <a:pt x="7923560" y="138112"/>
                  <a:pt x="7917507" y="145256"/>
                </a:cubicBezTo>
                <a:cubicBezTo>
                  <a:pt x="7911454" y="152400"/>
                  <a:pt x="7908428" y="168076"/>
                  <a:pt x="7908428" y="192286"/>
                </a:cubicBezTo>
                <a:lnTo>
                  <a:pt x="7908428" y="457795"/>
                </a:lnTo>
                <a:cubicBezTo>
                  <a:pt x="7908428" y="482600"/>
                  <a:pt x="7911504" y="498525"/>
                  <a:pt x="7917656" y="505569"/>
                </a:cubicBezTo>
                <a:cubicBezTo>
                  <a:pt x="7923807" y="512614"/>
                  <a:pt x="7936110" y="516136"/>
                  <a:pt x="7954565" y="516136"/>
                </a:cubicBezTo>
                <a:lnTo>
                  <a:pt x="7968555" y="516136"/>
                </a:lnTo>
                <a:lnTo>
                  <a:pt x="7968555" y="527149"/>
                </a:lnTo>
                <a:lnTo>
                  <a:pt x="7752159" y="527149"/>
                </a:lnTo>
                <a:lnTo>
                  <a:pt x="7752159" y="516136"/>
                </a:lnTo>
                <a:lnTo>
                  <a:pt x="7765554" y="516136"/>
                </a:lnTo>
                <a:cubicBezTo>
                  <a:pt x="7784405" y="516136"/>
                  <a:pt x="7796758" y="512415"/>
                  <a:pt x="7802612" y="504974"/>
                </a:cubicBezTo>
                <a:cubicBezTo>
                  <a:pt x="7808466" y="497532"/>
                  <a:pt x="7811392" y="481806"/>
                  <a:pt x="7811392" y="457795"/>
                </a:cubicBezTo>
                <a:lnTo>
                  <a:pt x="7811392" y="238720"/>
                </a:lnTo>
                <a:lnTo>
                  <a:pt x="7669113" y="461962"/>
                </a:lnTo>
                <a:cubicBezTo>
                  <a:pt x="7669113" y="481211"/>
                  <a:pt x="7671494" y="495052"/>
                  <a:pt x="7676257" y="503486"/>
                </a:cubicBezTo>
                <a:cubicBezTo>
                  <a:pt x="7681019" y="511919"/>
                  <a:pt x="7693918" y="516136"/>
                  <a:pt x="7714952" y="516136"/>
                </a:cubicBezTo>
                <a:lnTo>
                  <a:pt x="7728942" y="516136"/>
                </a:lnTo>
                <a:lnTo>
                  <a:pt x="7728942" y="527149"/>
                </a:lnTo>
                <a:lnTo>
                  <a:pt x="7512546" y="527149"/>
                </a:lnTo>
                <a:lnTo>
                  <a:pt x="7512546" y="516136"/>
                </a:lnTo>
                <a:lnTo>
                  <a:pt x="7525940" y="516136"/>
                </a:lnTo>
                <a:cubicBezTo>
                  <a:pt x="7544792" y="516136"/>
                  <a:pt x="7557194" y="512415"/>
                  <a:pt x="7563147" y="504974"/>
                </a:cubicBezTo>
                <a:cubicBezTo>
                  <a:pt x="7569101" y="497532"/>
                  <a:pt x="7572077" y="481806"/>
                  <a:pt x="7572077" y="457795"/>
                </a:cubicBezTo>
                <a:lnTo>
                  <a:pt x="7572077" y="192286"/>
                </a:lnTo>
                <a:cubicBezTo>
                  <a:pt x="7572077" y="168076"/>
                  <a:pt x="7569696" y="152400"/>
                  <a:pt x="7564933" y="145256"/>
                </a:cubicBezTo>
                <a:cubicBezTo>
                  <a:pt x="7560171" y="138112"/>
                  <a:pt x="7547173" y="134541"/>
                  <a:pt x="7525940" y="134541"/>
                </a:cubicBezTo>
                <a:lnTo>
                  <a:pt x="7512546" y="134541"/>
                </a:lnTo>
                <a:close/>
                <a:moveTo>
                  <a:pt x="7036296" y="123527"/>
                </a:moveTo>
                <a:lnTo>
                  <a:pt x="7252692" y="123527"/>
                </a:lnTo>
                <a:lnTo>
                  <a:pt x="7252692" y="134541"/>
                </a:lnTo>
                <a:lnTo>
                  <a:pt x="7238702" y="134541"/>
                </a:lnTo>
                <a:cubicBezTo>
                  <a:pt x="7220446" y="134541"/>
                  <a:pt x="7208242" y="138460"/>
                  <a:pt x="7202090" y="146298"/>
                </a:cubicBezTo>
                <a:cubicBezTo>
                  <a:pt x="7195939" y="154136"/>
                  <a:pt x="7192863" y="169465"/>
                  <a:pt x="7192863" y="192286"/>
                </a:cubicBezTo>
                <a:lnTo>
                  <a:pt x="7192863" y="413444"/>
                </a:lnTo>
                <a:lnTo>
                  <a:pt x="7335143" y="190202"/>
                </a:lnTo>
                <a:cubicBezTo>
                  <a:pt x="7334944" y="168374"/>
                  <a:pt x="7332315" y="153640"/>
                  <a:pt x="7327255" y="146000"/>
                </a:cubicBezTo>
                <a:cubicBezTo>
                  <a:pt x="7322195" y="138361"/>
                  <a:pt x="7309544" y="134541"/>
                  <a:pt x="7289304" y="134541"/>
                </a:cubicBezTo>
                <a:lnTo>
                  <a:pt x="7275909" y="134541"/>
                </a:lnTo>
                <a:lnTo>
                  <a:pt x="7275909" y="123527"/>
                </a:lnTo>
                <a:lnTo>
                  <a:pt x="7492305" y="123527"/>
                </a:lnTo>
                <a:lnTo>
                  <a:pt x="7492305" y="134541"/>
                </a:lnTo>
                <a:lnTo>
                  <a:pt x="7478315" y="134541"/>
                </a:lnTo>
                <a:cubicBezTo>
                  <a:pt x="7459662" y="134541"/>
                  <a:pt x="7447310" y="138112"/>
                  <a:pt x="7441257" y="145256"/>
                </a:cubicBezTo>
                <a:cubicBezTo>
                  <a:pt x="7435205" y="152400"/>
                  <a:pt x="7432179" y="168076"/>
                  <a:pt x="7432179" y="192286"/>
                </a:cubicBezTo>
                <a:lnTo>
                  <a:pt x="7432179" y="457795"/>
                </a:lnTo>
                <a:cubicBezTo>
                  <a:pt x="7432179" y="482600"/>
                  <a:pt x="7435255" y="498525"/>
                  <a:pt x="7441406" y="505569"/>
                </a:cubicBezTo>
                <a:cubicBezTo>
                  <a:pt x="7447557" y="512614"/>
                  <a:pt x="7459861" y="516136"/>
                  <a:pt x="7478315" y="516136"/>
                </a:cubicBezTo>
                <a:lnTo>
                  <a:pt x="7492305" y="516136"/>
                </a:lnTo>
                <a:lnTo>
                  <a:pt x="7492305" y="527149"/>
                </a:lnTo>
                <a:lnTo>
                  <a:pt x="7275909" y="527149"/>
                </a:lnTo>
                <a:lnTo>
                  <a:pt x="7275909" y="516136"/>
                </a:lnTo>
                <a:lnTo>
                  <a:pt x="7289304" y="516136"/>
                </a:lnTo>
                <a:cubicBezTo>
                  <a:pt x="7308155" y="516136"/>
                  <a:pt x="7320508" y="512415"/>
                  <a:pt x="7326362" y="504974"/>
                </a:cubicBezTo>
                <a:cubicBezTo>
                  <a:pt x="7332216" y="497532"/>
                  <a:pt x="7335143" y="481806"/>
                  <a:pt x="7335143" y="457795"/>
                </a:cubicBezTo>
                <a:lnTo>
                  <a:pt x="7335143" y="238720"/>
                </a:lnTo>
                <a:lnTo>
                  <a:pt x="7192863" y="461962"/>
                </a:lnTo>
                <a:cubicBezTo>
                  <a:pt x="7192863" y="481211"/>
                  <a:pt x="7195244" y="495052"/>
                  <a:pt x="7200007" y="503486"/>
                </a:cubicBezTo>
                <a:cubicBezTo>
                  <a:pt x="7204769" y="511919"/>
                  <a:pt x="7217668" y="516136"/>
                  <a:pt x="7238702" y="516136"/>
                </a:cubicBezTo>
                <a:lnTo>
                  <a:pt x="7252692" y="516136"/>
                </a:lnTo>
                <a:lnTo>
                  <a:pt x="7252692" y="527149"/>
                </a:lnTo>
                <a:lnTo>
                  <a:pt x="7036296" y="527149"/>
                </a:lnTo>
                <a:lnTo>
                  <a:pt x="7036296" y="516136"/>
                </a:lnTo>
                <a:lnTo>
                  <a:pt x="7049690" y="516136"/>
                </a:lnTo>
                <a:cubicBezTo>
                  <a:pt x="7068542" y="516136"/>
                  <a:pt x="7080944" y="512415"/>
                  <a:pt x="7086897" y="504974"/>
                </a:cubicBezTo>
                <a:cubicBezTo>
                  <a:pt x="7092851" y="497532"/>
                  <a:pt x="7095827" y="481806"/>
                  <a:pt x="7095827" y="457795"/>
                </a:cubicBezTo>
                <a:lnTo>
                  <a:pt x="7095827" y="192286"/>
                </a:lnTo>
                <a:cubicBezTo>
                  <a:pt x="7095827" y="168076"/>
                  <a:pt x="7093446" y="152400"/>
                  <a:pt x="7088683" y="145256"/>
                </a:cubicBezTo>
                <a:cubicBezTo>
                  <a:pt x="7083921" y="138112"/>
                  <a:pt x="7070923" y="134541"/>
                  <a:pt x="7049690" y="134541"/>
                </a:cubicBezTo>
                <a:lnTo>
                  <a:pt x="7036296" y="134541"/>
                </a:lnTo>
                <a:close/>
                <a:moveTo>
                  <a:pt x="6563320" y="123527"/>
                </a:moveTo>
                <a:lnTo>
                  <a:pt x="6774358" y="123527"/>
                </a:lnTo>
                <a:lnTo>
                  <a:pt x="6774358" y="134541"/>
                </a:lnTo>
                <a:lnTo>
                  <a:pt x="6760964" y="134541"/>
                </a:lnTo>
                <a:cubicBezTo>
                  <a:pt x="6749256" y="134541"/>
                  <a:pt x="6739830" y="136624"/>
                  <a:pt x="6732686" y="140791"/>
                </a:cubicBezTo>
                <a:cubicBezTo>
                  <a:pt x="6727527" y="143569"/>
                  <a:pt x="6723459" y="148332"/>
                  <a:pt x="6720483" y="155079"/>
                </a:cubicBezTo>
                <a:cubicBezTo>
                  <a:pt x="6718300" y="159841"/>
                  <a:pt x="6717208" y="172343"/>
                  <a:pt x="6717208" y="192584"/>
                </a:cubicBezTo>
                <a:lnTo>
                  <a:pt x="6717208" y="306884"/>
                </a:lnTo>
                <a:lnTo>
                  <a:pt x="6859786" y="306884"/>
                </a:lnTo>
                <a:lnTo>
                  <a:pt x="6859786" y="192584"/>
                </a:lnTo>
                <a:cubicBezTo>
                  <a:pt x="6859786" y="171946"/>
                  <a:pt x="6858694" y="159048"/>
                  <a:pt x="6856511" y="153888"/>
                </a:cubicBezTo>
                <a:cubicBezTo>
                  <a:pt x="6854328" y="148729"/>
                  <a:pt x="6849864" y="144214"/>
                  <a:pt x="6843117" y="140345"/>
                </a:cubicBezTo>
                <a:cubicBezTo>
                  <a:pt x="6836370" y="136475"/>
                  <a:pt x="6827341" y="134541"/>
                  <a:pt x="6816030" y="134541"/>
                </a:cubicBezTo>
                <a:lnTo>
                  <a:pt x="6802933" y="134541"/>
                </a:lnTo>
                <a:lnTo>
                  <a:pt x="6802933" y="123527"/>
                </a:lnTo>
                <a:lnTo>
                  <a:pt x="7013674" y="123527"/>
                </a:lnTo>
                <a:lnTo>
                  <a:pt x="7013674" y="134541"/>
                </a:lnTo>
                <a:lnTo>
                  <a:pt x="7000577" y="134541"/>
                </a:lnTo>
                <a:cubicBezTo>
                  <a:pt x="6988671" y="134541"/>
                  <a:pt x="6979245" y="136624"/>
                  <a:pt x="6972300" y="140791"/>
                </a:cubicBezTo>
                <a:cubicBezTo>
                  <a:pt x="6967140" y="143569"/>
                  <a:pt x="6963072" y="148332"/>
                  <a:pt x="6960096" y="155079"/>
                </a:cubicBezTo>
                <a:cubicBezTo>
                  <a:pt x="6957913" y="159841"/>
                  <a:pt x="6956822" y="172343"/>
                  <a:pt x="6956822" y="192584"/>
                </a:cubicBezTo>
                <a:lnTo>
                  <a:pt x="6956822" y="458093"/>
                </a:lnTo>
                <a:cubicBezTo>
                  <a:pt x="6956822" y="478730"/>
                  <a:pt x="6957913" y="491629"/>
                  <a:pt x="6960096" y="496788"/>
                </a:cubicBezTo>
                <a:cubicBezTo>
                  <a:pt x="6962279" y="501948"/>
                  <a:pt x="6966744" y="506462"/>
                  <a:pt x="6973490" y="510332"/>
                </a:cubicBezTo>
                <a:cubicBezTo>
                  <a:pt x="6980237" y="514201"/>
                  <a:pt x="6989266" y="516136"/>
                  <a:pt x="7000577" y="516136"/>
                </a:cubicBezTo>
                <a:lnTo>
                  <a:pt x="7013674" y="516136"/>
                </a:lnTo>
                <a:lnTo>
                  <a:pt x="7013674" y="527149"/>
                </a:lnTo>
                <a:lnTo>
                  <a:pt x="6802933" y="527149"/>
                </a:lnTo>
                <a:lnTo>
                  <a:pt x="6802933" y="516136"/>
                </a:lnTo>
                <a:lnTo>
                  <a:pt x="6816030" y="516136"/>
                </a:lnTo>
                <a:cubicBezTo>
                  <a:pt x="6827936" y="516136"/>
                  <a:pt x="6837362" y="514052"/>
                  <a:pt x="6844308" y="509885"/>
                </a:cubicBezTo>
                <a:cubicBezTo>
                  <a:pt x="6849467" y="507107"/>
                  <a:pt x="6853535" y="502344"/>
                  <a:pt x="6856511" y="495598"/>
                </a:cubicBezTo>
                <a:cubicBezTo>
                  <a:pt x="6858694" y="490835"/>
                  <a:pt x="6859786" y="478334"/>
                  <a:pt x="6859786" y="458093"/>
                </a:cubicBezTo>
                <a:lnTo>
                  <a:pt x="6859786" y="333077"/>
                </a:lnTo>
                <a:lnTo>
                  <a:pt x="6717208" y="333077"/>
                </a:lnTo>
                <a:lnTo>
                  <a:pt x="6717208" y="458093"/>
                </a:lnTo>
                <a:cubicBezTo>
                  <a:pt x="6717208" y="478730"/>
                  <a:pt x="6718350" y="491629"/>
                  <a:pt x="6720631" y="496788"/>
                </a:cubicBezTo>
                <a:cubicBezTo>
                  <a:pt x="6722913" y="501948"/>
                  <a:pt x="6727378" y="506462"/>
                  <a:pt x="6734026" y="510332"/>
                </a:cubicBezTo>
                <a:cubicBezTo>
                  <a:pt x="6740674" y="514201"/>
                  <a:pt x="6749653" y="516136"/>
                  <a:pt x="6760964" y="516136"/>
                </a:cubicBezTo>
                <a:lnTo>
                  <a:pt x="6774358" y="516136"/>
                </a:lnTo>
                <a:lnTo>
                  <a:pt x="6774358" y="527149"/>
                </a:lnTo>
                <a:lnTo>
                  <a:pt x="6563320" y="527149"/>
                </a:lnTo>
                <a:lnTo>
                  <a:pt x="6563320" y="516136"/>
                </a:lnTo>
                <a:lnTo>
                  <a:pt x="6576715" y="516136"/>
                </a:lnTo>
                <a:cubicBezTo>
                  <a:pt x="6588423" y="516136"/>
                  <a:pt x="6597848" y="514052"/>
                  <a:pt x="6604992" y="509885"/>
                </a:cubicBezTo>
                <a:cubicBezTo>
                  <a:pt x="6610152" y="507107"/>
                  <a:pt x="6614120" y="502344"/>
                  <a:pt x="6616898" y="495598"/>
                </a:cubicBezTo>
                <a:cubicBezTo>
                  <a:pt x="6619081" y="490835"/>
                  <a:pt x="6620172" y="478334"/>
                  <a:pt x="6620172" y="458093"/>
                </a:cubicBezTo>
                <a:lnTo>
                  <a:pt x="6620172" y="192584"/>
                </a:lnTo>
                <a:cubicBezTo>
                  <a:pt x="6620172" y="171946"/>
                  <a:pt x="6619081" y="159048"/>
                  <a:pt x="6616898" y="153888"/>
                </a:cubicBezTo>
                <a:cubicBezTo>
                  <a:pt x="6614715" y="148729"/>
                  <a:pt x="6610300" y="144214"/>
                  <a:pt x="6603653" y="140345"/>
                </a:cubicBezTo>
                <a:cubicBezTo>
                  <a:pt x="6597005" y="136475"/>
                  <a:pt x="6588026" y="134541"/>
                  <a:pt x="6576715" y="134541"/>
                </a:cubicBezTo>
                <a:lnTo>
                  <a:pt x="6563320" y="134541"/>
                </a:lnTo>
                <a:close/>
                <a:moveTo>
                  <a:pt x="5823049" y="123527"/>
                </a:moveTo>
                <a:lnTo>
                  <a:pt x="5998964" y="123527"/>
                </a:lnTo>
                <a:cubicBezTo>
                  <a:pt x="6056907" y="123527"/>
                  <a:pt x="6098480" y="133846"/>
                  <a:pt x="6123682" y="154483"/>
                </a:cubicBezTo>
                <a:cubicBezTo>
                  <a:pt x="6148883" y="175121"/>
                  <a:pt x="6161484" y="200918"/>
                  <a:pt x="6161484" y="231874"/>
                </a:cubicBezTo>
                <a:cubicBezTo>
                  <a:pt x="6161484" y="258068"/>
                  <a:pt x="6153348" y="280491"/>
                  <a:pt x="6137076" y="299144"/>
                </a:cubicBezTo>
                <a:cubicBezTo>
                  <a:pt x="6120805" y="317798"/>
                  <a:pt x="6098381" y="330498"/>
                  <a:pt x="6069806" y="337244"/>
                </a:cubicBezTo>
                <a:cubicBezTo>
                  <a:pt x="6050558" y="342007"/>
                  <a:pt x="6018014" y="344388"/>
                  <a:pt x="5972175" y="344388"/>
                </a:cubicBezTo>
                <a:lnTo>
                  <a:pt x="5972175" y="456307"/>
                </a:lnTo>
                <a:cubicBezTo>
                  <a:pt x="5972175" y="478135"/>
                  <a:pt x="5973514" y="491877"/>
                  <a:pt x="5976193" y="497532"/>
                </a:cubicBezTo>
                <a:cubicBezTo>
                  <a:pt x="5978872" y="503188"/>
                  <a:pt x="5983635" y="507702"/>
                  <a:pt x="5990481" y="511076"/>
                </a:cubicBezTo>
                <a:cubicBezTo>
                  <a:pt x="5997327" y="514449"/>
                  <a:pt x="6009878" y="516136"/>
                  <a:pt x="6028134" y="516136"/>
                </a:cubicBezTo>
                <a:lnTo>
                  <a:pt x="6028134" y="527149"/>
                </a:lnTo>
                <a:lnTo>
                  <a:pt x="5823049" y="527149"/>
                </a:lnTo>
                <a:lnTo>
                  <a:pt x="5823049" y="516136"/>
                </a:lnTo>
                <a:cubicBezTo>
                  <a:pt x="5841702" y="516136"/>
                  <a:pt x="5854352" y="514400"/>
                  <a:pt x="5861000" y="510927"/>
                </a:cubicBezTo>
                <a:cubicBezTo>
                  <a:pt x="5867648" y="507454"/>
                  <a:pt x="5872311" y="502940"/>
                  <a:pt x="5874990" y="497384"/>
                </a:cubicBezTo>
                <a:cubicBezTo>
                  <a:pt x="5877669" y="491827"/>
                  <a:pt x="5879008" y="478135"/>
                  <a:pt x="5879008" y="456307"/>
                </a:cubicBezTo>
                <a:lnTo>
                  <a:pt x="5879008" y="194369"/>
                </a:lnTo>
                <a:cubicBezTo>
                  <a:pt x="5879008" y="172541"/>
                  <a:pt x="5877669" y="158800"/>
                  <a:pt x="5874990" y="153144"/>
                </a:cubicBezTo>
                <a:cubicBezTo>
                  <a:pt x="5872311" y="147489"/>
                  <a:pt x="5867598" y="142974"/>
                  <a:pt x="5860851" y="139601"/>
                </a:cubicBezTo>
                <a:cubicBezTo>
                  <a:pt x="5854105" y="136227"/>
                  <a:pt x="5841504" y="134541"/>
                  <a:pt x="5823049" y="134541"/>
                </a:cubicBezTo>
                <a:close/>
                <a:moveTo>
                  <a:pt x="5417641" y="123527"/>
                </a:moveTo>
                <a:lnTo>
                  <a:pt x="5765899" y="123527"/>
                </a:lnTo>
                <a:lnTo>
                  <a:pt x="5765899" y="233065"/>
                </a:lnTo>
                <a:lnTo>
                  <a:pt x="5754588" y="233065"/>
                </a:lnTo>
                <a:cubicBezTo>
                  <a:pt x="5750818" y="212824"/>
                  <a:pt x="5744468" y="196304"/>
                  <a:pt x="5735538" y="183505"/>
                </a:cubicBezTo>
                <a:cubicBezTo>
                  <a:pt x="5726608" y="170706"/>
                  <a:pt x="5715992" y="161875"/>
                  <a:pt x="5703689" y="157014"/>
                </a:cubicBezTo>
                <a:cubicBezTo>
                  <a:pt x="5691386" y="152152"/>
                  <a:pt x="5672534" y="149721"/>
                  <a:pt x="5647134" y="149721"/>
                </a:cubicBezTo>
                <a:lnTo>
                  <a:pt x="5573315" y="149721"/>
                </a:lnTo>
                <a:lnTo>
                  <a:pt x="5573315" y="306884"/>
                </a:lnTo>
                <a:lnTo>
                  <a:pt x="5626596" y="306884"/>
                </a:lnTo>
                <a:cubicBezTo>
                  <a:pt x="5684143" y="306884"/>
                  <a:pt x="5725914" y="317004"/>
                  <a:pt x="5751909" y="337244"/>
                </a:cubicBezTo>
                <a:cubicBezTo>
                  <a:pt x="5777905" y="357485"/>
                  <a:pt x="5790902" y="384473"/>
                  <a:pt x="5790902" y="418207"/>
                </a:cubicBezTo>
                <a:cubicBezTo>
                  <a:pt x="5790902" y="441226"/>
                  <a:pt x="5784304" y="461069"/>
                  <a:pt x="5771108" y="477738"/>
                </a:cubicBezTo>
                <a:cubicBezTo>
                  <a:pt x="5757912" y="494407"/>
                  <a:pt x="5741342" y="506809"/>
                  <a:pt x="5721399" y="514945"/>
                </a:cubicBezTo>
                <a:cubicBezTo>
                  <a:pt x="5701456" y="523081"/>
                  <a:pt x="5672336" y="527149"/>
                  <a:pt x="5634037" y="527149"/>
                </a:cubicBezTo>
                <a:lnTo>
                  <a:pt x="5417641" y="527149"/>
                </a:lnTo>
                <a:lnTo>
                  <a:pt x="5417641" y="516136"/>
                </a:lnTo>
                <a:cubicBezTo>
                  <a:pt x="5442644" y="515739"/>
                  <a:pt x="5458668" y="512415"/>
                  <a:pt x="5465713" y="506164"/>
                </a:cubicBezTo>
                <a:cubicBezTo>
                  <a:pt x="5472757" y="499914"/>
                  <a:pt x="5476279" y="486271"/>
                  <a:pt x="5476279" y="465237"/>
                </a:cubicBezTo>
                <a:lnTo>
                  <a:pt x="5476279" y="189012"/>
                </a:lnTo>
                <a:cubicBezTo>
                  <a:pt x="5476279" y="166191"/>
                  <a:pt x="5472708" y="151408"/>
                  <a:pt x="5465564" y="144661"/>
                </a:cubicBezTo>
                <a:cubicBezTo>
                  <a:pt x="5458420" y="137914"/>
                  <a:pt x="5442446" y="134541"/>
                  <a:pt x="5417641" y="134541"/>
                </a:cubicBezTo>
                <a:close/>
                <a:moveTo>
                  <a:pt x="5181600" y="123527"/>
                </a:moveTo>
                <a:lnTo>
                  <a:pt x="5392638" y="123527"/>
                </a:lnTo>
                <a:lnTo>
                  <a:pt x="5392638" y="134541"/>
                </a:lnTo>
                <a:lnTo>
                  <a:pt x="5379244" y="134541"/>
                </a:lnTo>
                <a:cubicBezTo>
                  <a:pt x="5367536" y="134541"/>
                  <a:pt x="5358110" y="136624"/>
                  <a:pt x="5350966" y="140791"/>
                </a:cubicBezTo>
                <a:cubicBezTo>
                  <a:pt x="5345807" y="143569"/>
                  <a:pt x="5341739" y="148332"/>
                  <a:pt x="5338762" y="155079"/>
                </a:cubicBezTo>
                <a:cubicBezTo>
                  <a:pt x="5336579" y="159841"/>
                  <a:pt x="5335488" y="172343"/>
                  <a:pt x="5335488" y="192584"/>
                </a:cubicBezTo>
                <a:lnTo>
                  <a:pt x="5335488" y="458093"/>
                </a:lnTo>
                <a:cubicBezTo>
                  <a:pt x="5335488" y="478730"/>
                  <a:pt x="5336629" y="491629"/>
                  <a:pt x="5338911" y="496788"/>
                </a:cubicBezTo>
                <a:cubicBezTo>
                  <a:pt x="5341193" y="501948"/>
                  <a:pt x="5345658" y="506462"/>
                  <a:pt x="5352306" y="510332"/>
                </a:cubicBezTo>
                <a:cubicBezTo>
                  <a:pt x="5358953" y="514201"/>
                  <a:pt x="5367933" y="516136"/>
                  <a:pt x="5379244" y="516136"/>
                </a:cubicBezTo>
                <a:lnTo>
                  <a:pt x="5392638" y="516136"/>
                </a:lnTo>
                <a:lnTo>
                  <a:pt x="5392638" y="527149"/>
                </a:lnTo>
                <a:lnTo>
                  <a:pt x="5181600" y="527149"/>
                </a:lnTo>
                <a:lnTo>
                  <a:pt x="5181600" y="516136"/>
                </a:lnTo>
                <a:lnTo>
                  <a:pt x="5194994" y="516136"/>
                </a:lnTo>
                <a:cubicBezTo>
                  <a:pt x="5206702" y="516136"/>
                  <a:pt x="5216128" y="514052"/>
                  <a:pt x="5223272" y="509885"/>
                </a:cubicBezTo>
                <a:cubicBezTo>
                  <a:pt x="5228431" y="507107"/>
                  <a:pt x="5232400" y="502344"/>
                  <a:pt x="5235178" y="495598"/>
                </a:cubicBezTo>
                <a:cubicBezTo>
                  <a:pt x="5237361" y="490835"/>
                  <a:pt x="5238452" y="478334"/>
                  <a:pt x="5238452" y="458093"/>
                </a:cubicBezTo>
                <a:lnTo>
                  <a:pt x="5238452" y="192584"/>
                </a:lnTo>
                <a:cubicBezTo>
                  <a:pt x="5238452" y="171946"/>
                  <a:pt x="5237361" y="159048"/>
                  <a:pt x="5235178" y="153888"/>
                </a:cubicBezTo>
                <a:cubicBezTo>
                  <a:pt x="5232995" y="148729"/>
                  <a:pt x="5228580" y="144214"/>
                  <a:pt x="5221932" y="140345"/>
                </a:cubicBezTo>
                <a:cubicBezTo>
                  <a:pt x="5215284" y="136475"/>
                  <a:pt x="5206305" y="134541"/>
                  <a:pt x="5194994" y="134541"/>
                </a:cubicBezTo>
                <a:lnTo>
                  <a:pt x="5181600" y="134541"/>
                </a:lnTo>
                <a:close/>
                <a:moveTo>
                  <a:pt x="4824710" y="123527"/>
                </a:moveTo>
                <a:lnTo>
                  <a:pt x="5158383" y="123527"/>
                </a:lnTo>
                <a:lnTo>
                  <a:pt x="5158383" y="134541"/>
                </a:lnTo>
                <a:cubicBezTo>
                  <a:pt x="5133578" y="135334"/>
                  <a:pt x="5117802" y="139005"/>
                  <a:pt x="5111055" y="145554"/>
                </a:cubicBezTo>
                <a:cubicBezTo>
                  <a:pt x="5104309" y="152102"/>
                  <a:pt x="5100935" y="166191"/>
                  <a:pt x="5100935" y="187821"/>
                </a:cubicBezTo>
                <a:lnTo>
                  <a:pt x="5100935" y="457498"/>
                </a:lnTo>
                <a:cubicBezTo>
                  <a:pt x="5100935" y="474563"/>
                  <a:pt x="5102225" y="486469"/>
                  <a:pt x="5104804" y="493216"/>
                </a:cubicBezTo>
                <a:cubicBezTo>
                  <a:pt x="5107384" y="499963"/>
                  <a:pt x="5113089" y="505470"/>
                  <a:pt x="5121920" y="509736"/>
                </a:cubicBezTo>
                <a:cubicBezTo>
                  <a:pt x="5130750" y="514003"/>
                  <a:pt x="5142904" y="516136"/>
                  <a:pt x="5158383" y="516136"/>
                </a:cubicBezTo>
                <a:lnTo>
                  <a:pt x="5158383" y="645021"/>
                </a:lnTo>
                <a:lnTo>
                  <a:pt x="5147369" y="645021"/>
                </a:lnTo>
                <a:cubicBezTo>
                  <a:pt x="5144988" y="610096"/>
                  <a:pt x="5132288" y="581719"/>
                  <a:pt x="5109269" y="559891"/>
                </a:cubicBezTo>
                <a:cubicBezTo>
                  <a:pt x="5086250" y="538063"/>
                  <a:pt x="5054699" y="527149"/>
                  <a:pt x="5014615" y="527149"/>
                </a:cubicBezTo>
                <a:lnTo>
                  <a:pt x="4904779" y="527149"/>
                </a:lnTo>
                <a:cubicBezTo>
                  <a:pt x="4863306" y="527149"/>
                  <a:pt x="4830018" y="537319"/>
                  <a:pt x="4804916" y="557659"/>
                </a:cubicBezTo>
                <a:cubicBezTo>
                  <a:pt x="4779813" y="577999"/>
                  <a:pt x="4765278" y="607119"/>
                  <a:pt x="4761309" y="645021"/>
                </a:cubicBezTo>
                <a:lnTo>
                  <a:pt x="4750296" y="645021"/>
                </a:lnTo>
                <a:lnTo>
                  <a:pt x="4750296" y="516136"/>
                </a:lnTo>
                <a:cubicBezTo>
                  <a:pt x="4799310" y="506412"/>
                  <a:pt x="4834384" y="473323"/>
                  <a:pt x="4855517" y="416868"/>
                </a:cubicBezTo>
                <a:cubicBezTo>
                  <a:pt x="4876651" y="360412"/>
                  <a:pt x="4887218" y="284857"/>
                  <a:pt x="4887218" y="190202"/>
                </a:cubicBezTo>
                <a:cubicBezTo>
                  <a:pt x="4887218" y="167382"/>
                  <a:pt x="4883299" y="152449"/>
                  <a:pt x="4875460" y="145405"/>
                </a:cubicBezTo>
                <a:cubicBezTo>
                  <a:pt x="4867622" y="138361"/>
                  <a:pt x="4850705" y="134739"/>
                  <a:pt x="4824710" y="134541"/>
                </a:cubicBezTo>
                <a:close/>
                <a:moveTo>
                  <a:pt x="4524375" y="123527"/>
                </a:moveTo>
                <a:lnTo>
                  <a:pt x="4735413" y="123527"/>
                </a:lnTo>
                <a:lnTo>
                  <a:pt x="4735413" y="134541"/>
                </a:lnTo>
                <a:lnTo>
                  <a:pt x="4722019" y="134541"/>
                </a:lnTo>
                <a:cubicBezTo>
                  <a:pt x="4710311" y="134541"/>
                  <a:pt x="4700885" y="136624"/>
                  <a:pt x="4693741" y="140791"/>
                </a:cubicBezTo>
                <a:cubicBezTo>
                  <a:pt x="4688582" y="143569"/>
                  <a:pt x="4684514" y="148332"/>
                  <a:pt x="4681537" y="155079"/>
                </a:cubicBezTo>
                <a:cubicBezTo>
                  <a:pt x="4679355" y="159841"/>
                  <a:pt x="4678263" y="172343"/>
                  <a:pt x="4678263" y="192584"/>
                </a:cubicBezTo>
                <a:lnTo>
                  <a:pt x="4678263" y="458093"/>
                </a:lnTo>
                <a:cubicBezTo>
                  <a:pt x="4678263" y="478730"/>
                  <a:pt x="4679404" y="491629"/>
                  <a:pt x="4681686" y="496788"/>
                </a:cubicBezTo>
                <a:cubicBezTo>
                  <a:pt x="4683968" y="501948"/>
                  <a:pt x="4688433" y="506462"/>
                  <a:pt x="4695081" y="510332"/>
                </a:cubicBezTo>
                <a:cubicBezTo>
                  <a:pt x="4701728" y="514201"/>
                  <a:pt x="4710708" y="516136"/>
                  <a:pt x="4722019" y="516136"/>
                </a:cubicBezTo>
                <a:lnTo>
                  <a:pt x="4735413" y="516136"/>
                </a:lnTo>
                <a:lnTo>
                  <a:pt x="4735413" y="527149"/>
                </a:lnTo>
                <a:lnTo>
                  <a:pt x="4524375" y="527149"/>
                </a:lnTo>
                <a:lnTo>
                  <a:pt x="4524375" y="516136"/>
                </a:lnTo>
                <a:lnTo>
                  <a:pt x="4537769" y="516136"/>
                </a:lnTo>
                <a:cubicBezTo>
                  <a:pt x="4549477" y="516136"/>
                  <a:pt x="4558903" y="514052"/>
                  <a:pt x="4566047" y="509885"/>
                </a:cubicBezTo>
                <a:cubicBezTo>
                  <a:pt x="4571206" y="507107"/>
                  <a:pt x="4575175" y="502344"/>
                  <a:pt x="4577953" y="495598"/>
                </a:cubicBezTo>
                <a:cubicBezTo>
                  <a:pt x="4580136" y="490835"/>
                  <a:pt x="4581227" y="478334"/>
                  <a:pt x="4581227" y="458093"/>
                </a:cubicBezTo>
                <a:lnTo>
                  <a:pt x="4581227" y="192584"/>
                </a:lnTo>
                <a:cubicBezTo>
                  <a:pt x="4581227" y="171946"/>
                  <a:pt x="4580136" y="159048"/>
                  <a:pt x="4577953" y="153888"/>
                </a:cubicBezTo>
                <a:cubicBezTo>
                  <a:pt x="4575770" y="148729"/>
                  <a:pt x="4571355" y="144214"/>
                  <a:pt x="4564707" y="140345"/>
                </a:cubicBezTo>
                <a:cubicBezTo>
                  <a:pt x="4558060" y="136475"/>
                  <a:pt x="4549080" y="134541"/>
                  <a:pt x="4537769" y="134541"/>
                </a:cubicBezTo>
                <a:lnTo>
                  <a:pt x="4524375" y="134541"/>
                </a:lnTo>
                <a:close/>
                <a:moveTo>
                  <a:pt x="4048125" y="123527"/>
                </a:moveTo>
                <a:lnTo>
                  <a:pt x="4498479" y="123527"/>
                </a:lnTo>
                <a:lnTo>
                  <a:pt x="4498479" y="134541"/>
                </a:lnTo>
                <a:lnTo>
                  <a:pt x="4487763" y="134541"/>
                </a:lnTo>
                <a:cubicBezTo>
                  <a:pt x="4468713" y="134541"/>
                  <a:pt x="4456211" y="138311"/>
                  <a:pt x="4450258" y="145852"/>
                </a:cubicBezTo>
                <a:cubicBezTo>
                  <a:pt x="4444305" y="153392"/>
                  <a:pt x="4441329" y="168969"/>
                  <a:pt x="4441329" y="192584"/>
                </a:cubicBezTo>
                <a:lnTo>
                  <a:pt x="4441329" y="457795"/>
                </a:lnTo>
                <a:cubicBezTo>
                  <a:pt x="4441329" y="483791"/>
                  <a:pt x="4444702" y="500013"/>
                  <a:pt x="4451449" y="506462"/>
                </a:cubicBezTo>
                <a:cubicBezTo>
                  <a:pt x="4458196" y="512911"/>
                  <a:pt x="4470698" y="516136"/>
                  <a:pt x="4488954" y="516136"/>
                </a:cubicBezTo>
                <a:lnTo>
                  <a:pt x="4498479" y="516136"/>
                </a:lnTo>
                <a:lnTo>
                  <a:pt x="4498479" y="527149"/>
                </a:lnTo>
                <a:lnTo>
                  <a:pt x="4287738" y="527149"/>
                </a:lnTo>
                <a:lnTo>
                  <a:pt x="4287738" y="516136"/>
                </a:lnTo>
                <a:lnTo>
                  <a:pt x="4300537" y="516136"/>
                </a:lnTo>
                <a:cubicBezTo>
                  <a:pt x="4320183" y="516136"/>
                  <a:pt x="4332386" y="511969"/>
                  <a:pt x="4337149" y="503634"/>
                </a:cubicBezTo>
                <a:cubicBezTo>
                  <a:pt x="4341911" y="495300"/>
                  <a:pt x="4344293" y="480020"/>
                  <a:pt x="4344293" y="457795"/>
                </a:cubicBezTo>
                <a:lnTo>
                  <a:pt x="4344293" y="149721"/>
                </a:lnTo>
                <a:lnTo>
                  <a:pt x="4201715" y="149721"/>
                </a:lnTo>
                <a:lnTo>
                  <a:pt x="4201715" y="457795"/>
                </a:lnTo>
                <a:cubicBezTo>
                  <a:pt x="4201715" y="483791"/>
                  <a:pt x="4204890" y="500013"/>
                  <a:pt x="4211240" y="506462"/>
                </a:cubicBezTo>
                <a:cubicBezTo>
                  <a:pt x="4217590" y="512911"/>
                  <a:pt x="4229497" y="516136"/>
                  <a:pt x="4246959" y="516136"/>
                </a:cubicBezTo>
                <a:lnTo>
                  <a:pt x="4259163" y="516136"/>
                </a:lnTo>
                <a:lnTo>
                  <a:pt x="4259163" y="527149"/>
                </a:lnTo>
                <a:lnTo>
                  <a:pt x="4048125" y="527149"/>
                </a:lnTo>
                <a:lnTo>
                  <a:pt x="4048125" y="516136"/>
                </a:lnTo>
                <a:lnTo>
                  <a:pt x="4060924" y="516136"/>
                </a:lnTo>
                <a:cubicBezTo>
                  <a:pt x="4078585" y="516136"/>
                  <a:pt x="4090293" y="512762"/>
                  <a:pt x="4096047" y="506016"/>
                </a:cubicBezTo>
                <a:cubicBezTo>
                  <a:pt x="4101802" y="499269"/>
                  <a:pt x="4104679" y="483195"/>
                  <a:pt x="4104679" y="457795"/>
                </a:cubicBezTo>
                <a:lnTo>
                  <a:pt x="4104679" y="192584"/>
                </a:lnTo>
                <a:cubicBezTo>
                  <a:pt x="4104679" y="168573"/>
                  <a:pt x="4102001" y="152896"/>
                  <a:pt x="4096643" y="145554"/>
                </a:cubicBezTo>
                <a:cubicBezTo>
                  <a:pt x="4091285" y="138212"/>
                  <a:pt x="4079379" y="134541"/>
                  <a:pt x="4060924" y="134541"/>
                </a:cubicBezTo>
                <a:lnTo>
                  <a:pt x="4048125" y="134541"/>
                </a:lnTo>
                <a:close/>
                <a:moveTo>
                  <a:pt x="2962870" y="123527"/>
                </a:moveTo>
                <a:lnTo>
                  <a:pt x="3173908" y="123527"/>
                </a:lnTo>
                <a:lnTo>
                  <a:pt x="3173908" y="134541"/>
                </a:lnTo>
                <a:lnTo>
                  <a:pt x="3160514" y="134541"/>
                </a:lnTo>
                <a:cubicBezTo>
                  <a:pt x="3148806" y="134541"/>
                  <a:pt x="3139380" y="136624"/>
                  <a:pt x="3132237" y="140791"/>
                </a:cubicBezTo>
                <a:cubicBezTo>
                  <a:pt x="3127077" y="143569"/>
                  <a:pt x="3123010" y="148332"/>
                  <a:pt x="3120033" y="155079"/>
                </a:cubicBezTo>
                <a:cubicBezTo>
                  <a:pt x="3117850" y="159841"/>
                  <a:pt x="3116758" y="172343"/>
                  <a:pt x="3116758" y="192584"/>
                </a:cubicBezTo>
                <a:lnTo>
                  <a:pt x="3116758" y="306884"/>
                </a:lnTo>
                <a:lnTo>
                  <a:pt x="3259336" y="306884"/>
                </a:lnTo>
                <a:lnTo>
                  <a:pt x="3259336" y="192584"/>
                </a:lnTo>
                <a:cubicBezTo>
                  <a:pt x="3259336" y="171946"/>
                  <a:pt x="3258245" y="159048"/>
                  <a:pt x="3256062" y="153888"/>
                </a:cubicBezTo>
                <a:cubicBezTo>
                  <a:pt x="3253879" y="148729"/>
                  <a:pt x="3249415" y="144214"/>
                  <a:pt x="3242667" y="140345"/>
                </a:cubicBezTo>
                <a:cubicBezTo>
                  <a:pt x="3235920" y="136475"/>
                  <a:pt x="3226892" y="134541"/>
                  <a:pt x="3215581" y="134541"/>
                </a:cubicBezTo>
                <a:lnTo>
                  <a:pt x="3202484" y="134541"/>
                </a:lnTo>
                <a:lnTo>
                  <a:pt x="3202484" y="123527"/>
                </a:lnTo>
                <a:lnTo>
                  <a:pt x="3413224" y="123527"/>
                </a:lnTo>
                <a:lnTo>
                  <a:pt x="3413224" y="134541"/>
                </a:lnTo>
                <a:lnTo>
                  <a:pt x="3400128" y="134541"/>
                </a:lnTo>
                <a:cubicBezTo>
                  <a:pt x="3388221" y="134541"/>
                  <a:pt x="3378795" y="136624"/>
                  <a:pt x="3371850" y="140791"/>
                </a:cubicBezTo>
                <a:cubicBezTo>
                  <a:pt x="3366691" y="143569"/>
                  <a:pt x="3362623" y="148332"/>
                  <a:pt x="3359646" y="155079"/>
                </a:cubicBezTo>
                <a:cubicBezTo>
                  <a:pt x="3357463" y="159841"/>
                  <a:pt x="3356372" y="172343"/>
                  <a:pt x="3356372" y="192584"/>
                </a:cubicBezTo>
                <a:lnTo>
                  <a:pt x="3356372" y="458093"/>
                </a:lnTo>
                <a:cubicBezTo>
                  <a:pt x="3356372" y="478730"/>
                  <a:pt x="3357463" y="491629"/>
                  <a:pt x="3359646" y="496788"/>
                </a:cubicBezTo>
                <a:cubicBezTo>
                  <a:pt x="3361828" y="501948"/>
                  <a:pt x="3366294" y="506462"/>
                  <a:pt x="3373040" y="510332"/>
                </a:cubicBezTo>
                <a:cubicBezTo>
                  <a:pt x="3379787" y="514201"/>
                  <a:pt x="3388816" y="516136"/>
                  <a:pt x="3400128" y="516136"/>
                </a:cubicBezTo>
                <a:lnTo>
                  <a:pt x="3413224" y="516136"/>
                </a:lnTo>
                <a:lnTo>
                  <a:pt x="3413224" y="527149"/>
                </a:lnTo>
                <a:lnTo>
                  <a:pt x="3202484" y="527149"/>
                </a:lnTo>
                <a:lnTo>
                  <a:pt x="3202484" y="516136"/>
                </a:lnTo>
                <a:lnTo>
                  <a:pt x="3215581" y="516136"/>
                </a:lnTo>
                <a:cubicBezTo>
                  <a:pt x="3227487" y="516136"/>
                  <a:pt x="3236912" y="514052"/>
                  <a:pt x="3243858" y="509885"/>
                </a:cubicBezTo>
                <a:cubicBezTo>
                  <a:pt x="3249017" y="507107"/>
                  <a:pt x="3253085" y="502344"/>
                  <a:pt x="3256062" y="495598"/>
                </a:cubicBezTo>
                <a:cubicBezTo>
                  <a:pt x="3258245" y="490835"/>
                  <a:pt x="3259336" y="478334"/>
                  <a:pt x="3259336" y="458093"/>
                </a:cubicBezTo>
                <a:lnTo>
                  <a:pt x="3259336" y="333077"/>
                </a:lnTo>
                <a:lnTo>
                  <a:pt x="3116758" y="333077"/>
                </a:lnTo>
                <a:lnTo>
                  <a:pt x="3116758" y="458093"/>
                </a:lnTo>
                <a:cubicBezTo>
                  <a:pt x="3116758" y="478730"/>
                  <a:pt x="3117900" y="491629"/>
                  <a:pt x="3120181" y="496788"/>
                </a:cubicBezTo>
                <a:cubicBezTo>
                  <a:pt x="3122464" y="501948"/>
                  <a:pt x="3126928" y="506462"/>
                  <a:pt x="3133576" y="510332"/>
                </a:cubicBezTo>
                <a:cubicBezTo>
                  <a:pt x="3140224" y="514201"/>
                  <a:pt x="3149203" y="516136"/>
                  <a:pt x="3160514" y="516136"/>
                </a:cubicBezTo>
                <a:lnTo>
                  <a:pt x="3173908" y="516136"/>
                </a:lnTo>
                <a:lnTo>
                  <a:pt x="3173908" y="527149"/>
                </a:lnTo>
                <a:lnTo>
                  <a:pt x="2962870" y="527149"/>
                </a:lnTo>
                <a:lnTo>
                  <a:pt x="2962870" y="516136"/>
                </a:lnTo>
                <a:lnTo>
                  <a:pt x="2976265" y="516136"/>
                </a:lnTo>
                <a:cubicBezTo>
                  <a:pt x="2987972" y="516136"/>
                  <a:pt x="2997398" y="514052"/>
                  <a:pt x="3004542" y="509885"/>
                </a:cubicBezTo>
                <a:cubicBezTo>
                  <a:pt x="3009701" y="507107"/>
                  <a:pt x="3013670" y="502344"/>
                  <a:pt x="3016449" y="495598"/>
                </a:cubicBezTo>
                <a:cubicBezTo>
                  <a:pt x="3018631" y="490835"/>
                  <a:pt x="3019723" y="478334"/>
                  <a:pt x="3019723" y="458093"/>
                </a:cubicBezTo>
                <a:lnTo>
                  <a:pt x="3019723" y="192584"/>
                </a:lnTo>
                <a:cubicBezTo>
                  <a:pt x="3019723" y="171946"/>
                  <a:pt x="3018631" y="159048"/>
                  <a:pt x="3016449" y="153888"/>
                </a:cubicBezTo>
                <a:cubicBezTo>
                  <a:pt x="3014265" y="148729"/>
                  <a:pt x="3009850" y="144214"/>
                  <a:pt x="3003203" y="140345"/>
                </a:cubicBezTo>
                <a:cubicBezTo>
                  <a:pt x="2996555" y="136475"/>
                  <a:pt x="2987576" y="134541"/>
                  <a:pt x="2976265" y="134541"/>
                </a:cubicBezTo>
                <a:lnTo>
                  <a:pt x="2962870" y="134541"/>
                </a:lnTo>
                <a:close/>
                <a:moveTo>
                  <a:pt x="2563416" y="123527"/>
                </a:moveTo>
                <a:lnTo>
                  <a:pt x="2771180" y="123527"/>
                </a:lnTo>
                <a:lnTo>
                  <a:pt x="2771180" y="134541"/>
                </a:lnTo>
                <a:cubicBezTo>
                  <a:pt x="2752130" y="134739"/>
                  <a:pt x="2739479" y="136525"/>
                  <a:pt x="2733228" y="139898"/>
                </a:cubicBezTo>
                <a:cubicBezTo>
                  <a:pt x="2726978" y="143272"/>
                  <a:pt x="2722513" y="147439"/>
                  <a:pt x="2719834" y="152400"/>
                </a:cubicBezTo>
                <a:cubicBezTo>
                  <a:pt x="2717155" y="157361"/>
                  <a:pt x="2715816" y="169664"/>
                  <a:pt x="2715816" y="189309"/>
                </a:cubicBezTo>
                <a:lnTo>
                  <a:pt x="2715816" y="306884"/>
                </a:lnTo>
                <a:lnTo>
                  <a:pt x="2769096" y="306884"/>
                </a:lnTo>
                <a:cubicBezTo>
                  <a:pt x="2826643" y="306884"/>
                  <a:pt x="2868414" y="317004"/>
                  <a:pt x="2894410" y="337244"/>
                </a:cubicBezTo>
                <a:cubicBezTo>
                  <a:pt x="2920405" y="357485"/>
                  <a:pt x="2933402" y="384473"/>
                  <a:pt x="2933402" y="418207"/>
                </a:cubicBezTo>
                <a:cubicBezTo>
                  <a:pt x="2933402" y="441226"/>
                  <a:pt x="2926804" y="461069"/>
                  <a:pt x="2913608" y="477738"/>
                </a:cubicBezTo>
                <a:cubicBezTo>
                  <a:pt x="2900412" y="494407"/>
                  <a:pt x="2883842" y="506809"/>
                  <a:pt x="2863900" y="514945"/>
                </a:cubicBezTo>
                <a:cubicBezTo>
                  <a:pt x="2843957" y="523081"/>
                  <a:pt x="2814836" y="527149"/>
                  <a:pt x="2776538" y="527149"/>
                </a:cubicBezTo>
                <a:lnTo>
                  <a:pt x="2560141" y="527149"/>
                </a:lnTo>
                <a:lnTo>
                  <a:pt x="2560141" y="516136"/>
                </a:lnTo>
                <a:cubicBezTo>
                  <a:pt x="2585145" y="515739"/>
                  <a:pt x="2601168" y="512415"/>
                  <a:pt x="2608213" y="506164"/>
                </a:cubicBezTo>
                <a:cubicBezTo>
                  <a:pt x="2615257" y="499914"/>
                  <a:pt x="2618780" y="486271"/>
                  <a:pt x="2618780" y="465237"/>
                </a:cubicBezTo>
                <a:lnTo>
                  <a:pt x="2618780" y="197048"/>
                </a:lnTo>
                <a:cubicBezTo>
                  <a:pt x="2618780" y="168473"/>
                  <a:pt x="2615852" y="151011"/>
                  <a:pt x="2609999" y="144661"/>
                </a:cubicBezTo>
                <a:cubicBezTo>
                  <a:pt x="2604145" y="138311"/>
                  <a:pt x="2588617" y="134937"/>
                  <a:pt x="2563416" y="134541"/>
                </a:cubicBezTo>
                <a:close/>
                <a:moveTo>
                  <a:pt x="2201466" y="123527"/>
                </a:moveTo>
                <a:lnTo>
                  <a:pt x="2529781" y="123527"/>
                </a:lnTo>
                <a:lnTo>
                  <a:pt x="2529781" y="134541"/>
                </a:lnTo>
                <a:cubicBezTo>
                  <a:pt x="2507953" y="134541"/>
                  <a:pt x="2493863" y="138013"/>
                  <a:pt x="2487513" y="144959"/>
                </a:cubicBezTo>
                <a:cubicBezTo>
                  <a:pt x="2481164" y="151904"/>
                  <a:pt x="2477989" y="164802"/>
                  <a:pt x="2477989" y="183654"/>
                </a:cubicBezTo>
                <a:lnTo>
                  <a:pt x="2477989" y="464344"/>
                </a:lnTo>
                <a:cubicBezTo>
                  <a:pt x="2477989" y="485775"/>
                  <a:pt x="2481164" y="499666"/>
                  <a:pt x="2487513" y="506016"/>
                </a:cubicBezTo>
                <a:cubicBezTo>
                  <a:pt x="2493863" y="512366"/>
                  <a:pt x="2508448" y="515739"/>
                  <a:pt x="2531269" y="516136"/>
                </a:cubicBezTo>
                <a:lnTo>
                  <a:pt x="2531269" y="527149"/>
                </a:lnTo>
                <a:lnTo>
                  <a:pt x="2327672" y="527149"/>
                </a:lnTo>
                <a:lnTo>
                  <a:pt x="2327672" y="516136"/>
                </a:lnTo>
                <a:cubicBezTo>
                  <a:pt x="2343944" y="516136"/>
                  <a:pt x="2355403" y="514796"/>
                  <a:pt x="2362051" y="512118"/>
                </a:cubicBezTo>
                <a:cubicBezTo>
                  <a:pt x="2368699" y="509439"/>
                  <a:pt x="2373511" y="505023"/>
                  <a:pt x="2376488" y="498872"/>
                </a:cubicBezTo>
                <a:cubicBezTo>
                  <a:pt x="2379464" y="492720"/>
                  <a:pt x="2380952" y="481806"/>
                  <a:pt x="2380952" y="466130"/>
                </a:cubicBezTo>
                <a:lnTo>
                  <a:pt x="2380952" y="149721"/>
                </a:lnTo>
                <a:lnTo>
                  <a:pt x="2283917" y="149721"/>
                </a:lnTo>
                <a:lnTo>
                  <a:pt x="2283917" y="270272"/>
                </a:lnTo>
                <a:cubicBezTo>
                  <a:pt x="2283917" y="320675"/>
                  <a:pt x="2282676" y="359073"/>
                  <a:pt x="2280195" y="385465"/>
                </a:cubicBezTo>
                <a:cubicBezTo>
                  <a:pt x="2277715" y="411857"/>
                  <a:pt x="2270869" y="436910"/>
                  <a:pt x="2259657" y="460623"/>
                </a:cubicBezTo>
                <a:cubicBezTo>
                  <a:pt x="2248445" y="484336"/>
                  <a:pt x="2234009" y="502146"/>
                  <a:pt x="2216348" y="514052"/>
                </a:cubicBezTo>
                <a:cubicBezTo>
                  <a:pt x="2198688" y="525959"/>
                  <a:pt x="2179141" y="531912"/>
                  <a:pt x="2157710" y="531912"/>
                </a:cubicBezTo>
                <a:cubicBezTo>
                  <a:pt x="2138263" y="531912"/>
                  <a:pt x="2123182" y="526802"/>
                  <a:pt x="2112466" y="516582"/>
                </a:cubicBezTo>
                <a:cubicBezTo>
                  <a:pt x="2101750" y="506363"/>
                  <a:pt x="2096393" y="493712"/>
                  <a:pt x="2096393" y="478631"/>
                </a:cubicBezTo>
                <a:cubicBezTo>
                  <a:pt x="2096393" y="466130"/>
                  <a:pt x="2099667" y="455860"/>
                  <a:pt x="2106216" y="447824"/>
                </a:cubicBezTo>
                <a:cubicBezTo>
                  <a:pt x="2112764" y="439787"/>
                  <a:pt x="2122190" y="435769"/>
                  <a:pt x="2134493" y="435769"/>
                </a:cubicBezTo>
                <a:cubicBezTo>
                  <a:pt x="2157313" y="435769"/>
                  <a:pt x="2169914" y="449957"/>
                  <a:pt x="2172295" y="478334"/>
                </a:cubicBezTo>
                <a:cubicBezTo>
                  <a:pt x="2173287" y="491034"/>
                  <a:pt x="2178248" y="497384"/>
                  <a:pt x="2187178" y="497384"/>
                </a:cubicBezTo>
                <a:cubicBezTo>
                  <a:pt x="2199680" y="497384"/>
                  <a:pt x="2212975" y="489000"/>
                  <a:pt x="2227064" y="472232"/>
                </a:cubicBezTo>
                <a:cubicBezTo>
                  <a:pt x="2241153" y="455464"/>
                  <a:pt x="2250480" y="432395"/>
                  <a:pt x="2255044" y="403026"/>
                </a:cubicBezTo>
                <a:cubicBezTo>
                  <a:pt x="2259608" y="373658"/>
                  <a:pt x="2261890" y="331093"/>
                  <a:pt x="2261890" y="275332"/>
                </a:cubicBezTo>
                <a:lnTo>
                  <a:pt x="2261890" y="199132"/>
                </a:lnTo>
                <a:cubicBezTo>
                  <a:pt x="2261890" y="177502"/>
                  <a:pt x="2260551" y="163066"/>
                  <a:pt x="2257871" y="155823"/>
                </a:cubicBezTo>
                <a:cubicBezTo>
                  <a:pt x="2255192" y="148580"/>
                  <a:pt x="2250033" y="143321"/>
                  <a:pt x="2242393" y="140047"/>
                </a:cubicBezTo>
                <a:cubicBezTo>
                  <a:pt x="2234753" y="136773"/>
                  <a:pt x="2221111" y="134937"/>
                  <a:pt x="2201466" y="134541"/>
                </a:cubicBezTo>
                <a:close/>
                <a:moveTo>
                  <a:pt x="1626096" y="123527"/>
                </a:moveTo>
                <a:lnTo>
                  <a:pt x="1842492" y="123527"/>
                </a:lnTo>
                <a:lnTo>
                  <a:pt x="1842492" y="134541"/>
                </a:lnTo>
                <a:lnTo>
                  <a:pt x="1828502" y="134541"/>
                </a:lnTo>
                <a:cubicBezTo>
                  <a:pt x="1810246" y="134541"/>
                  <a:pt x="1798042" y="138460"/>
                  <a:pt x="1791890" y="146298"/>
                </a:cubicBezTo>
                <a:cubicBezTo>
                  <a:pt x="1785739" y="154136"/>
                  <a:pt x="1782663" y="169465"/>
                  <a:pt x="1782663" y="192286"/>
                </a:cubicBezTo>
                <a:lnTo>
                  <a:pt x="1782663" y="413444"/>
                </a:lnTo>
                <a:lnTo>
                  <a:pt x="1924943" y="190202"/>
                </a:lnTo>
                <a:cubicBezTo>
                  <a:pt x="1924744" y="168374"/>
                  <a:pt x="1922115" y="153640"/>
                  <a:pt x="1917055" y="146000"/>
                </a:cubicBezTo>
                <a:cubicBezTo>
                  <a:pt x="1911995" y="138361"/>
                  <a:pt x="1899345" y="134541"/>
                  <a:pt x="1879104" y="134541"/>
                </a:cubicBezTo>
                <a:lnTo>
                  <a:pt x="1865709" y="134541"/>
                </a:lnTo>
                <a:lnTo>
                  <a:pt x="1865709" y="123527"/>
                </a:lnTo>
                <a:lnTo>
                  <a:pt x="2082105" y="123527"/>
                </a:lnTo>
                <a:lnTo>
                  <a:pt x="2082105" y="134541"/>
                </a:lnTo>
                <a:lnTo>
                  <a:pt x="2068115" y="134541"/>
                </a:lnTo>
                <a:cubicBezTo>
                  <a:pt x="2049463" y="134541"/>
                  <a:pt x="2037110" y="138112"/>
                  <a:pt x="2031057" y="145256"/>
                </a:cubicBezTo>
                <a:cubicBezTo>
                  <a:pt x="2025005" y="152400"/>
                  <a:pt x="2021979" y="168076"/>
                  <a:pt x="2021979" y="192286"/>
                </a:cubicBezTo>
                <a:lnTo>
                  <a:pt x="2021979" y="457795"/>
                </a:lnTo>
                <a:cubicBezTo>
                  <a:pt x="2021979" y="482600"/>
                  <a:pt x="2025054" y="498525"/>
                  <a:pt x="2031206" y="505569"/>
                </a:cubicBezTo>
                <a:cubicBezTo>
                  <a:pt x="2037358" y="512614"/>
                  <a:pt x="2049661" y="516136"/>
                  <a:pt x="2068115" y="516136"/>
                </a:cubicBezTo>
                <a:lnTo>
                  <a:pt x="2082105" y="516136"/>
                </a:lnTo>
                <a:lnTo>
                  <a:pt x="2082105" y="527149"/>
                </a:lnTo>
                <a:lnTo>
                  <a:pt x="1865709" y="527149"/>
                </a:lnTo>
                <a:lnTo>
                  <a:pt x="1865709" y="516136"/>
                </a:lnTo>
                <a:lnTo>
                  <a:pt x="1879104" y="516136"/>
                </a:lnTo>
                <a:cubicBezTo>
                  <a:pt x="1897955" y="516136"/>
                  <a:pt x="1910308" y="512415"/>
                  <a:pt x="1916162" y="504974"/>
                </a:cubicBezTo>
                <a:cubicBezTo>
                  <a:pt x="1922016" y="497532"/>
                  <a:pt x="1924943" y="481806"/>
                  <a:pt x="1924943" y="457795"/>
                </a:cubicBezTo>
                <a:lnTo>
                  <a:pt x="1924943" y="238720"/>
                </a:lnTo>
                <a:lnTo>
                  <a:pt x="1782663" y="461962"/>
                </a:lnTo>
                <a:cubicBezTo>
                  <a:pt x="1782663" y="481211"/>
                  <a:pt x="1785044" y="495052"/>
                  <a:pt x="1789807" y="503486"/>
                </a:cubicBezTo>
                <a:cubicBezTo>
                  <a:pt x="1794569" y="511919"/>
                  <a:pt x="1807468" y="516136"/>
                  <a:pt x="1828502" y="516136"/>
                </a:cubicBezTo>
                <a:lnTo>
                  <a:pt x="1842492" y="516136"/>
                </a:lnTo>
                <a:lnTo>
                  <a:pt x="1842492" y="527149"/>
                </a:lnTo>
                <a:lnTo>
                  <a:pt x="1626096" y="527149"/>
                </a:lnTo>
                <a:lnTo>
                  <a:pt x="1626096" y="516136"/>
                </a:lnTo>
                <a:lnTo>
                  <a:pt x="1639490" y="516136"/>
                </a:lnTo>
                <a:cubicBezTo>
                  <a:pt x="1658342" y="516136"/>
                  <a:pt x="1670745" y="512415"/>
                  <a:pt x="1676697" y="504974"/>
                </a:cubicBezTo>
                <a:cubicBezTo>
                  <a:pt x="1682651" y="497532"/>
                  <a:pt x="1685627" y="481806"/>
                  <a:pt x="1685627" y="457795"/>
                </a:cubicBezTo>
                <a:lnTo>
                  <a:pt x="1685627" y="192286"/>
                </a:lnTo>
                <a:cubicBezTo>
                  <a:pt x="1685627" y="168076"/>
                  <a:pt x="1683246" y="152400"/>
                  <a:pt x="1678483" y="145256"/>
                </a:cubicBezTo>
                <a:cubicBezTo>
                  <a:pt x="1673721" y="138112"/>
                  <a:pt x="1660724" y="134541"/>
                  <a:pt x="1639490" y="134541"/>
                </a:cubicBezTo>
                <a:lnTo>
                  <a:pt x="1626096" y="134541"/>
                </a:lnTo>
                <a:close/>
                <a:moveTo>
                  <a:pt x="1219795" y="123527"/>
                </a:moveTo>
                <a:lnTo>
                  <a:pt x="1413272" y="123527"/>
                </a:lnTo>
                <a:cubicBezTo>
                  <a:pt x="1459508" y="123527"/>
                  <a:pt x="1492250" y="127645"/>
                  <a:pt x="1511498" y="135880"/>
                </a:cubicBezTo>
                <a:cubicBezTo>
                  <a:pt x="1530747" y="144115"/>
                  <a:pt x="1545927" y="156418"/>
                  <a:pt x="1557040" y="172789"/>
                </a:cubicBezTo>
                <a:cubicBezTo>
                  <a:pt x="1568152" y="189160"/>
                  <a:pt x="1573708" y="206573"/>
                  <a:pt x="1573708" y="225028"/>
                </a:cubicBezTo>
                <a:cubicBezTo>
                  <a:pt x="1573708" y="244475"/>
                  <a:pt x="1566664" y="261789"/>
                  <a:pt x="1552575" y="276969"/>
                </a:cubicBezTo>
                <a:cubicBezTo>
                  <a:pt x="1538486" y="292150"/>
                  <a:pt x="1513682" y="304205"/>
                  <a:pt x="1478161" y="313134"/>
                </a:cubicBezTo>
                <a:cubicBezTo>
                  <a:pt x="1516459" y="322064"/>
                  <a:pt x="1543347" y="332879"/>
                  <a:pt x="1558825" y="345579"/>
                </a:cubicBezTo>
                <a:cubicBezTo>
                  <a:pt x="1581050" y="363637"/>
                  <a:pt x="1592163" y="387052"/>
                  <a:pt x="1592163" y="415826"/>
                </a:cubicBezTo>
                <a:cubicBezTo>
                  <a:pt x="1592163" y="446187"/>
                  <a:pt x="1579959" y="471289"/>
                  <a:pt x="1555552" y="491133"/>
                </a:cubicBezTo>
                <a:cubicBezTo>
                  <a:pt x="1525588" y="515144"/>
                  <a:pt x="1482030" y="527149"/>
                  <a:pt x="1424880" y="527149"/>
                </a:cubicBezTo>
                <a:lnTo>
                  <a:pt x="1219795" y="527149"/>
                </a:lnTo>
                <a:lnTo>
                  <a:pt x="1219795" y="516136"/>
                </a:lnTo>
                <a:cubicBezTo>
                  <a:pt x="1238448" y="516136"/>
                  <a:pt x="1251099" y="514400"/>
                  <a:pt x="1257746" y="510927"/>
                </a:cubicBezTo>
                <a:cubicBezTo>
                  <a:pt x="1264394" y="507454"/>
                  <a:pt x="1269057" y="502940"/>
                  <a:pt x="1271736" y="497384"/>
                </a:cubicBezTo>
                <a:cubicBezTo>
                  <a:pt x="1274415" y="491827"/>
                  <a:pt x="1275755" y="478135"/>
                  <a:pt x="1275755" y="456307"/>
                </a:cubicBezTo>
                <a:lnTo>
                  <a:pt x="1275755" y="194369"/>
                </a:lnTo>
                <a:cubicBezTo>
                  <a:pt x="1275755" y="172541"/>
                  <a:pt x="1274415" y="158800"/>
                  <a:pt x="1271736" y="153144"/>
                </a:cubicBezTo>
                <a:cubicBezTo>
                  <a:pt x="1269057" y="147489"/>
                  <a:pt x="1264344" y="142974"/>
                  <a:pt x="1257597" y="139601"/>
                </a:cubicBezTo>
                <a:cubicBezTo>
                  <a:pt x="1250851" y="136227"/>
                  <a:pt x="1238250" y="134541"/>
                  <a:pt x="1219795" y="134541"/>
                </a:cubicBezTo>
                <a:close/>
                <a:moveTo>
                  <a:pt x="479524" y="123527"/>
                </a:moveTo>
                <a:lnTo>
                  <a:pt x="655439" y="123527"/>
                </a:lnTo>
                <a:cubicBezTo>
                  <a:pt x="713383" y="123527"/>
                  <a:pt x="754955" y="133846"/>
                  <a:pt x="780157" y="154483"/>
                </a:cubicBezTo>
                <a:cubicBezTo>
                  <a:pt x="805358" y="175121"/>
                  <a:pt x="817959" y="200918"/>
                  <a:pt x="817959" y="231874"/>
                </a:cubicBezTo>
                <a:cubicBezTo>
                  <a:pt x="817959" y="258068"/>
                  <a:pt x="809823" y="280491"/>
                  <a:pt x="793551" y="299144"/>
                </a:cubicBezTo>
                <a:cubicBezTo>
                  <a:pt x="777280" y="317798"/>
                  <a:pt x="754856" y="330498"/>
                  <a:pt x="726281" y="337244"/>
                </a:cubicBezTo>
                <a:cubicBezTo>
                  <a:pt x="707033" y="342007"/>
                  <a:pt x="674489" y="344388"/>
                  <a:pt x="628650" y="344388"/>
                </a:cubicBezTo>
                <a:lnTo>
                  <a:pt x="628650" y="456307"/>
                </a:lnTo>
                <a:cubicBezTo>
                  <a:pt x="628650" y="478135"/>
                  <a:pt x="629989" y="491877"/>
                  <a:pt x="632668" y="497532"/>
                </a:cubicBezTo>
                <a:cubicBezTo>
                  <a:pt x="635347" y="503188"/>
                  <a:pt x="640110" y="507702"/>
                  <a:pt x="646956" y="511076"/>
                </a:cubicBezTo>
                <a:cubicBezTo>
                  <a:pt x="653802" y="514449"/>
                  <a:pt x="666353" y="516136"/>
                  <a:pt x="684609" y="516136"/>
                </a:cubicBezTo>
                <a:lnTo>
                  <a:pt x="684609" y="527149"/>
                </a:lnTo>
                <a:lnTo>
                  <a:pt x="479524" y="527149"/>
                </a:lnTo>
                <a:lnTo>
                  <a:pt x="479524" y="516136"/>
                </a:lnTo>
                <a:cubicBezTo>
                  <a:pt x="498177" y="516136"/>
                  <a:pt x="510828" y="514400"/>
                  <a:pt x="517475" y="510927"/>
                </a:cubicBezTo>
                <a:cubicBezTo>
                  <a:pt x="524123" y="507454"/>
                  <a:pt x="528786" y="502940"/>
                  <a:pt x="531465" y="497384"/>
                </a:cubicBezTo>
                <a:cubicBezTo>
                  <a:pt x="534144" y="491827"/>
                  <a:pt x="535483" y="478135"/>
                  <a:pt x="535483" y="456307"/>
                </a:cubicBezTo>
                <a:lnTo>
                  <a:pt x="535483" y="194369"/>
                </a:lnTo>
                <a:cubicBezTo>
                  <a:pt x="535483" y="172541"/>
                  <a:pt x="534144" y="158800"/>
                  <a:pt x="531465" y="153144"/>
                </a:cubicBezTo>
                <a:cubicBezTo>
                  <a:pt x="528786" y="147489"/>
                  <a:pt x="524073" y="142974"/>
                  <a:pt x="517326" y="139601"/>
                </a:cubicBezTo>
                <a:cubicBezTo>
                  <a:pt x="510580" y="136227"/>
                  <a:pt x="497979" y="134541"/>
                  <a:pt x="479524" y="134541"/>
                </a:cubicBezTo>
                <a:close/>
                <a:moveTo>
                  <a:pt x="0" y="123527"/>
                </a:moveTo>
                <a:lnTo>
                  <a:pt x="450354" y="123527"/>
                </a:lnTo>
                <a:lnTo>
                  <a:pt x="450354" y="134541"/>
                </a:lnTo>
                <a:lnTo>
                  <a:pt x="439638" y="134541"/>
                </a:lnTo>
                <a:cubicBezTo>
                  <a:pt x="420588" y="134541"/>
                  <a:pt x="408087" y="138311"/>
                  <a:pt x="402133" y="145852"/>
                </a:cubicBezTo>
                <a:cubicBezTo>
                  <a:pt x="396180" y="153392"/>
                  <a:pt x="393204" y="168969"/>
                  <a:pt x="393204" y="192584"/>
                </a:cubicBezTo>
                <a:lnTo>
                  <a:pt x="393204" y="457795"/>
                </a:lnTo>
                <a:cubicBezTo>
                  <a:pt x="393204" y="483791"/>
                  <a:pt x="396577" y="500013"/>
                  <a:pt x="403324" y="506462"/>
                </a:cubicBezTo>
                <a:cubicBezTo>
                  <a:pt x="410071" y="512911"/>
                  <a:pt x="422573" y="516136"/>
                  <a:pt x="440829" y="516136"/>
                </a:cubicBezTo>
                <a:lnTo>
                  <a:pt x="450354" y="516136"/>
                </a:lnTo>
                <a:lnTo>
                  <a:pt x="450354" y="527149"/>
                </a:lnTo>
                <a:lnTo>
                  <a:pt x="239613" y="527149"/>
                </a:lnTo>
                <a:lnTo>
                  <a:pt x="239613" y="516136"/>
                </a:lnTo>
                <a:lnTo>
                  <a:pt x="252412" y="516136"/>
                </a:lnTo>
                <a:cubicBezTo>
                  <a:pt x="272058" y="516136"/>
                  <a:pt x="284262" y="511969"/>
                  <a:pt x="289024" y="503634"/>
                </a:cubicBezTo>
                <a:cubicBezTo>
                  <a:pt x="293787" y="495300"/>
                  <a:pt x="296168" y="480020"/>
                  <a:pt x="296168" y="457795"/>
                </a:cubicBezTo>
                <a:lnTo>
                  <a:pt x="296168" y="149721"/>
                </a:lnTo>
                <a:lnTo>
                  <a:pt x="153590" y="149721"/>
                </a:lnTo>
                <a:lnTo>
                  <a:pt x="153590" y="457795"/>
                </a:lnTo>
                <a:cubicBezTo>
                  <a:pt x="153590" y="483791"/>
                  <a:pt x="156766" y="500013"/>
                  <a:pt x="163115" y="506462"/>
                </a:cubicBezTo>
                <a:cubicBezTo>
                  <a:pt x="169465" y="512911"/>
                  <a:pt x="181372" y="516136"/>
                  <a:pt x="198834" y="516136"/>
                </a:cubicBezTo>
                <a:lnTo>
                  <a:pt x="211038" y="516136"/>
                </a:lnTo>
                <a:lnTo>
                  <a:pt x="211038" y="527149"/>
                </a:lnTo>
                <a:lnTo>
                  <a:pt x="0" y="527149"/>
                </a:lnTo>
                <a:lnTo>
                  <a:pt x="0" y="516136"/>
                </a:lnTo>
                <a:lnTo>
                  <a:pt x="12799" y="516136"/>
                </a:lnTo>
                <a:cubicBezTo>
                  <a:pt x="30460" y="516136"/>
                  <a:pt x="42168" y="512762"/>
                  <a:pt x="47922" y="506016"/>
                </a:cubicBezTo>
                <a:cubicBezTo>
                  <a:pt x="53677" y="499269"/>
                  <a:pt x="56555" y="483195"/>
                  <a:pt x="56555" y="457795"/>
                </a:cubicBezTo>
                <a:lnTo>
                  <a:pt x="56555" y="192584"/>
                </a:lnTo>
                <a:cubicBezTo>
                  <a:pt x="56555" y="168573"/>
                  <a:pt x="53876" y="152896"/>
                  <a:pt x="48518" y="145554"/>
                </a:cubicBezTo>
                <a:cubicBezTo>
                  <a:pt x="43160" y="138212"/>
                  <a:pt x="31254" y="134541"/>
                  <a:pt x="12799" y="134541"/>
                </a:cubicBezTo>
                <a:lnTo>
                  <a:pt x="0" y="134541"/>
                </a:lnTo>
                <a:close/>
                <a:moveTo>
                  <a:pt x="3661767" y="117872"/>
                </a:moveTo>
                <a:cubicBezTo>
                  <a:pt x="3726061" y="115490"/>
                  <a:pt x="3778300" y="134243"/>
                  <a:pt x="3818483" y="174129"/>
                </a:cubicBezTo>
                <a:cubicBezTo>
                  <a:pt x="3858666" y="214015"/>
                  <a:pt x="3878758" y="263922"/>
                  <a:pt x="3878758" y="323850"/>
                </a:cubicBezTo>
                <a:cubicBezTo>
                  <a:pt x="3878758" y="375047"/>
                  <a:pt x="3863777" y="420092"/>
                  <a:pt x="3833812" y="458986"/>
                </a:cubicBezTo>
                <a:cubicBezTo>
                  <a:pt x="3794125" y="510580"/>
                  <a:pt x="3738066" y="536377"/>
                  <a:pt x="3665637" y="536377"/>
                </a:cubicBezTo>
                <a:cubicBezTo>
                  <a:pt x="3593009" y="536377"/>
                  <a:pt x="3536851" y="511770"/>
                  <a:pt x="3497163" y="462558"/>
                </a:cubicBezTo>
                <a:cubicBezTo>
                  <a:pt x="3465810" y="423664"/>
                  <a:pt x="3450134" y="377527"/>
                  <a:pt x="3450134" y="324148"/>
                </a:cubicBezTo>
                <a:cubicBezTo>
                  <a:pt x="3450134" y="264220"/>
                  <a:pt x="3470523" y="214263"/>
                  <a:pt x="3511302" y="174278"/>
                </a:cubicBezTo>
                <a:cubicBezTo>
                  <a:pt x="3552081" y="134293"/>
                  <a:pt x="3602236" y="115490"/>
                  <a:pt x="3661767" y="117872"/>
                </a:cubicBezTo>
                <a:close/>
                <a:moveTo>
                  <a:pt x="6331744" y="115193"/>
                </a:moveTo>
                <a:lnTo>
                  <a:pt x="6337399" y="115193"/>
                </a:lnTo>
                <a:lnTo>
                  <a:pt x="6482953" y="446187"/>
                </a:lnTo>
                <a:cubicBezTo>
                  <a:pt x="6496843" y="477540"/>
                  <a:pt x="6508254" y="497284"/>
                  <a:pt x="6517183" y="505420"/>
                </a:cubicBezTo>
                <a:cubicBezTo>
                  <a:pt x="6523930" y="511572"/>
                  <a:pt x="6533455" y="515144"/>
                  <a:pt x="6545758" y="516136"/>
                </a:cubicBezTo>
                <a:lnTo>
                  <a:pt x="6545758" y="527149"/>
                </a:lnTo>
                <a:lnTo>
                  <a:pt x="6350496" y="527149"/>
                </a:lnTo>
                <a:lnTo>
                  <a:pt x="6350496" y="516136"/>
                </a:lnTo>
                <a:lnTo>
                  <a:pt x="6358533" y="516136"/>
                </a:lnTo>
                <a:cubicBezTo>
                  <a:pt x="6374209" y="516136"/>
                  <a:pt x="6385222" y="513953"/>
                  <a:pt x="6391572" y="509587"/>
                </a:cubicBezTo>
                <a:cubicBezTo>
                  <a:pt x="6395938" y="506412"/>
                  <a:pt x="6398121" y="501848"/>
                  <a:pt x="6398121" y="495895"/>
                </a:cubicBezTo>
                <a:cubicBezTo>
                  <a:pt x="6398121" y="492323"/>
                  <a:pt x="6397526" y="488652"/>
                  <a:pt x="6396335" y="484882"/>
                </a:cubicBezTo>
                <a:cubicBezTo>
                  <a:pt x="6395938" y="483096"/>
                  <a:pt x="6392961" y="475655"/>
                  <a:pt x="6387405" y="462558"/>
                </a:cubicBezTo>
                <a:lnTo>
                  <a:pt x="6365974" y="412254"/>
                </a:lnTo>
                <a:lnTo>
                  <a:pt x="6223397" y="412254"/>
                </a:lnTo>
                <a:lnTo>
                  <a:pt x="6206430" y="451544"/>
                </a:lnTo>
                <a:cubicBezTo>
                  <a:pt x="6200874" y="464641"/>
                  <a:pt x="6198096" y="475456"/>
                  <a:pt x="6198096" y="483989"/>
                </a:cubicBezTo>
                <a:cubicBezTo>
                  <a:pt x="6198096" y="495300"/>
                  <a:pt x="6202660" y="503634"/>
                  <a:pt x="6211788" y="508992"/>
                </a:cubicBezTo>
                <a:cubicBezTo>
                  <a:pt x="6217146" y="512167"/>
                  <a:pt x="6230342" y="514548"/>
                  <a:pt x="6251376" y="516136"/>
                </a:cubicBezTo>
                <a:lnTo>
                  <a:pt x="6251376" y="527149"/>
                </a:lnTo>
                <a:lnTo>
                  <a:pt x="6117133" y="527149"/>
                </a:lnTo>
                <a:lnTo>
                  <a:pt x="6117133" y="516136"/>
                </a:lnTo>
                <a:cubicBezTo>
                  <a:pt x="6131619" y="513953"/>
                  <a:pt x="6143525" y="507950"/>
                  <a:pt x="6152852" y="498128"/>
                </a:cubicBezTo>
                <a:cubicBezTo>
                  <a:pt x="6162179" y="488305"/>
                  <a:pt x="6173688" y="468015"/>
                  <a:pt x="6187380" y="437257"/>
                </a:cubicBezTo>
                <a:close/>
                <a:moveTo>
                  <a:pt x="988219" y="115193"/>
                </a:moveTo>
                <a:lnTo>
                  <a:pt x="993874" y="115193"/>
                </a:lnTo>
                <a:lnTo>
                  <a:pt x="1139428" y="446187"/>
                </a:lnTo>
                <a:cubicBezTo>
                  <a:pt x="1153319" y="477540"/>
                  <a:pt x="1164729" y="497284"/>
                  <a:pt x="1173658" y="505420"/>
                </a:cubicBezTo>
                <a:cubicBezTo>
                  <a:pt x="1180405" y="511572"/>
                  <a:pt x="1189930" y="515144"/>
                  <a:pt x="1202233" y="516136"/>
                </a:cubicBezTo>
                <a:lnTo>
                  <a:pt x="1202233" y="527149"/>
                </a:lnTo>
                <a:lnTo>
                  <a:pt x="1006971" y="527149"/>
                </a:lnTo>
                <a:lnTo>
                  <a:pt x="1006971" y="516136"/>
                </a:lnTo>
                <a:lnTo>
                  <a:pt x="1015008" y="516136"/>
                </a:lnTo>
                <a:cubicBezTo>
                  <a:pt x="1030684" y="516136"/>
                  <a:pt x="1041698" y="513953"/>
                  <a:pt x="1048047" y="509587"/>
                </a:cubicBezTo>
                <a:cubicBezTo>
                  <a:pt x="1052413" y="506412"/>
                  <a:pt x="1054596" y="501848"/>
                  <a:pt x="1054596" y="495895"/>
                </a:cubicBezTo>
                <a:cubicBezTo>
                  <a:pt x="1054596" y="492323"/>
                  <a:pt x="1054001" y="488652"/>
                  <a:pt x="1052810" y="484882"/>
                </a:cubicBezTo>
                <a:cubicBezTo>
                  <a:pt x="1052413" y="483096"/>
                  <a:pt x="1049437" y="475655"/>
                  <a:pt x="1043880" y="462558"/>
                </a:cubicBezTo>
                <a:lnTo>
                  <a:pt x="1022449" y="412254"/>
                </a:lnTo>
                <a:lnTo>
                  <a:pt x="879872" y="412254"/>
                </a:lnTo>
                <a:lnTo>
                  <a:pt x="862905" y="451544"/>
                </a:lnTo>
                <a:cubicBezTo>
                  <a:pt x="857349" y="464641"/>
                  <a:pt x="854571" y="475456"/>
                  <a:pt x="854571" y="483989"/>
                </a:cubicBezTo>
                <a:cubicBezTo>
                  <a:pt x="854571" y="495300"/>
                  <a:pt x="859135" y="503634"/>
                  <a:pt x="868263" y="508992"/>
                </a:cubicBezTo>
                <a:cubicBezTo>
                  <a:pt x="873621" y="512167"/>
                  <a:pt x="886817" y="514548"/>
                  <a:pt x="907851" y="516136"/>
                </a:cubicBezTo>
                <a:lnTo>
                  <a:pt x="907851" y="527149"/>
                </a:lnTo>
                <a:lnTo>
                  <a:pt x="773608" y="527149"/>
                </a:lnTo>
                <a:lnTo>
                  <a:pt x="773608" y="516136"/>
                </a:lnTo>
                <a:cubicBezTo>
                  <a:pt x="788094" y="513953"/>
                  <a:pt x="800001" y="507950"/>
                  <a:pt x="809327" y="498128"/>
                </a:cubicBezTo>
                <a:cubicBezTo>
                  <a:pt x="818654" y="488305"/>
                  <a:pt x="830163" y="468015"/>
                  <a:pt x="843855" y="437257"/>
                </a:cubicBezTo>
                <a:close/>
                <a:moveTo>
                  <a:pt x="7653337" y="0"/>
                </a:moveTo>
                <a:cubicBezTo>
                  <a:pt x="7669411" y="0"/>
                  <a:pt x="7681714" y="10418"/>
                  <a:pt x="7690247" y="31254"/>
                </a:cubicBezTo>
                <a:cubicBezTo>
                  <a:pt x="7695009" y="42565"/>
                  <a:pt x="7701012" y="50502"/>
                  <a:pt x="7708255" y="55066"/>
                </a:cubicBezTo>
                <a:cubicBezTo>
                  <a:pt x="7715498" y="59630"/>
                  <a:pt x="7725370" y="61912"/>
                  <a:pt x="7737872" y="61912"/>
                </a:cubicBezTo>
                <a:cubicBezTo>
                  <a:pt x="7752556" y="61912"/>
                  <a:pt x="7763371" y="59630"/>
                  <a:pt x="7770316" y="55066"/>
                </a:cubicBezTo>
                <a:cubicBezTo>
                  <a:pt x="7777262" y="50502"/>
                  <a:pt x="7783711" y="42069"/>
                  <a:pt x="7789664" y="29765"/>
                </a:cubicBezTo>
                <a:cubicBezTo>
                  <a:pt x="7798991" y="10120"/>
                  <a:pt x="7811392" y="298"/>
                  <a:pt x="7826870" y="298"/>
                </a:cubicBezTo>
                <a:cubicBezTo>
                  <a:pt x="7835205" y="298"/>
                  <a:pt x="7842300" y="2977"/>
                  <a:pt x="7848153" y="8334"/>
                </a:cubicBezTo>
                <a:cubicBezTo>
                  <a:pt x="7854006" y="13692"/>
                  <a:pt x="7856934" y="21034"/>
                  <a:pt x="7856934" y="30361"/>
                </a:cubicBezTo>
                <a:cubicBezTo>
                  <a:pt x="7856934" y="45839"/>
                  <a:pt x="7847508" y="58737"/>
                  <a:pt x="7828656" y="69056"/>
                </a:cubicBezTo>
                <a:cubicBezTo>
                  <a:pt x="7809805" y="79375"/>
                  <a:pt x="7780039" y="84534"/>
                  <a:pt x="7739360" y="84534"/>
                </a:cubicBezTo>
                <a:cubicBezTo>
                  <a:pt x="7698680" y="84534"/>
                  <a:pt x="7669212" y="79127"/>
                  <a:pt x="7650956" y="68312"/>
                </a:cubicBezTo>
                <a:cubicBezTo>
                  <a:pt x="7632700" y="57497"/>
                  <a:pt x="7623572" y="44152"/>
                  <a:pt x="7623572" y="28277"/>
                </a:cubicBezTo>
                <a:cubicBezTo>
                  <a:pt x="7623572" y="20141"/>
                  <a:pt x="7626449" y="13394"/>
                  <a:pt x="7632204" y="8037"/>
                </a:cubicBezTo>
                <a:cubicBezTo>
                  <a:pt x="7637959" y="2679"/>
                  <a:pt x="7645003" y="0"/>
                  <a:pt x="7653337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D5D5D5"/>
              </a:clrFrom>
              <a:clrTo>
                <a:srgbClr val="D5D5D5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769726"/>
            <a:ext cx="1938607" cy="15754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7FCFF"/>
              </a:clrFrom>
              <a:clrTo>
                <a:srgbClr val="F7FC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773" b="5634"/>
          <a:stretch/>
        </p:blipFill>
        <p:spPr bwMode="auto">
          <a:xfrm>
            <a:off x="3779912" y="3291830"/>
            <a:ext cx="1368152" cy="11406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71" t="6418" r="3571" b="5885"/>
          <a:stretch>
            <a:fillRect/>
          </a:stretch>
        </p:blipFill>
        <p:spPr bwMode="auto">
          <a:xfrm>
            <a:off x="1331640" y="2715766"/>
            <a:ext cx="1872208" cy="16561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Шестиугольник 8"/>
          <p:cNvSpPr/>
          <p:nvPr/>
        </p:nvSpPr>
        <p:spPr>
          <a:xfrm>
            <a:off x="0" y="0"/>
            <a:ext cx="864096" cy="79208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естиугольник 9"/>
          <p:cNvSpPr/>
          <p:nvPr/>
        </p:nvSpPr>
        <p:spPr>
          <a:xfrm>
            <a:off x="323528" y="555526"/>
            <a:ext cx="720080" cy="64807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естиугольник 10"/>
          <p:cNvSpPr/>
          <p:nvPr/>
        </p:nvSpPr>
        <p:spPr>
          <a:xfrm>
            <a:off x="0" y="1707654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>
            <a:off x="107504" y="3435846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естиугольник 12"/>
          <p:cNvSpPr/>
          <p:nvPr/>
        </p:nvSpPr>
        <p:spPr>
          <a:xfrm>
            <a:off x="8172400" y="915566"/>
            <a:ext cx="1080120" cy="936104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естиугольник 13"/>
          <p:cNvSpPr/>
          <p:nvPr/>
        </p:nvSpPr>
        <p:spPr>
          <a:xfrm>
            <a:off x="8604448" y="1707654"/>
            <a:ext cx="720080" cy="648072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естиугольник 14"/>
          <p:cNvSpPr/>
          <p:nvPr/>
        </p:nvSpPr>
        <p:spPr>
          <a:xfrm>
            <a:off x="8100392" y="3003798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Шестиугольник 15"/>
          <p:cNvSpPr/>
          <p:nvPr/>
        </p:nvSpPr>
        <p:spPr>
          <a:xfrm>
            <a:off x="0" y="2859782"/>
            <a:ext cx="971600" cy="864096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естиугольник 16"/>
          <p:cNvSpPr/>
          <p:nvPr/>
        </p:nvSpPr>
        <p:spPr>
          <a:xfrm>
            <a:off x="8460432" y="3579862"/>
            <a:ext cx="864096" cy="79208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Шестиугольник 17"/>
          <p:cNvSpPr/>
          <p:nvPr/>
        </p:nvSpPr>
        <p:spPr>
          <a:xfrm>
            <a:off x="8532440" y="411510"/>
            <a:ext cx="864096" cy="79208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естиугольник 18"/>
          <p:cNvSpPr/>
          <p:nvPr/>
        </p:nvSpPr>
        <p:spPr>
          <a:xfrm>
            <a:off x="8460432" y="195486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Шестиугольник 19"/>
          <p:cNvSpPr/>
          <p:nvPr/>
        </p:nvSpPr>
        <p:spPr>
          <a:xfrm>
            <a:off x="8316416" y="4155926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Шестиугольник 20"/>
          <p:cNvSpPr/>
          <p:nvPr/>
        </p:nvSpPr>
        <p:spPr>
          <a:xfrm>
            <a:off x="179512" y="1059582"/>
            <a:ext cx="467544" cy="43204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Шестиугольник 21"/>
          <p:cNvSpPr/>
          <p:nvPr/>
        </p:nvSpPr>
        <p:spPr>
          <a:xfrm>
            <a:off x="539552" y="4083918"/>
            <a:ext cx="467544" cy="432048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Красивая вода (60 фото)">
            <a:extLst>
              <a:ext uri="{FF2B5EF4-FFF2-40B4-BE49-F238E27FC236}">
                <a16:creationId xmlns="" xmlns:a16="http://schemas.microsoft.com/office/drawing/2014/main" id="{B5924C3F-EB29-4C8C-9423-A71F4B3DA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001" t="20851" r="6251" b="26451"/>
          <a:stretch>
            <a:fillRect/>
          </a:stretch>
        </p:blipFill>
        <p:spPr bwMode="auto">
          <a:xfrm>
            <a:off x="0" y="0"/>
            <a:ext cx="9144000" cy="5143500"/>
          </a:xfrm>
          <a:custGeom>
            <a:avLst/>
            <a:gdLst>
              <a:gd name="connsiteX0" fmla="*/ 1543672 w 7056784"/>
              <a:gd name="connsiteY0" fmla="*/ 324 h 2710480"/>
              <a:gd name="connsiteX1" fmla="*/ 7056784 w 7056784"/>
              <a:gd name="connsiteY1" fmla="*/ 329126 h 2710480"/>
              <a:gd name="connsiteX2" fmla="*/ 7056784 w 7056784"/>
              <a:gd name="connsiteY2" fmla="*/ 2381354 h 2710480"/>
              <a:gd name="connsiteX3" fmla="*/ 0 w 7056784"/>
              <a:gd name="connsiteY3" fmla="*/ 2381354 h 2710480"/>
              <a:gd name="connsiteX4" fmla="*/ 0 w 7056784"/>
              <a:gd name="connsiteY4" fmla="*/ 329126 h 2710480"/>
              <a:gd name="connsiteX5" fmla="*/ 1543672 w 7056784"/>
              <a:gd name="connsiteY5" fmla="*/ 324 h 2710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056784" h="2710480">
                <a:moveTo>
                  <a:pt x="1543672" y="324"/>
                </a:moveTo>
                <a:cubicBezTo>
                  <a:pt x="3381376" y="22940"/>
                  <a:pt x="5219080" y="1219850"/>
                  <a:pt x="7056784" y="329126"/>
                </a:cubicBezTo>
                <a:lnTo>
                  <a:pt x="7056784" y="2381354"/>
                </a:lnTo>
                <a:cubicBezTo>
                  <a:pt x="4704523" y="3521481"/>
                  <a:pt x="2352261" y="1241227"/>
                  <a:pt x="0" y="2381354"/>
                </a:cubicBezTo>
                <a:lnTo>
                  <a:pt x="0" y="329126"/>
                </a:lnTo>
                <a:cubicBezTo>
                  <a:pt x="514557" y="79723"/>
                  <a:pt x="1029114" y="-6009"/>
                  <a:pt x="1543672" y="32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1635646"/>
            <a:ext cx="87129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800" b="1" dirty="0" smtClean="0">
                <a:ln>
                  <a:solidFill>
                    <a:schemeClr val="bg1"/>
                  </a:solidFill>
                </a:ln>
                <a:latin typeface="Times New Roman" pitchFamily="18" charset="0"/>
                <a:cs typeface="Times New Roman" pitchFamily="18" charset="0"/>
              </a:rPr>
              <a:t>Дякую за увагу!</a:t>
            </a:r>
            <a:endParaRPr lang="ru-RU" sz="8800" b="1" dirty="0">
              <a:ln>
                <a:solidFill>
                  <a:schemeClr val="bg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Шестиугольник 4"/>
          <p:cNvSpPr/>
          <p:nvPr/>
        </p:nvSpPr>
        <p:spPr>
          <a:xfrm>
            <a:off x="827584" y="4011910"/>
            <a:ext cx="1656184" cy="151216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Шестиугольник 5"/>
          <p:cNvSpPr/>
          <p:nvPr/>
        </p:nvSpPr>
        <p:spPr>
          <a:xfrm>
            <a:off x="6372200" y="-380578"/>
            <a:ext cx="1656184" cy="151216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Шестиугольник 7"/>
          <p:cNvSpPr/>
          <p:nvPr/>
        </p:nvSpPr>
        <p:spPr>
          <a:xfrm>
            <a:off x="1979712" y="4371950"/>
            <a:ext cx="1224136" cy="108012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естиугольник 9"/>
          <p:cNvSpPr/>
          <p:nvPr/>
        </p:nvSpPr>
        <p:spPr>
          <a:xfrm>
            <a:off x="7452320" y="555526"/>
            <a:ext cx="1224136" cy="108012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естиугольник 10"/>
          <p:cNvSpPr/>
          <p:nvPr/>
        </p:nvSpPr>
        <p:spPr>
          <a:xfrm>
            <a:off x="5436096" y="-308570"/>
            <a:ext cx="1224136" cy="108012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>
            <a:off x="5220072" y="123478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естиугольник 12"/>
          <p:cNvSpPr/>
          <p:nvPr/>
        </p:nvSpPr>
        <p:spPr>
          <a:xfrm>
            <a:off x="2771800" y="4227934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естиугольник 13"/>
          <p:cNvSpPr/>
          <p:nvPr/>
        </p:nvSpPr>
        <p:spPr>
          <a:xfrm>
            <a:off x="8172400" y="-92546"/>
            <a:ext cx="864096" cy="792088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Шестиугольник 14"/>
          <p:cNvSpPr/>
          <p:nvPr/>
        </p:nvSpPr>
        <p:spPr>
          <a:xfrm>
            <a:off x="3995936" y="4731990"/>
            <a:ext cx="648072" cy="555526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естиугольник 6"/>
          <p:cNvSpPr/>
          <p:nvPr/>
        </p:nvSpPr>
        <p:spPr>
          <a:xfrm>
            <a:off x="251520" y="3579862"/>
            <a:ext cx="1224136" cy="108012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Шестиугольник 15"/>
          <p:cNvSpPr/>
          <p:nvPr/>
        </p:nvSpPr>
        <p:spPr>
          <a:xfrm>
            <a:off x="107504" y="4443958"/>
            <a:ext cx="648072" cy="555526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Шестиугольник 16"/>
          <p:cNvSpPr/>
          <p:nvPr/>
        </p:nvSpPr>
        <p:spPr>
          <a:xfrm>
            <a:off x="7452320" y="-277763"/>
            <a:ext cx="648072" cy="555526"/>
          </a:xfrm>
          <a:prstGeom prst="hexagon">
            <a:avLst/>
          </a:prstGeom>
          <a:noFill/>
          <a:ln w="69850" cmpd="thickThin">
            <a:solidFill>
              <a:schemeClr val="accent1">
                <a:lumMod val="75000"/>
              </a:schemeClr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Шестиугольник 17"/>
          <p:cNvSpPr/>
          <p:nvPr/>
        </p:nvSpPr>
        <p:spPr>
          <a:xfrm>
            <a:off x="4716016" y="195486"/>
            <a:ext cx="432048" cy="36004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Шестиугольник 18"/>
          <p:cNvSpPr/>
          <p:nvPr/>
        </p:nvSpPr>
        <p:spPr>
          <a:xfrm>
            <a:off x="3707904" y="4783460"/>
            <a:ext cx="432048" cy="36004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Шестиугольник 19"/>
          <p:cNvSpPr/>
          <p:nvPr/>
        </p:nvSpPr>
        <p:spPr>
          <a:xfrm>
            <a:off x="4932040" y="4659982"/>
            <a:ext cx="432048" cy="360040"/>
          </a:xfrm>
          <a:prstGeom prst="hexagon">
            <a:avLst/>
          </a:prstGeom>
          <a:noFill/>
          <a:ln w="69850" cmpd="thickThin">
            <a:solidFill>
              <a:schemeClr val="bg1"/>
            </a:solidFill>
            <a:rou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441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193</Words>
  <Application>Microsoft Office PowerPoint</Application>
  <PresentationFormat>Экран (16:9)</PresentationFormat>
  <Paragraphs>35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Тема уроку:</vt:lpstr>
      <vt:lpstr>Гідроізоляційні матеріали - це матеріали, що застосовуються для захисту будівельних конструкцій від атмосферних опадів, від проникнення агресивних грунтових вод, а також для забезпечення водо-непроникності залізобетонних ємностей різного призначення.</vt:lpstr>
      <vt:lpstr>Слайд 3</vt:lpstr>
      <vt:lpstr>Гідроізоляційні матеріали класифікуються: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</dc:title>
  <dc:creator>Пользователь</dc:creator>
  <cp:lastModifiedBy>Пользователь</cp:lastModifiedBy>
  <cp:revision>85</cp:revision>
  <dcterms:created xsi:type="dcterms:W3CDTF">2022-12-16T19:28:36Z</dcterms:created>
  <dcterms:modified xsi:type="dcterms:W3CDTF">2022-12-25T12:58:13Z</dcterms:modified>
</cp:coreProperties>
</file>