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8" r:id="rId10"/>
    <p:sldId id="266" r:id="rId11"/>
    <p:sldId id="267" r:id="rId12"/>
    <p:sldId id="269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8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640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821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824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201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635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489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563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332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454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646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862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25987B5A-793C-45A7-9B14-2961CB992821}" type="datetimeFigureOut">
              <a:rPr lang="ru-RU" smtClean="0"/>
              <a:t>22.05.2023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A126461-501C-44B9-98F9-9451030A4C5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97273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8122" y="774890"/>
            <a:ext cx="9799012" cy="3222702"/>
          </a:xfrm>
        </p:spPr>
        <p:txBody>
          <a:bodyPr>
            <a:normAutofit/>
          </a:bodyPr>
          <a:lstStyle/>
          <a:p>
            <a:pPr algn="ctr"/>
            <a:r>
              <a:rPr lang="uk-UA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 </a:t>
            </a:r>
            <a:br>
              <a:rPr lang="uk-UA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Технологія приготування </a:t>
            </a:r>
            <a:br>
              <a:rPr lang="uk-UA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солодких супів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03872" y="5168589"/>
            <a:ext cx="7224662" cy="1193181"/>
          </a:xfrm>
        </p:spPr>
        <p:txBody>
          <a:bodyPr>
            <a:noAutofit/>
          </a:bodyPr>
          <a:lstStyle/>
          <a:p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Підготувала: </a:t>
            </a:r>
          </a:p>
          <a:p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 </a:t>
            </a:r>
            <a:r>
              <a:rPr lang="uk-UA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-теоретичної підготовки</a:t>
            </a:r>
          </a:p>
          <a:p>
            <a:r>
              <a:rPr lang="uk-UA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Степанчук</a:t>
            </a:r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Анна Іванівна</a:t>
            </a:r>
            <a:endParaRPr lang="ru-RU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327" y="3997592"/>
            <a:ext cx="4204010" cy="26179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680" y="679640"/>
            <a:ext cx="1794089" cy="238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32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192" y="791736"/>
            <a:ext cx="11029616" cy="758985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1192" y="2287260"/>
            <a:ext cx="11029616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90000"/>
              </a:lnSpc>
              <a:defRPr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 здобувачами освіти технологію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приготування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солодких супів,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асортимент, правила подачі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вимоги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їх якості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3239" y="3450440"/>
            <a:ext cx="5652273" cy="31776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8601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94" y="758282"/>
            <a:ext cx="11029616" cy="814741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Актуалізація знань 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651" t="7356" r="5817" b="9761"/>
          <a:stretch/>
        </p:blipFill>
        <p:spPr>
          <a:xfrm>
            <a:off x="822364" y="2734076"/>
            <a:ext cx="3331371" cy="18869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438079" y="2004199"/>
            <a:ext cx="27294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Що це за напій?</a:t>
            </a:r>
            <a:endParaRPr lang="ru-RU" sz="240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577" t="5504" r="28346" b="6492"/>
          <a:stretch/>
        </p:blipFill>
        <p:spPr>
          <a:xfrm>
            <a:off x="265023" y="4404732"/>
            <a:ext cx="2461355" cy="2274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7166493" y="2004199"/>
            <a:ext cx="38806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це за 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перша страва?</a:t>
            </a:r>
            <a:endParaRPr lang="ru-RU" sz="2400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361" y="2734076"/>
            <a:ext cx="2552700" cy="1339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5782" y="3937588"/>
            <a:ext cx="2121168" cy="18607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7552" y="2531273"/>
            <a:ext cx="2300430" cy="16496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2518" y="5309797"/>
            <a:ext cx="2199473" cy="14387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68162" y="4293353"/>
            <a:ext cx="2298331" cy="1515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66239" y="3417635"/>
            <a:ext cx="2236725" cy="15926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08277" y="4864547"/>
            <a:ext cx="2727511" cy="18150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78549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25437" y="557561"/>
            <a:ext cx="5422390" cy="135595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Хлібний квас з житніх сухарів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21871" y="557561"/>
            <a:ext cx="5422392" cy="135595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Окрошка м'ясна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37" y="2777468"/>
            <a:ext cx="4525205" cy="37013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188" y="2777468"/>
            <a:ext cx="5553075" cy="37013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8596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91631" y="657252"/>
            <a:ext cx="4064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Вставте пропущені слова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5327" y="1118917"/>
            <a:ext cx="724829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Борщ холодний криворізький.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воду кладуть нарізану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капусту,  доводять до кипіння, додають нарізану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картоплю і варять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хв. Потім у борщ кладуть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квасолю з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нарізаний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солодкий перець, тушковані з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оцтом і олією буряки, нарізані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пасеровані на олії нарізані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моркву, петрушку, цибулю з борошном, розведені невеликою кількістю води, і варять 7-10 хв. Борщ заправляють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цукром, доводять до кипіння, охолоджують. Подають із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дрібно нарізаною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0659" y="1363468"/>
            <a:ext cx="3943350" cy="4933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1996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192" y="5419493"/>
            <a:ext cx="11029615" cy="750002"/>
          </a:xfrm>
        </p:spPr>
        <p:txBody>
          <a:bodyPr/>
          <a:lstStyle/>
          <a:p>
            <a:pPr algn="ctr"/>
            <a:r>
              <a:rPr lang="uk-UA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Солодкі супи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3025" y="501804"/>
            <a:ext cx="89767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Рідкою основою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солодких супів є плодоягідні відвари з одного виду плодів, або ягід, або їх суміші. </a:t>
            </a:r>
          </a:p>
          <a:p>
            <a:pPr indent="457200"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 свіжі й сушені плоди або ягоди, а також плодоягідні соки, пюре, екстракти, компоти, сиропи. </a:t>
            </a:r>
          </a:p>
          <a:p>
            <a:pPr indent="457200" algn="just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Ягоди кладуть цілими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плоди нарізують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(кубиками, скибочками), великі сушені фрукти розрізують на кілька частин.</a:t>
            </a:r>
          </a:p>
          <a:p>
            <a:pPr indent="457200" algn="just"/>
            <a:endParaRPr lang="uk-UA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ароматизації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супів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додають корицю, гвоздику, цедру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9328" y="726076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3705" y="2469151"/>
            <a:ext cx="2587102" cy="17230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456" y="3582009"/>
            <a:ext cx="1778132" cy="1405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0484" y="3572240"/>
            <a:ext cx="1750143" cy="14147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8523" y="3582009"/>
            <a:ext cx="2613554" cy="1405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20066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045" y="769433"/>
            <a:ext cx="11029616" cy="703229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Суп із свіжих плодів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8781" y="1841242"/>
            <a:ext cx="545294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Яблука і груші перебирають, миють, видаляють серцевину, обчищають шкірочку, нарізують скибочками або кубиками. </a:t>
            </a:r>
          </a:p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Шкірочку плодів і серцевини заливають водою, варять 15-20 хв, відвар проціджують, доливають до норми воду, кладуть цукор, корицю і доводять до кипіння, додають нарізані яблука або груші і варять 5-7 хв, потім вливають розведений холодною перевареною водою крохмаль і, помішуючи, доводять до кипіння. Якщо потрібно, додають лимонну кислоту. </a:t>
            </a:r>
          </a:p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 можна приготувати з суміші яблук, груш, слив. Із слив видаляють кісточки. </a:t>
            </a:r>
          </a:p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подаванням у тарілку кладуть гарнір, наливають суп, додають сметану або вершки.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49805"/>
          <a:stretch/>
        </p:blipFill>
        <p:spPr>
          <a:xfrm>
            <a:off x="10482147" y="1976011"/>
            <a:ext cx="1460810" cy="1848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1317" y="2227803"/>
            <a:ext cx="2294596" cy="14564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3505" y="1976011"/>
            <a:ext cx="2123575" cy="14762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Выгнутая вверх стрелка 13"/>
          <p:cNvSpPr/>
          <p:nvPr/>
        </p:nvSpPr>
        <p:spPr>
          <a:xfrm>
            <a:off x="9567746" y="2591929"/>
            <a:ext cx="1405053" cy="72824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r="30732"/>
          <a:stretch/>
        </p:blipFill>
        <p:spPr>
          <a:xfrm>
            <a:off x="9259230" y="4075823"/>
            <a:ext cx="2683727" cy="25667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12572" r="23949" b="16078"/>
          <a:stretch/>
        </p:blipFill>
        <p:spPr>
          <a:xfrm>
            <a:off x="6257692" y="3824029"/>
            <a:ext cx="1839952" cy="1827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/>
          <a:srcRect l="6261" t="43609" r="5401" b="13782"/>
          <a:stretch/>
        </p:blipFill>
        <p:spPr>
          <a:xfrm>
            <a:off x="5731727" y="5556789"/>
            <a:ext cx="3367668" cy="12172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Выгнутая вниз стрелка 9"/>
          <p:cNvSpPr/>
          <p:nvPr/>
        </p:nvSpPr>
        <p:spPr>
          <a:xfrm>
            <a:off x="6038385" y="4980220"/>
            <a:ext cx="1366025" cy="98517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635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94" y="769434"/>
            <a:ext cx="11029616" cy="692078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Суп із суміші сухофруктів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269" y="1918010"/>
            <a:ext cx="52076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Сушені фрукти перебирають, миють і сортують за видами. Великі яблука і груші розрізують на 2-4 частини, заливають холодною водою і варять у закритому посуді 15-20 хв, додають решту плодів і ягід, цукор і варять до готовності. </a:t>
            </a:r>
          </a:p>
          <a:p>
            <a:pPr indent="457200"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Потім вливають розведений холодною перевареною водою крохмаль, доводять до кипіння. У суп можна покласти лимонну кислоту. </a:t>
            </a:r>
          </a:p>
          <a:p>
            <a:pPr indent="457200"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Подають так само як суп із свіжих плодів.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4492" y="3388246"/>
            <a:ext cx="1765564" cy="1190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0055" y="4211135"/>
            <a:ext cx="2035822" cy="1339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8149" y="5475321"/>
            <a:ext cx="1887361" cy="12456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4991" y="1481014"/>
            <a:ext cx="2935857" cy="2201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2606" y="4509799"/>
            <a:ext cx="1880752" cy="1241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/>
          <a:srcRect l="1220" t="18245" r="76372" b="1747"/>
          <a:stretch/>
        </p:blipFill>
        <p:spPr>
          <a:xfrm>
            <a:off x="5537448" y="1941644"/>
            <a:ext cx="1595138" cy="4779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6378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64" y="156117"/>
            <a:ext cx="4973212" cy="6577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579327" y="6068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Подають солодкі супи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різними гарнірами: вареним рисом, саго, дрібними макаронними виробами, галушками, варениками з ягодами, бабками, запіканками, які нарізують кубиками, пшеничними або кукурудзяними пластівцями тощо. </a:t>
            </a:r>
          </a:p>
          <a:p>
            <a:pPr indent="457200" algn="just"/>
            <a:r>
              <a:rPr 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Солодкі супи можна подавати холодними і гарячими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сметаною або вершками.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63376" y="5577675"/>
            <a:ext cx="45997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Саго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крупа з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крохмалю, отриманого з серцевини стовбура сагової та деяких інших пальм, а також штучна крупа з картопляного або кукурудзяного крохмалю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0701" y="5577675"/>
            <a:ext cx="1810215" cy="12652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7112" y="4023160"/>
            <a:ext cx="2619375" cy="14641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b="10309"/>
          <a:stretch/>
        </p:blipFill>
        <p:spPr>
          <a:xfrm>
            <a:off x="9277815" y="3670064"/>
            <a:ext cx="2613101" cy="15539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70446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94" y="791737"/>
            <a:ext cx="11029616" cy="692078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Вимоги до якості солодких супів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5894" y="2040674"/>
            <a:ext cx="57356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Консистенція рідкої частини однорідна.</a:t>
            </a: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Продукти, які використані на гарнір, м'які, зберігають форму, не розварені. </a:t>
            </a:r>
          </a:p>
          <a:p>
            <a:pPr algn="just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Смак кисло-солодкий з ароматом тих продуктів, які входять до рецептури супів.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514" y="2040674"/>
            <a:ext cx="3285653" cy="2194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3440" y="4094472"/>
            <a:ext cx="3673653" cy="245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4257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192" y="758283"/>
            <a:ext cx="11029616" cy="781288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Закріплення знань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0595" y="2068772"/>
            <a:ext cx="1161080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uk-UA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Продовжити речення</a:t>
            </a:r>
          </a:p>
          <a:p>
            <a:pPr marL="342900" indent="-342900" algn="just" fontAlgn="base">
              <a:buFont typeface="Wingdings" panose="05000000000000000000" pitchFamily="2" charset="2"/>
              <a:buChar char="q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Рідка основа солодких супів – це_______</a:t>
            </a:r>
          </a:p>
          <a:p>
            <a:pPr marL="342900" indent="-342900" algn="just" fontAlgn="base">
              <a:buFont typeface="Wingdings" panose="05000000000000000000" pitchFamily="2" charset="2"/>
              <a:buChar char="q"/>
            </a:pPr>
            <a:endParaRPr lang="uk-UA" sz="24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приготування солодких супів використовують ________</a:t>
            </a:r>
          </a:p>
          <a:p>
            <a:pPr algn="just" fontAlgn="base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температурою подачі солодкі супи бувають _________</a:t>
            </a:r>
          </a:p>
          <a:p>
            <a:pPr marL="342900" indent="-342900" algn="just" fontAlgn="base">
              <a:buFont typeface="Wingdings" panose="05000000000000000000" pitchFamily="2" charset="2"/>
              <a:buChar char="q"/>
            </a:pP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приготуванні солодких супів фрукти нарізають______, а ягоди кладуть _____ </a:t>
            </a:r>
          </a:p>
          <a:p>
            <a:pPr marL="342900" indent="-342900" algn="just" fontAlgn="base">
              <a:buFont typeface="Wingdings" panose="05000000000000000000" pitchFamily="2" charset="2"/>
              <a:buChar char="q"/>
            </a:pP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q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ароматизації супів додають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__________.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sz="24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9665" y="2476274"/>
            <a:ext cx="2931739" cy="15271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277666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045" y="758283"/>
            <a:ext cx="11029616" cy="825892"/>
          </a:xfrm>
        </p:spPr>
        <p:txBody>
          <a:bodyPr>
            <a:normAutofit/>
          </a:bodyPr>
          <a:lstStyle/>
          <a:p>
            <a:pPr algn="ctr"/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7045" y="2141034"/>
            <a:ext cx="11029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В.С. </a:t>
            </a:r>
            <a:r>
              <a:rPr lang="uk-UA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Доцяк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«Технологія приготування їжі»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&amp;9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ст. 170-171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65284126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TM03457464[[fn=Дивиденд]]</Template>
  <TotalTime>147</TotalTime>
  <Words>587</Words>
  <Application>Microsoft Office PowerPoint</Application>
  <PresentationFormat>Широкоэкранный</PresentationFormat>
  <Paragraphs>50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Corbel</vt:lpstr>
      <vt:lpstr>Gill Sans MT</vt:lpstr>
      <vt:lpstr>Times New Roman</vt:lpstr>
      <vt:lpstr>Wingdings</vt:lpstr>
      <vt:lpstr>Wingdings 2</vt:lpstr>
      <vt:lpstr>Дивиденд</vt:lpstr>
      <vt:lpstr>Тема уроку:   Технологія приготування  солодких супів</vt:lpstr>
      <vt:lpstr>Мета уроку:</vt:lpstr>
      <vt:lpstr>Актуалізація знань </vt:lpstr>
      <vt:lpstr>Презентация PowerPoint</vt:lpstr>
      <vt:lpstr>Презентация PowerPoint</vt:lpstr>
      <vt:lpstr>Солодкі супи</vt:lpstr>
      <vt:lpstr>Суп із свіжих плодів</vt:lpstr>
      <vt:lpstr>Суп із суміші сухофруктів</vt:lpstr>
      <vt:lpstr>Презентация PowerPoint</vt:lpstr>
      <vt:lpstr>Вимоги до якості солодких супів</vt:lpstr>
      <vt:lpstr>Закріплення знань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   Технологія приготування солодких супів</dc:title>
  <dc:creator>admin</dc:creator>
  <cp:lastModifiedBy>OSidorenko@i.ua</cp:lastModifiedBy>
  <cp:revision>20</cp:revision>
  <dcterms:created xsi:type="dcterms:W3CDTF">2023-05-13T15:55:16Z</dcterms:created>
  <dcterms:modified xsi:type="dcterms:W3CDTF">2023-05-22T11:48:15Z</dcterms:modified>
</cp:coreProperties>
</file>