
<file path=[Content_Types].xml><?xml version="1.0" encoding="utf-8"?>
<Types xmlns="http://schemas.openxmlformats.org/package/2006/content-types">
  <Default ContentType="image/jpeg" Extension="jpg"/>
  <Default ContentType="application/x-fontdata" Extension="fntdata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4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6.xml"/>
  <Override ContentType="application/vnd.openxmlformats-officedocument.presentationml.slide+xml" PartName="/ppt/slides/slide5.xml"/>
  <Override ContentType="application/vnd.openxmlformats-officedocument.presentationml.slide+xml" PartName="/ppt/slides/slide8.xml"/>
  <Override ContentType="application/vnd.openxmlformats-officedocument.presentationml.slide+xml" PartName="/ppt/slides/slide7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59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</p:sldIdLst>
  <p:sldSz cy="5143500" cx="9144000"/>
  <p:notesSz cx="6858000" cy="9144000"/>
  <p:embeddedFontLst>
    <p:embeddedFont>
      <p:font typeface="Roboto"/>
      <p:regular r:id="rId14"/>
      <p:bold r:id="rId15"/>
      <p:italic r:id="rId16"/>
      <p:boldItalic r:id="rId17"/>
    </p:embeddedFont>
    <p:embeddedFont>
      <p:font typeface="Nunito"/>
      <p:regular r:id="rId18"/>
      <p:bold r:id="rId19"/>
      <p:italic r:id="rId20"/>
      <p:boldItalic r:id="rId21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font" Target="fonts/Nunito-italic.fntdata"/><Relationship Id="rId11" Type="http://schemas.openxmlformats.org/officeDocument/2006/relationships/slide" Target="slides/slide6.xml"/><Relationship Id="rId10" Type="http://schemas.openxmlformats.org/officeDocument/2006/relationships/slide" Target="slides/slide5.xml"/><Relationship Id="rId21" Type="http://schemas.openxmlformats.org/officeDocument/2006/relationships/font" Target="fonts/Nunito-boldItalic.fntdata"/><Relationship Id="rId13" Type="http://schemas.openxmlformats.org/officeDocument/2006/relationships/slide" Target="slides/slide8.xml"/><Relationship Id="rId12" Type="http://schemas.openxmlformats.org/officeDocument/2006/relationships/slide" Target="slides/slide7.xml"/><Relationship Id="rId1" Type="http://schemas.openxmlformats.org/officeDocument/2006/relationships/theme" Target="theme/theme1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5" Type="http://schemas.openxmlformats.org/officeDocument/2006/relationships/font" Target="fonts/Roboto-bold.fntdata"/><Relationship Id="rId14" Type="http://schemas.openxmlformats.org/officeDocument/2006/relationships/font" Target="fonts/Roboto-regular.fntdata"/><Relationship Id="rId17" Type="http://schemas.openxmlformats.org/officeDocument/2006/relationships/font" Target="fonts/Roboto-boldItalic.fntdata"/><Relationship Id="rId16" Type="http://schemas.openxmlformats.org/officeDocument/2006/relationships/font" Target="fonts/Roboto-italic.fntdata"/><Relationship Id="rId5" Type="http://schemas.openxmlformats.org/officeDocument/2006/relationships/notesMaster" Target="notesMasters/notesMaster1.xml"/><Relationship Id="rId19" Type="http://schemas.openxmlformats.org/officeDocument/2006/relationships/font" Target="fonts/Nunito-bold.fntdata"/><Relationship Id="rId6" Type="http://schemas.openxmlformats.org/officeDocument/2006/relationships/slide" Target="slides/slide1.xml"/><Relationship Id="rId18" Type="http://schemas.openxmlformats.org/officeDocument/2006/relationships/font" Target="fonts/Nunito-regular.fntdata"/><Relationship Id="rId7" Type="http://schemas.openxmlformats.org/officeDocument/2006/relationships/slide" Target="slides/slide2.xml"/><Relationship Id="rId8" Type="http://schemas.openxmlformats.org/officeDocument/2006/relationships/slide" Target="slides/slide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4" name="Shape 1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Google Shape;125;p:notes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6" name="Google Shape;126;p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Google Shape;132;gf702821cd2_0_24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3" name="Google Shape;133;gf702821cd2_0_24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9" name="Shape 1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Google Shape;140;gf207ba258c_0_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1" name="Google Shape;141;gf207ba258c_0_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6" name="Shape 1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Google Shape;147;gf702821cd2_0_25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8" name="Google Shape;148;gf702821cd2_0_25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3" name="Shape 1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Google Shape;154;gf702821cd2_0_26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5" name="Google Shape;155;gf702821cd2_0_26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0" name="Shape 1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" name="Google Shape;161;gf702821cd2_0_27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2" name="Google Shape;162;gf702821cd2_0_27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7" name="Shape 1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" name="Google Shape;168;gf702821cd2_0_27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9" name="Google Shape;169;gf702821cd2_0_27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4" name="Shape 1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Google Shape;175;gf702821cd2_0_28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6" name="Google Shape;176;gf702821cd2_0_28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accen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" name="Google Shape;11;p2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accent3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" name="Google Shape;12;p2"/>
          <p:cNvSpPr/>
          <p:nvPr/>
        </p:nvSpPr>
        <p:spPr>
          <a:xfrm rot="10800000">
            <a:off x="5058905" y="0"/>
            <a:ext cx="4085100" cy="2052600"/>
          </a:xfrm>
          <a:prstGeom prst="rtTriangle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" name="Google Shape;13;p2"/>
          <p:cNvSpPr/>
          <p:nvPr/>
        </p:nvSpPr>
        <p:spPr>
          <a:xfrm>
            <a:off x="20327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rotWithShape="0" algn="ctr" sy="101000">
              <a:srgbClr val="000000">
                <a:alpha val="40000"/>
              </a:srgbClr>
            </a:outerShdw>
          </a:effectLst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grpSp>
        <p:nvGrpSpPr>
          <p:cNvPr id="14" name="Google Shape;14;p2"/>
          <p:cNvGrpSpPr/>
          <p:nvPr/>
        </p:nvGrpSpPr>
        <p:grpSpPr>
          <a:xfrm>
            <a:off x="255200" y="592"/>
            <a:ext cx="2250363" cy="1044300"/>
            <a:chOff x="255200" y="592"/>
            <a:chExt cx="2250363" cy="1044300"/>
          </a:xfrm>
        </p:grpSpPr>
        <p:sp>
          <p:nvSpPr>
            <p:cNvPr id="15" name="Google Shape;15;p2"/>
            <p:cNvSpPr/>
            <p:nvPr/>
          </p:nvSpPr>
          <p:spPr>
            <a:xfrm>
              <a:off x="764063" y="592"/>
              <a:ext cx="1741500" cy="1044300"/>
            </a:xfrm>
            <a:prstGeom prst="parallelogram">
              <a:avLst>
                <a:gd fmla="val 153193" name="adj"/>
              </a:avLst>
            </a:pr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6" name="Google Shape;16;p2"/>
            <p:cNvSpPr/>
            <p:nvPr/>
          </p:nvSpPr>
          <p:spPr>
            <a:xfrm>
              <a:off x="509632" y="592"/>
              <a:ext cx="1741500" cy="1044300"/>
            </a:xfrm>
            <a:prstGeom prst="parallelogram">
              <a:avLst>
                <a:gd fmla="val 153193" name="adj"/>
              </a:avLst>
            </a:pr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7" name="Google Shape;17;p2"/>
            <p:cNvSpPr/>
            <p:nvPr/>
          </p:nvSpPr>
          <p:spPr>
            <a:xfrm>
              <a:off x="255200" y="592"/>
              <a:ext cx="1741500" cy="1044300"/>
            </a:xfrm>
            <a:prstGeom prst="parallelogram">
              <a:avLst>
                <a:gd fmla="val 153193" name="adj"/>
              </a:avLst>
            </a:pr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18" name="Google Shape;18;p2"/>
          <p:cNvGrpSpPr/>
          <p:nvPr/>
        </p:nvGrpSpPr>
        <p:grpSpPr>
          <a:xfrm>
            <a:off x="905395" y="592"/>
            <a:ext cx="2250363" cy="1044300"/>
            <a:chOff x="905395" y="592"/>
            <a:chExt cx="2250363" cy="1044300"/>
          </a:xfrm>
        </p:grpSpPr>
        <p:sp>
          <p:nvSpPr>
            <p:cNvPr id="19" name="Google Shape;19;p2"/>
            <p:cNvSpPr/>
            <p:nvPr/>
          </p:nvSpPr>
          <p:spPr>
            <a:xfrm>
              <a:off x="1414258" y="592"/>
              <a:ext cx="1741500" cy="1044300"/>
            </a:xfrm>
            <a:prstGeom prst="parallelogram">
              <a:avLst>
                <a:gd fmla="val 153193" name="adj"/>
              </a:avLst>
            </a:pr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0" name="Google Shape;20;p2"/>
            <p:cNvSpPr/>
            <p:nvPr/>
          </p:nvSpPr>
          <p:spPr>
            <a:xfrm>
              <a:off x="1159826" y="592"/>
              <a:ext cx="1741500" cy="1044300"/>
            </a:xfrm>
            <a:prstGeom prst="parallelogram">
              <a:avLst>
                <a:gd fmla="val 153193" name="adj"/>
              </a:avLst>
            </a:pr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1" name="Google Shape;21;p2"/>
            <p:cNvSpPr/>
            <p:nvPr/>
          </p:nvSpPr>
          <p:spPr>
            <a:xfrm>
              <a:off x="905395" y="592"/>
              <a:ext cx="1741500" cy="1044300"/>
            </a:xfrm>
            <a:prstGeom prst="parallelogram">
              <a:avLst>
                <a:gd fmla="val 153193" name="adj"/>
              </a:avLst>
            </a:pr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22" name="Google Shape;22;p2"/>
          <p:cNvGrpSpPr/>
          <p:nvPr/>
        </p:nvGrpSpPr>
        <p:grpSpPr>
          <a:xfrm>
            <a:off x="7057468" y="5088"/>
            <a:ext cx="1851282" cy="752108"/>
            <a:chOff x="6917201" y="0"/>
            <a:chExt cx="2227777" cy="863400"/>
          </a:xfrm>
        </p:grpSpPr>
        <p:sp>
          <p:nvSpPr>
            <p:cNvPr id="23" name="Google Shape;23;p2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fmla="val 158024" name="adj"/>
              </a:avLst>
            </a:prstGeom>
            <a:solidFill>
              <a:schemeClr val="dk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4" name="Google Shape;24;p2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fmla="val 158024" name="adj"/>
              </a:avLst>
            </a:prstGeom>
            <a:solidFill>
              <a:schemeClr val="dk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5" name="Google Shape;25;p2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fmla="val 158024" name="adj"/>
              </a:avLst>
            </a:prstGeom>
            <a:solidFill>
              <a:schemeClr val="dk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26" name="Google Shape;26;p2"/>
          <p:cNvGrpSpPr/>
          <p:nvPr/>
        </p:nvGrpSpPr>
        <p:grpSpPr>
          <a:xfrm>
            <a:off x="6553032" y="4217852"/>
            <a:ext cx="2389068" cy="925737"/>
            <a:chOff x="6917201" y="0"/>
            <a:chExt cx="2227777" cy="863400"/>
          </a:xfrm>
        </p:grpSpPr>
        <p:sp>
          <p:nvSpPr>
            <p:cNvPr id="27" name="Google Shape;27;p2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fmla="val 158024" name="adj"/>
              </a:avLst>
            </a:pr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8" name="Google Shape;28;p2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fmla="val 158024" name="adj"/>
              </a:avLst>
            </a:pr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9" name="Google Shape;29;p2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fmla="val 158024" name="adj"/>
              </a:avLst>
            </a:pr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30" name="Google Shape;30;p2"/>
          <p:cNvGrpSpPr/>
          <p:nvPr/>
        </p:nvGrpSpPr>
        <p:grpSpPr>
          <a:xfrm>
            <a:off x="199149" y="4055652"/>
            <a:ext cx="2795414" cy="1083308"/>
            <a:chOff x="6917201" y="0"/>
            <a:chExt cx="2227777" cy="863400"/>
          </a:xfrm>
        </p:grpSpPr>
        <p:sp>
          <p:nvSpPr>
            <p:cNvPr id="31" name="Google Shape;31;p2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fmla="val 158024" name="adj"/>
              </a:avLst>
            </a:pr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2" name="Google Shape;32;p2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fmla="val 158024" name="adj"/>
              </a:avLst>
            </a:pr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3" name="Google Shape;33;p2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fmla="val 158024" name="adj"/>
              </a:avLst>
            </a:pr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34" name="Google Shape;34;p2"/>
          <p:cNvSpPr txBox="1"/>
          <p:nvPr>
            <p:ph type="ctrTitle"/>
          </p:nvPr>
        </p:nvSpPr>
        <p:spPr>
          <a:xfrm>
            <a:off x="1858703" y="1822833"/>
            <a:ext cx="5361300" cy="1448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1pPr>
            <a:lvl2pPr lvl="1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2pPr>
            <a:lvl3pPr lvl="2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3pPr>
            <a:lvl4pPr lvl="3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4pPr>
            <a:lvl5pPr lvl="4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5pPr>
            <a:lvl6pPr lvl="5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6pPr>
            <a:lvl7pPr lvl="6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7pPr>
            <a:lvl8pPr lvl="7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8pPr>
            <a:lvl9pPr lvl="8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9pPr>
          </a:lstStyle>
          <a:p/>
        </p:txBody>
      </p:sp>
      <p:sp>
        <p:nvSpPr>
          <p:cNvPr id="35" name="Google Shape;35;p2"/>
          <p:cNvSpPr txBox="1"/>
          <p:nvPr>
            <p:ph idx="1" type="subTitle"/>
          </p:nvPr>
        </p:nvSpPr>
        <p:spPr>
          <a:xfrm>
            <a:off x="1858700" y="3413158"/>
            <a:ext cx="5361300" cy="52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36" name="Google Shape;36;p2"/>
          <p:cNvSpPr txBox="1"/>
          <p:nvPr>
            <p:ph idx="12" type="sldNum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37" name="Shape 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Google Shape;38;p3"/>
          <p:cNvSpPr/>
          <p:nvPr/>
        </p:nvSpPr>
        <p:spPr>
          <a:xfrm flipH="1">
            <a:off x="4757100" y="2309400"/>
            <a:ext cx="4386900" cy="2834100"/>
          </a:xfrm>
          <a:prstGeom prst="rtTriangle">
            <a:avLst/>
          </a:prstGeom>
          <a:solidFill>
            <a:schemeClr val="dk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grpSp>
        <p:nvGrpSpPr>
          <p:cNvPr id="39" name="Google Shape;39;p3"/>
          <p:cNvGrpSpPr/>
          <p:nvPr/>
        </p:nvGrpSpPr>
        <p:grpSpPr>
          <a:xfrm>
            <a:off x="5594191" y="3961115"/>
            <a:ext cx="2910145" cy="1182340"/>
            <a:chOff x="6917201" y="0"/>
            <a:chExt cx="2227777" cy="863400"/>
          </a:xfrm>
        </p:grpSpPr>
        <p:sp>
          <p:nvSpPr>
            <p:cNvPr id="40" name="Google Shape;40;p3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fmla="val 158024" name="adj"/>
              </a:avLst>
            </a:prstGeom>
            <a:solidFill>
              <a:schemeClr val="accent3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1" name="Google Shape;41;p3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fmla="val 158024" name="adj"/>
              </a:avLst>
            </a:prstGeom>
            <a:solidFill>
              <a:schemeClr val="accent3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2" name="Google Shape;42;p3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fmla="val 158024" name="adj"/>
              </a:avLst>
            </a:prstGeom>
            <a:solidFill>
              <a:schemeClr val="accent3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43" name="Google Shape;43;p3"/>
          <p:cNvGrpSpPr/>
          <p:nvPr/>
        </p:nvGrpSpPr>
        <p:grpSpPr>
          <a:xfrm>
            <a:off x="199149" y="2"/>
            <a:ext cx="2795414" cy="1083308"/>
            <a:chOff x="6917201" y="0"/>
            <a:chExt cx="2227777" cy="863400"/>
          </a:xfrm>
        </p:grpSpPr>
        <p:sp>
          <p:nvSpPr>
            <p:cNvPr id="44" name="Google Shape;44;p3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fmla="val 158024" name="adj"/>
              </a:avLst>
            </a:prstGeom>
            <a:solidFill>
              <a:schemeClr val="dk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5" name="Google Shape;45;p3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fmla="val 158024" name="adj"/>
              </a:avLst>
            </a:prstGeom>
            <a:solidFill>
              <a:schemeClr val="dk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6" name="Google Shape;46;p3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fmla="val 158024" name="adj"/>
              </a:avLst>
            </a:prstGeom>
            <a:solidFill>
              <a:schemeClr val="dk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47" name="Google Shape;47;p3"/>
          <p:cNvSpPr txBox="1"/>
          <p:nvPr>
            <p:ph type="title"/>
          </p:nvPr>
        </p:nvSpPr>
        <p:spPr>
          <a:xfrm>
            <a:off x="1888684" y="1746100"/>
            <a:ext cx="5377500" cy="1646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48" name="Google Shape;48;p3"/>
          <p:cNvSpPr txBox="1"/>
          <p:nvPr>
            <p:ph idx="12" type="sldNum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49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4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1" name="Google Shape;51;p4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accent3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2" name="Google Shape;52;p4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rotWithShape="0" algn="ctr" sy="101000">
              <a:srgbClr val="000000">
                <a:alpha val="40000"/>
              </a:srgbClr>
            </a:outerShdw>
          </a:effectLst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3" name="Google Shape;53;p4"/>
          <p:cNvSpPr txBox="1"/>
          <p:nvPr>
            <p:ph type="title"/>
          </p:nvPr>
        </p:nvSpPr>
        <p:spPr>
          <a:xfrm>
            <a:off x="819150" y="845600"/>
            <a:ext cx="7505700" cy="954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/>
        </p:txBody>
      </p:sp>
      <p:sp>
        <p:nvSpPr>
          <p:cNvPr id="54" name="Google Shape;54;p4"/>
          <p:cNvSpPr txBox="1"/>
          <p:nvPr>
            <p:ph idx="1" type="body"/>
          </p:nvPr>
        </p:nvSpPr>
        <p:spPr>
          <a:xfrm>
            <a:off x="819150" y="1990725"/>
            <a:ext cx="7505700" cy="2448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1150" lvl="0" marL="457200"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9pPr>
          </a:lstStyle>
          <a:p/>
        </p:txBody>
      </p:sp>
      <p:sp>
        <p:nvSpPr>
          <p:cNvPr id="55" name="Google Shape;55;p4"/>
          <p:cNvSpPr txBox="1"/>
          <p:nvPr>
            <p:ph idx="12" type="sldNum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56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p5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8" name="Google Shape;58;p5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accent3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9" name="Google Shape;59;p5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rotWithShape="0" algn="ctr" sy="101000">
              <a:srgbClr val="000000">
                <a:alpha val="40000"/>
              </a:srgbClr>
            </a:outerShdw>
          </a:effectLst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0" name="Google Shape;60;p5"/>
          <p:cNvSpPr txBox="1"/>
          <p:nvPr>
            <p:ph type="title"/>
          </p:nvPr>
        </p:nvSpPr>
        <p:spPr>
          <a:xfrm>
            <a:off x="819150" y="845600"/>
            <a:ext cx="7505700" cy="954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/>
        </p:txBody>
      </p:sp>
      <p:sp>
        <p:nvSpPr>
          <p:cNvPr id="61" name="Google Shape;61;p5"/>
          <p:cNvSpPr txBox="1"/>
          <p:nvPr>
            <p:ph idx="1" type="body"/>
          </p:nvPr>
        </p:nvSpPr>
        <p:spPr>
          <a:xfrm>
            <a:off x="819150" y="1990725"/>
            <a:ext cx="3686100" cy="2448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1150" lvl="0" marL="457200"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9pPr>
          </a:lstStyle>
          <a:p/>
        </p:txBody>
      </p:sp>
      <p:sp>
        <p:nvSpPr>
          <p:cNvPr id="62" name="Google Shape;62;p5"/>
          <p:cNvSpPr txBox="1"/>
          <p:nvPr>
            <p:ph idx="2" type="body"/>
          </p:nvPr>
        </p:nvSpPr>
        <p:spPr>
          <a:xfrm>
            <a:off x="4638675" y="1990725"/>
            <a:ext cx="3686100" cy="2448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1150" lvl="0" marL="457200"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9pPr>
          </a:lstStyle>
          <a:p/>
        </p:txBody>
      </p:sp>
      <p:sp>
        <p:nvSpPr>
          <p:cNvPr id="63" name="Google Shape;63;p5"/>
          <p:cNvSpPr txBox="1"/>
          <p:nvPr>
            <p:ph idx="12" type="sldNum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64" name="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Google Shape;65;p6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6" name="Google Shape;66;p6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accent3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7" name="Google Shape;67;p6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rotWithShape="0" algn="ctr" sy="101000">
              <a:srgbClr val="000000">
                <a:alpha val="40000"/>
              </a:srgbClr>
            </a:outerShdw>
          </a:effectLst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8" name="Google Shape;68;p6"/>
          <p:cNvSpPr txBox="1"/>
          <p:nvPr>
            <p:ph type="title"/>
          </p:nvPr>
        </p:nvSpPr>
        <p:spPr>
          <a:xfrm>
            <a:off x="819150" y="845600"/>
            <a:ext cx="7505700" cy="954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/>
        </p:txBody>
      </p:sp>
      <p:sp>
        <p:nvSpPr>
          <p:cNvPr id="69" name="Google Shape;69;p6"/>
          <p:cNvSpPr txBox="1"/>
          <p:nvPr>
            <p:ph idx="12" type="sldNum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70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Google Shape;71;p7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2" name="Google Shape;72;p7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3" name="Google Shape;73;p7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rotWithShape="0" algn="ctr" sy="101000">
              <a:srgbClr val="000000">
                <a:alpha val="40000"/>
              </a:srgbClr>
            </a:outerShdw>
          </a:effectLst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4" name="Google Shape;74;p7"/>
          <p:cNvSpPr txBox="1"/>
          <p:nvPr>
            <p:ph type="title"/>
          </p:nvPr>
        </p:nvSpPr>
        <p:spPr>
          <a:xfrm>
            <a:off x="819150" y="845600"/>
            <a:ext cx="3709200" cy="1383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/>
        </p:txBody>
      </p:sp>
      <p:sp>
        <p:nvSpPr>
          <p:cNvPr id="75" name="Google Shape;75;p7"/>
          <p:cNvSpPr txBox="1"/>
          <p:nvPr>
            <p:ph idx="1" type="body"/>
          </p:nvPr>
        </p:nvSpPr>
        <p:spPr>
          <a:xfrm>
            <a:off x="830700" y="2319050"/>
            <a:ext cx="3709200" cy="2119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1150" lvl="0" marL="457200"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9pPr>
          </a:lstStyle>
          <a:p/>
        </p:txBody>
      </p:sp>
      <p:sp>
        <p:nvSpPr>
          <p:cNvPr id="76" name="Google Shape;76;p7"/>
          <p:cNvSpPr txBox="1"/>
          <p:nvPr>
            <p:ph idx="12" type="sldNum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spTree>
      <p:nvGrpSpPr>
        <p:cNvPr id="77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8"/>
          <p:cNvSpPr/>
          <p:nvPr/>
        </p:nvSpPr>
        <p:spPr>
          <a:xfrm>
            <a:off x="0" y="2823144"/>
            <a:ext cx="7369200" cy="2316900"/>
          </a:xfrm>
          <a:prstGeom prst="rtTriangle">
            <a:avLst/>
          </a:prstGeom>
          <a:solidFill>
            <a:schemeClr val="accent6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9" name="Google Shape;79;p8"/>
          <p:cNvSpPr/>
          <p:nvPr/>
        </p:nvSpPr>
        <p:spPr>
          <a:xfrm flipH="1">
            <a:off x="3583210" y="1554113"/>
            <a:ext cx="5560500" cy="35895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grpSp>
        <p:nvGrpSpPr>
          <p:cNvPr id="80" name="Google Shape;80;p8"/>
          <p:cNvGrpSpPr/>
          <p:nvPr/>
        </p:nvGrpSpPr>
        <p:grpSpPr>
          <a:xfrm>
            <a:off x="255991" y="-118"/>
            <a:ext cx="2251347" cy="1043408"/>
            <a:chOff x="3961956" y="4383950"/>
            <a:chExt cx="1160548" cy="548700"/>
          </a:xfrm>
        </p:grpSpPr>
        <p:sp>
          <p:nvSpPr>
            <p:cNvPr id="81" name="Google Shape;81;p8"/>
            <p:cNvSpPr/>
            <p:nvPr/>
          </p:nvSpPr>
          <p:spPr>
            <a:xfrm>
              <a:off x="4224904" y="4383950"/>
              <a:ext cx="897600" cy="548700"/>
            </a:xfrm>
            <a:prstGeom prst="parallelogram">
              <a:avLst>
                <a:gd fmla="val 153193" name="adj"/>
              </a:avLst>
            </a:pr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2" name="Google Shape;82;p8"/>
            <p:cNvSpPr/>
            <p:nvPr/>
          </p:nvSpPr>
          <p:spPr>
            <a:xfrm>
              <a:off x="4093430" y="4383950"/>
              <a:ext cx="897600" cy="548700"/>
            </a:xfrm>
            <a:prstGeom prst="parallelogram">
              <a:avLst>
                <a:gd fmla="val 153193" name="adj"/>
              </a:avLst>
            </a:pr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3" name="Google Shape;83;p8"/>
            <p:cNvSpPr/>
            <p:nvPr/>
          </p:nvSpPr>
          <p:spPr>
            <a:xfrm>
              <a:off x="3961956" y="4383950"/>
              <a:ext cx="897600" cy="548700"/>
            </a:xfrm>
            <a:prstGeom prst="parallelogram">
              <a:avLst>
                <a:gd fmla="val 153193" name="adj"/>
              </a:avLst>
            </a:pr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84" name="Google Shape;84;p8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rotWithShape="0" algn="ctr" sy="101000">
              <a:srgbClr val="000000">
                <a:alpha val="40000"/>
              </a:srgbClr>
            </a:outerShdw>
          </a:effectLst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grpSp>
        <p:nvGrpSpPr>
          <p:cNvPr id="85" name="Google Shape;85;p8"/>
          <p:cNvGrpSpPr/>
          <p:nvPr/>
        </p:nvGrpSpPr>
        <p:grpSpPr>
          <a:xfrm>
            <a:off x="34934" y="4522125"/>
            <a:ext cx="1593306" cy="617072"/>
            <a:chOff x="6917201" y="0"/>
            <a:chExt cx="2227777" cy="863400"/>
          </a:xfrm>
        </p:grpSpPr>
        <p:sp>
          <p:nvSpPr>
            <p:cNvPr id="86" name="Google Shape;86;p8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fmla="val 158024" name="adj"/>
              </a:avLst>
            </a:pr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7" name="Google Shape;87;p8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fmla="val 158024" name="adj"/>
              </a:avLst>
            </a:pr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8" name="Google Shape;88;p8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fmla="val 158024" name="adj"/>
              </a:avLst>
            </a:pr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89" name="Google Shape;89;p8"/>
          <p:cNvGrpSpPr/>
          <p:nvPr/>
        </p:nvGrpSpPr>
        <p:grpSpPr>
          <a:xfrm>
            <a:off x="5886353" y="1243"/>
            <a:ext cx="3257455" cy="1261514"/>
            <a:chOff x="6917201" y="0"/>
            <a:chExt cx="2227777" cy="863400"/>
          </a:xfrm>
        </p:grpSpPr>
        <p:sp>
          <p:nvSpPr>
            <p:cNvPr id="90" name="Google Shape;90;p8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fmla="val 158024" name="adj"/>
              </a:avLst>
            </a:pr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91" name="Google Shape;91;p8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fmla="val 158024" name="adj"/>
              </a:avLst>
            </a:pr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92" name="Google Shape;92;p8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fmla="val 158024" name="adj"/>
              </a:avLst>
            </a:pr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93" name="Google Shape;93;p8"/>
          <p:cNvSpPr txBox="1"/>
          <p:nvPr>
            <p:ph type="title"/>
          </p:nvPr>
        </p:nvSpPr>
        <p:spPr>
          <a:xfrm>
            <a:off x="1393929" y="1301146"/>
            <a:ext cx="6366900" cy="25392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1pPr>
            <a:lvl2pPr lvl="1" algn="ctr"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2pPr>
            <a:lvl3pPr lvl="2" algn="ctr"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3pPr>
            <a:lvl4pPr lvl="3" algn="ctr"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4pPr>
            <a:lvl5pPr lvl="4" algn="ctr"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5pPr>
            <a:lvl6pPr lvl="5" algn="ctr"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6pPr>
            <a:lvl7pPr lvl="6" algn="ctr"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7pPr>
            <a:lvl8pPr lvl="7" algn="ctr"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8pPr>
            <a:lvl9pPr lvl="8" algn="ctr"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9pPr>
          </a:lstStyle>
          <a:p/>
        </p:txBody>
      </p:sp>
      <p:sp>
        <p:nvSpPr>
          <p:cNvPr id="94" name="Google Shape;94;p8"/>
          <p:cNvSpPr txBox="1"/>
          <p:nvPr>
            <p:ph idx="12" type="sldNum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95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9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7" name="Google Shape;97;p9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accent3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8" name="Google Shape;98;p9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rotWithShape="0" algn="ctr" sy="101000">
              <a:srgbClr val="000000">
                <a:alpha val="40000"/>
              </a:srgbClr>
            </a:outerShdw>
          </a:effectLst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9" name="Google Shape;99;p9"/>
          <p:cNvSpPr txBox="1"/>
          <p:nvPr>
            <p:ph type="title"/>
          </p:nvPr>
        </p:nvSpPr>
        <p:spPr>
          <a:xfrm>
            <a:off x="819150" y="845600"/>
            <a:ext cx="6424200" cy="705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/>
        </p:txBody>
      </p:sp>
      <p:sp>
        <p:nvSpPr>
          <p:cNvPr id="100" name="Google Shape;100;p9"/>
          <p:cNvSpPr txBox="1"/>
          <p:nvPr>
            <p:ph idx="1" type="subTitle"/>
          </p:nvPr>
        </p:nvSpPr>
        <p:spPr>
          <a:xfrm>
            <a:off x="819150" y="1550700"/>
            <a:ext cx="5859900" cy="393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1pPr>
            <a:lvl2pPr lv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2pPr>
            <a:lvl3pPr lvl="2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3pPr>
            <a:lvl4pPr lvl="3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4pPr>
            <a:lvl5pPr lvl="4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5pPr>
            <a:lvl6pPr lvl="5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6pPr>
            <a:lvl7pPr lvl="6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7pPr>
            <a:lvl8pPr lvl="7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8pPr>
            <a:lvl9pPr lvl="8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101" name="Google Shape;101;p9"/>
          <p:cNvSpPr txBox="1"/>
          <p:nvPr>
            <p:ph idx="2" type="body"/>
          </p:nvPr>
        </p:nvSpPr>
        <p:spPr>
          <a:xfrm>
            <a:off x="819150" y="2467050"/>
            <a:ext cx="5859900" cy="2095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1150" lvl="0" marL="457200"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9pPr>
          </a:lstStyle>
          <a:p/>
        </p:txBody>
      </p:sp>
      <p:sp>
        <p:nvSpPr>
          <p:cNvPr id="102" name="Google Shape;102;p9"/>
          <p:cNvSpPr txBox="1"/>
          <p:nvPr>
            <p:ph idx="12" type="sldNum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103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Google Shape;104;p10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5" name="Google Shape;105;p10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6" name="Google Shape;106;p10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rotWithShape="0" algn="ctr" sy="101000">
              <a:srgbClr val="000000">
                <a:alpha val="40000"/>
              </a:srgbClr>
            </a:outerShdw>
          </a:effectLst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7" name="Google Shape;107;p10"/>
          <p:cNvSpPr txBox="1"/>
          <p:nvPr>
            <p:ph idx="1" type="body"/>
          </p:nvPr>
        </p:nvSpPr>
        <p:spPr>
          <a:xfrm>
            <a:off x="328025" y="4163500"/>
            <a:ext cx="7415100" cy="6051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1pPr>
          </a:lstStyle>
          <a:p/>
        </p:txBody>
      </p:sp>
      <p:sp>
        <p:nvSpPr>
          <p:cNvPr id="108" name="Google Shape;108;p10"/>
          <p:cNvSpPr txBox="1"/>
          <p:nvPr>
            <p:ph idx="12" type="sldNum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109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p11"/>
          <p:cNvSpPr/>
          <p:nvPr/>
        </p:nvSpPr>
        <p:spPr>
          <a:xfrm flipH="1">
            <a:off x="5569200" y="2834075"/>
            <a:ext cx="3574800" cy="2309400"/>
          </a:xfrm>
          <a:prstGeom prst="rtTriangle">
            <a:avLst/>
          </a:prstGeom>
          <a:solidFill>
            <a:schemeClr val="dk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grpSp>
        <p:nvGrpSpPr>
          <p:cNvPr id="111" name="Google Shape;111;p11"/>
          <p:cNvGrpSpPr/>
          <p:nvPr/>
        </p:nvGrpSpPr>
        <p:grpSpPr>
          <a:xfrm>
            <a:off x="5959222" y="4119576"/>
            <a:ext cx="2520952" cy="1024165"/>
            <a:chOff x="6917201" y="0"/>
            <a:chExt cx="2227777" cy="863400"/>
          </a:xfrm>
        </p:grpSpPr>
        <p:sp>
          <p:nvSpPr>
            <p:cNvPr id="112" name="Google Shape;112;p11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fmla="val 158024" name="adj"/>
              </a:avLst>
            </a:prstGeom>
            <a:solidFill>
              <a:schemeClr val="accent3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3" name="Google Shape;113;p11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fmla="val 158024" name="adj"/>
              </a:avLst>
            </a:prstGeom>
            <a:solidFill>
              <a:schemeClr val="accent3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4" name="Google Shape;114;p11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fmla="val 158024" name="adj"/>
              </a:avLst>
            </a:prstGeom>
            <a:solidFill>
              <a:schemeClr val="accent3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115" name="Google Shape;115;p11"/>
          <p:cNvGrpSpPr/>
          <p:nvPr/>
        </p:nvGrpSpPr>
        <p:grpSpPr>
          <a:xfrm>
            <a:off x="199149" y="2"/>
            <a:ext cx="2795414" cy="1083308"/>
            <a:chOff x="6917201" y="0"/>
            <a:chExt cx="2227777" cy="863400"/>
          </a:xfrm>
        </p:grpSpPr>
        <p:sp>
          <p:nvSpPr>
            <p:cNvPr id="116" name="Google Shape;116;p11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fmla="val 158024" name="adj"/>
              </a:avLst>
            </a:prstGeom>
            <a:solidFill>
              <a:schemeClr val="dk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7" name="Google Shape;117;p11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fmla="val 158024" name="adj"/>
              </a:avLst>
            </a:prstGeom>
            <a:solidFill>
              <a:schemeClr val="dk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8" name="Google Shape;118;p11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fmla="val 158024" name="adj"/>
              </a:avLst>
            </a:prstGeom>
            <a:solidFill>
              <a:schemeClr val="dk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119" name="Google Shape;119;p11"/>
          <p:cNvSpPr txBox="1"/>
          <p:nvPr>
            <p:ph hasCustomPrompt="1" type="title"/>
          </p:nvPr>
        </p:nvSpPr>
        <p:spPr>
          <a:xfrm>
            <a:off x="1385850" y="1383850"/>
            <a:ext cx="6372300" cy="13797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120" name="Google Shape;120;p11"/>
          <p:cNvSpPr txBox="1"/>
          <p:nvPr>
            <p:ph idx="1" type="body"/>
          </p:nvPr>
        </p:nvSpPr>
        <p:spPr>
          <a:xfrm>
            <a:off x="1385850" y="2863850"/>
            <a:ext cx="6372300" cy="641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1150" lvl="0" marL="457200" algn="ctr"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indent="-298450" lvl="1" marL="914400" algn="ctr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2pPr>
            <a:lvl3pPr indent="-298450" lvl="2" marL="1371600" algn="ctr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3pPr>
            <a:lvl4pPr indent="-298450" lvl="3" marL="1828800" algn="ctr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4pPr>
            <a:lvl5pPr indent="-298450" lvl="4" marL="2286000" algn="ctr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5pPr>
            <a:lvl6pPr indent="-298450" lvl="5" marL="2743200" algn="ctr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6pPr>
            <a:lvl7pPr indent="-298450" lvl="6" marL="3200400" algn="ctr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7pPr>
            <a:lvl8pPr indent="-298450" lvl="7" marL="3657600" algn="ctr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8pPr>
            <a:lvl9pPr indent="-298450" lvl="8" marL="4114800" algn="ctr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9pPr>
          </a:lstStyle>
          <a:p/>
        </p:txBody>
      </p:sp>
      <p:sp>
        <p:nvSpPr>
          <p:cNvPr id="121" name="Google Shape;121;p11"/>
          <p:cNvSpPr txBox="1"/>
          <p:nvPr>
            <p:ph idx="12" type="sldNum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122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p12"/>
          <p:cNvSpPr txBox="1"/>
          <p:nvPr>
            <p:ph idx="12" type="sldNum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1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hift">
    <p:bg>
      <p:bgPr>
        <a:solidFill>
          <a:schemeClr val="accent4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11700" y="1152475"/>
            <a:ext cx="8520600" cy="3391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115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300"/>
              <a:buFont typeface="Calibri"/>
              <a:buChar char="●"/>
              <a:defRPr sz="130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298450" lvl="1" marL="914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○"/>
              <a:defRPr sz="110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298450" lvl="2" marL="1371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■"/>
              <a:defRPr sz="110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298450" lvl="3" marL="1828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●"/>
              <a:defRPr sz="110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298450" lvl="4" marL="22860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○"/>
              <a:defRPr sz="110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298450" lvl="5" marL="2743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■"/>
              <a:defRPr sz="110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298450" lvl="6" marL="3200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●"/>
              <a:defRPr sz="110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298450" lvl="7" marL="3657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○"/>
              <a:defRPr sz="110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298450" lvl="8" marL="4114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■"/>
              <a:defRPr sz="110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lvl="1" algn="r">
              <a:buNone/>
              <a:defRPr sz="10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lvl="2" algn="r">
              <a:buNone/>
              <a:defRPr sz="10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lvl="3" algn="r">
              <a:buNone/>
              <a:defRPr sz="10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lvl="4" algn="r">
              <a:buNone/>
              <a:defRPr sz="10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lvl="5" algn="r">
              <a:buNone/>
              <a:defRPr sz="10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lvl="6" algn="r">
              <a:buNone/>
              <a:defRPr sz="10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lvl="7" algn="r">
              <a:buNone/>
              <a:defRPr sz="10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lvl="8" algn="r">
              <a:buNone/>
              <a:defRPr sz="10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mc:AlternateContent>
    <mc:Choice Requires="p14">
      <p:transition spd="slow" p14:dur="2600">
        <p14:prism dir="l"/>
      </p:transition>
    </mc:Choice>
    <mc:Fallback>
      <p:transition spd="slow">
        <p:fade/>
      </p:transition>
    </mc:Fallback>
  </mc:AlternateConten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7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3.png"/><Relationship Id="rId4" Type="http://schemas.openxmlformats.org/officeDocument/2006/relationships/hyperlink" Target="https://ru.wikipedia.org/wiki/%D0%A0%D1%83%D0%B1%D0%B8%D0%BB%D1%8C%D0%BD%D0%B8%D0%BA" TargetMode="External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.xml"/><Relationship Id="rId3" Type="http://schemas.openxmlformats.org/officeDocument/2006/relationships/hyperlink" Target="http://www.youtube.com/watch?v=FZi9dB6sPXM" TargetMode="External"/><Relationship Id="rId4" Type="http://schemas.openxmlformats.org/officeDocument/2006/relationships/image" Target="../media/image6.jp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4.xml"/><Relationship Id="rId3" Type="http://schemas.openxmlformats.org/officeDocument/2006/relationships/hyperlink" Target="https://uk.wikipedia.org/wiki/%D0%9F%D0%BE%D0%B2%D0%BE%D1%80%D0%BE%D1%82%D0%BD%D0%B8%D0%B9_%D0%BF%D0%B5%D1%80%D0%B5%D0%BC%D0%B8%D0%BA%D0%B0%D1%87" TargetMode="External"/><Relationship Id="rId4" Type="http://schemas.openxmlformats.org/officeDocument/2006/relationships/image" Target="../media/image2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5.xml"/><Relationship Id="rId3" Type="http://schemas.openxmlformats.org/officeDocument/2006/relationships/hyperlink" Target="https://uk.wikipedia.org/wiki/%D0%90%D0%B2%D1%82%D0%BE%D0%BC%D0%B0%D1%82%D0%B8%D1%87%D0%BD%D0%B8%D0%B9_%D0%B2%D0%B8%D0%BC%D0%B8%D0%BA%D0%B0%D1%87" TargetMode="External"/><Relationship Id="rId4" Type="http://schemas.openxmlformats.org/officeDocument/2006/relationships/image" Target="../media/image1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6.xml"/><Relationship Id="rId3" Type="http://schemas.openxmlformats.org/officeDocument/2006/relationships/hyperlink" Target="https://ru.wikipedia.org/wiki/%D0%9A%D0%BE%D0%BD%D1%82%D0%B0%D0%BA%D1%82%D0%BE%D1%80" TargetMode="External"/><Relationship Id="rId4" Type="http://schemas.openxmlformats.org/officeDocument/2006/relationships/image" Target="../media/image5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7.xml"/><Relationship Id="rId3" Type="http://schemas.openxmlformats.org/officeDocument/2006/relationships/hyperlink" Target="https://uk.wikipedia.org/wiki/%D0%97%D0%B0%D0%BF%D0%BE%D0%B1%D1%96%D0%B6%D0%BD%D0%B8%D0%BA_(%D0%B5%D0%BB%D0%B5%D0%BA%D1%82%D1%80%D0%B8%D0%BA%D0%B0)" TargetMode="External"/><Relationship Id="rId4" Type="http://schemas.openxmlformats.org/officeDocument/2006/relationships/image" Target="../media/image4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8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7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Google Shape;128;p13"/>
          <p:cNvSpPr txBox="1"/>
          <p:nvPr>
            <p:ph type="ctrTitle"/>
          </p:nvPr>
        </p:nvSpPr>
        <p:spPr>
          <a:xfrm>
            <a:off x="1384750" y="906044"/>
            <a:ext cx="5361300" cy="24345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 fontScale="90000"/>
          </a:bodyPr>
          <a:lstStyle/>
          <a:p>
            <a:pPr indent="0" lvl="0" marL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90"/>
              <a:buFont typeface="Arial"/>
              <a:buNone/>
            </a:pPr>
            <a:r>
              <a:rPr b="1" lang="ru" sz="6600">
                <a:solidFill>
                  <a:srgbClr val="A42C9B"/>
                </a:solidFill>
              </a:rPr>
              <a:t>Електричні апарати</a:t>
            </a:r>
            <a:endParaRPr b="1" sz="6600">
              <a:solidFill>
                <a:srgbClr val="A42C9B"/>
              </a:solidFill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9" name="Google Shape;129;p13"/>
          <p:cNvSpPr txBox="1"/>
          <p:nvPr>
            <p:ph idx="1" type="subTitle"/>
          </p:nvPr>
        </p:nvSpPr>
        <p:spPr>
          <a:xfrm>
            <a:off x="883075" y="3460975"/>
            <a:ext cx="3889800" cy="52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ru" sz="1700"/>
              <a:t>Викладач Зиновченко Т.Г.</a:t>
            </a:r>
            <a:endParaRPr b="1" sz="1700"/>
          </a:p>
        </p:txBody>
      </p:sp>
      <p:pic>
        <p:nvPicPr>
          <p:cNvPr id="130" name="Google Shape;130;p1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422300" y="2794775"/>
            <a:ext cx="3526575" cy="21361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4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Google Shape;135;p14"/>
          <p:cNvSpPr txBox="1"/>
          <p:nvPr>
            <p:ph type="title"/>
          </p:nvPr>
        </p:nvSpPr>
        <p:spPr>
          <a:xfrm>
            <a:off x="958525" y="399550"/>
            <a:ext cx="3752700" cy="954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ru" sz="4400">
                <a:solidFill>
                  <a:srgbClr val="00FF00"/>
                </a:solidFill>
                <a:latin typeface="Arial"/>
                <a:ea typeface="Arial"/>
                <a:cs typeface="Arial"/>
                <a:sym typeface="Arial"/>
              </a:rPr>
              <a:t>Рубильник </a:t>
            </a:r>
            <a:endParaRPr>
              <a:solidFill>
                <a:srgbClr val="00FF00"/>
              </a:solidFill>
            </a:endParaRPr>
          </a:p>
        </p:txBody>
      </p:sp>
      <p:sp>
        <p:nvSpPr>
          <p:cNvPr id="136" name="Google Shape;136;p14"/>
          <p:cNvSpPr txBox="1"/>
          <p:nvPr>
            <p:ph idx="1" type="body"/>
          </p:nvPr>
        </p:nvSpPr>
        <p:spPr>
          <a:xfrm>
            <a:off x="819150" y="1990725"/>
            <a:ext cx="7505700" cy="2448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  <p:pic>
        <p:nvPicPr>
          <p:cNvPr id="137" name="Google Shape;137;p1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15752" y="1484250"/>
            <a:ext cx="4803250" cy="3052050"/>
          </a:xfrm>
          <a:prstGeom prst="rect">
            <a:avLst/>
          </a:prstGeom>
          <a:noFill/>
          <a:ln>
            <a:noFill/>
          </a:ln>
        </p:spPr>
      </p:pic>
      <p:sp>
        <p:nvSpPr>
          <p:cNvPr id="138" name="Google Shape;138;p14"/>
          <p:cNvSpPr txBox="1"/>
          <p:nvPr/>
        </p:nvSpPr>
        <p:spPr>
          <a:xfrm>
            <a:off x="5617425" y="815025"/>
            <a:ext cx="3261900" cy="3528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None/>
            </a:pPr>
            <a:r>
              <a:rPr lang="ru" sz="2800">
                <a:solidFill>
                  <a:srgbClr val="31B6FD"/>
                </a:solidFill>
              </a:rPr>
              <a:t>*</a:t>
            </a:r>
            <a:r>
              <a:rPr b="1" i="1" lang="ru" sz="2800" u="sng">
                <a:solidFill>
                  <a:schemeClr val="hlink"/>
                </a:solidFill>
                <a:hlinkClick r:id="rId4"/>
              </a:rPr>
              <a:t>Рубильник</a:t>
            </a:r>
            <a:r>
              <a:rPr b="1" i="1" lang="ru" sz="2800">
                <a:solidFill>
                  <a:srgbClr val="073E87"/>
                </a:solidFill>
              </a:rPr>
              <a:t> – комутаційний апарат</a:t>
            </a:r>
            <a:endParaRPr b="1" i="1" sz="2800">
              <a:solidFill>
                <a:srgbClr val="073E87"/>
              </a:solidFill>
            </a:endParaRPr>
          </a:p>
          <a:p>
            <a:pPr indent="0" lvl="0" marL="0" rtl="0" algn="l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None/>
            </a:pPr>
            <a:r>
              <a:rPr lang="ru" sz="2800">
                <a:solidFill>
                  <a:srgbClr val="31B6FD"/>
                </a:solidFill>
              </a:rPr>
              <a:t>*</a:t>
            </a:r>
            <a:r>
              <a:rPr b="1" i="1" lang="ru" sz="2800">
                <a:solidFill>
                  <a:srgbClr val="073E87"/>
                </a:solidFill>
              </a:rPr>
              <a:t>Рубильник – апарат ручного керування</a:t>
            </a:r>
            <a:endParaRPr b="1" i="1" sz="2800">
              <a:solidFill>
                <a:srgbClr val="073E87"/>
              </a:solidFill>
            </a:endParaRPr>
          </a:p>
          <a:p>
            <a:pPr indent="0" lvl="0" marL="0" rtl="0" algn="l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2" name="Shape 1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Google Shape;143;p15"/>
          <p:cNvSpPr txBox="1"/>
          <p:nvPr>
            <p:ph type="title"/>
          </p:nvPr>
        </p:nvSpPr>
        <p:spPr>
          <a:xfrm>
            <a:off x="446050" y="274100"/>
            <a:ext cx="8307900" cy="954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ru" sz="3666">
                <a:solidFill>
                  <a:srgbClr val="FF0000"/>
                </a:solidFill>
              </a:rPr>
              <a:t>Електрична дуга</a:t>
            </a:r>
            <a:r>
              <a:rPr b="1" lang="ru"/>
              <a:t> виникає при розмиканні контактів електричних апаратів</a:t>
            </a:r>
            <a:endParaRPr b="1"/>
          </a:p>
        </p:txBody>
      </p:sp>
      <p:sp>
        <p:nvSpPr>
          <p:cNvPr id="144" name="Google Shape;144;p15"/>
          <p:cNvSpPr txBox="1"/>
          <p:nvPr>
            <p:ph idx="1" type="body"/>
          </p:nvPr>
        </p:nvSpPr>
        <p:spPr>
          <a:xfrm>
            <a:off x="6121500" y="3414650"/>
            <a:ext cx="2678100" cy="765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lnSpcReduction="2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ru" sz="1500">
                <a:solidFill>
                  <a:srgbClr val="000000"/>
                </a:solidFill>
                <a:highlight>
                  <a:srgbClr val="F9F9F9"/>
                </a:highlight>
                <a:latin typeface="Roboto"/>
                <a:ea typeface="Roboto"/>
                <a:cs typeface="Roboto"/>
                <a:sym typeface="Roboto"/>
              </a:rPr>
              <a:t>автор відео Vitaliy Shestak</a:t>
            </a:r>
            <a:endParaRPr sz="1500">
              <a:solidFill>
                <a:srgbClr val="000000"/>
              </a:solidFill>
              <a:highlight>
                <a:srgbClr val="F9F9F9"/>
              </a:highlight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1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  <p:pic>
        <p:nvPicPr>
          <p:cNvPr descr="Електрична дуга, що виникає в автоматичному вимикачеві при спрацюванні.&#10;Напруга живлення: 220В DC, струм 10А&#10;Автомат розрахований на напругу 80В DC&#10;(что происходит в атоматическом выключателе при срабатывании)" id="145" name="Google Shape;145;p15" title="Електрична дуга (Электрическая дуга)">
            <a:hlinkClick r:id="rId3"/>
          </p:cNvPr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472975" y="1352100"/>
            <a:ext cx="4562626" cy="34219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9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Google Shape;150;p16"/>
          <p:cNvSpPr txBox="1"/>
          <p:nvPr>
            <p:ph type="title"/>
          </p:nvPr>
        </p:nvSpPr>
        <p:spPr>
          <a:xfrm>
            <a:off x="501800" y="376350"/>
            <a:ext cx="5520000" cy="989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ru" sz="4400">
                <a:solidFill>
                  <a:srgbClr val="9900FF"/>
                </a:solidFill>
                <a:latin typeface="Arial"/>
                <a:ea typeface="Arial"/>
                <a:cs typeface="Arial"/>
                <a:sym typeface="Arial"/>
              </a:rPr>
              <a:t>Пакетний</a:t>
            </a:r>
            <a:r>
              <a:rPr lang="ru" sz="4400">
                <a:solidFill>
                  <a:srgbClr val="9900FF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b="1" lang="ru" sz="4400">
                <a:solidFill>
                  <a:srgbClr val="9900FF"/>
                </a:solidFill>
                <a:latin typeface="Arial"/>
                <a:ea typeface="Arial"/>
                <a:cs typeface="Arial"/>
                <a:sym typeface="Arial"/>
              </a:rPr>
              <a:t>вимикач</a:t>
            </a:r>
            <a:endParaRPr>
              <a:solidFill>
                <a:srgbClr val="9900FF"/>
              </a:solidFill>
            </a:endParaRPr>
          </a:p>
        </p:txBody>
      </p:sp>
      <p:sp>
        <p:nvSpPr>
          <p:cNvPr id="151" name="Google Shape;151;p16"/>
          <p:cNvSpPr txBox="1"/>
          <p:nvPr>
            <p:ph idx="1" type="body"/>
          </p:nvPr>
        </p:nvSpPr>
        <p:spPr>
          <a:xfrm>
            <a:off x="4572000" y="1268450"/>
            <a:ext cx="4293300" cy="3582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lnSpcReduction="10000"/>
          </a:bodyPr>
          <a:lstStyle/>
          <a:p>
            <a:pPr indent="0" lvl="0" marL="0" rtl="0" algn="l">
              <a:spcBef>
                <a:spcPts val="600"/>
              </a:spcBef>
              <a:spcAft>
                <a:spcPts val="0"/>
              </a:spcAft>
              <a:buNone/>
            </a:pPr>
            <a:r>
              <a:rPr lang="ru" sz="2400">
                <a:solidFill>
                  <a:srgbClr val="31B6FD"/>
                </a:solidFill>
                <a:latin typeface="Arial"/>
                <a:ea typeface="Arial"/>
                <a:cs typeface="Arial"/>
                <a:sym typeface="Arial"/>
              </a:rPr>
              <a:t>*</a:t>
            </a:r>
            <a:r>
              <a:rPr b="1" i="1" lang="ru" sz="2400" u="sng">
                <a:solidFill>
                  <a:schemeClr val="hlink"/>
                </a:solidFill>
                <a:latin typeface="Arial"/>
                <a:ea typeface="Arial"/>
                <a:cs typeface="Arial"/>
                <a:sym typeface="Arial"/>
                <a:hlinkClick r:id="rId3"/>
              </a:rPr>
              <a:t>Пакетний вимикач </a:t>
            </a:r>
            <a:r>
              <a:rPr b="1" i="1" lang="ru" sz="2400">
                <a:solidFill>
                  <a:srgbClr val="073E87"/>
                </a:solidFill>
                <a:latin typeface="Arial"/>
                <a:ea typeface="Arial"/>
                <a:cs typeface="Arial"/>
                <a:sym typeface="Arial"/>
              </a:rPr>
              <a:t>– комутаційний апарат ручного керування, аналогічний рубильнику</a:t>
            </a:r>
            <a:endParaRPr b="1" i="1" sz="2400">
              <a:solidFill>
                <a:srgbClr val="073E87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spcBef>
                <a:spcPts val="600"/>
              </a:spcBef>
              <a:spcAft>
                <a:spcPts val="0"/>
              </a:spcAft>
              <a:buNone/>
            </a:pPr>
            <a:r>
              <a:rPr lang="ru" sz="2400">
                <a:solidFill>
                  <a:srgbClr val="31B6FD"/>
                </a:solidFill>
                <a:latin typeface="Arial"/>
                <a:ea typeface="Arial"/>
                <a:cs typeface="Arial"/>
                <a:sym typeface="Arial"/>
              </a:rPr>
              <a:t>*</a:t>
            </a:r>
            <a:r>
              <a:rPr b="1" i="1" lang="ru" sz="2400">
                <a:solidFill>
                  <a:srgbClr val="073E87"/>
                </a:solidFill>
                <a:latin typeface="Arial"/>
                <a:ea typeface="Arial"/>
                <a:cs typeface="Arial"/>
                <a:sym typeface="Arial"/>
              </a:rPr>
              <a:t>На відміну від рубильника електрична дуга виникає всередині пакетів і гаситься</a:t>
            </a:r>
            <a:endParaRPr b="1" i="1" sz="2400">
              <a:solidFill>
                <a:srgbClr val="073E87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  <p:pic>
        <p:nvPicPr>
          <p:cNvPr id="152" name="Google Shape;152;p1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12254" y="1366050"/>
            <a:ext cx="3825350" cy="34847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6" name="Shape 1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" name="Google Shape;157;p17"/>
          <p:cNvSpPr txBox="1"/>
          <p:nvPr>
            <p:ph type="title"/>
          </p:nvPr>
        </p:nvSpPr>
        <p:spPr>
          <a:xfrm>
            <a:off x="418175" y="487875"/>
            <a:ext cx="6398100" cy="766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ru" sz="4400">
                <a:solidFill>
                  <a:srgbClr val="FF00FF"/>
                </a:solidFill>
                <a:latin typeface="Arial"/>
                <a:ea typeface="Arial"/>
                <a:cs typeface="Arial"/>
                <a:sym typeface="Arial"/>
              </a:rPr>
              <a:t>Автоматичний</a:t>
            </a:r>
            <a:r>
              <a:rPr lang="ru" sz="4400">
                <a:solidFill>
                  <a:srgbClr val="FF00FF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b="1" lang="ru" sz="4400">
                <a:solidFill>
                  <a:srgbClr val="FF00FF"/>
                </a:solidFill>
                <a:latin typeface="Arial"/>
                <a:ea typeface="Arial"/>
                <a:cs typeface="Arial"/>
                <a:sym typeface="Arial"/>
              </a:rPr>
              <a:t>вимикач</a:t>
            </a:r>
            <a:endParaRPr>
              <a:solidFill>
                <a:srgbClr val="FF00FF"/>
              </a:solidFill>
            </a:endParaRPr>
          </a:p>
        </p:txBody>
      </p:sp>
      <p:sp>
        <p:nvSpPr>
          <p:cNvPr id="158" name="Google Shape;158;p17"/>
          <p:cNvSpPr txBox="1"/>
          <p:nvPr>
            <p:ph idx="1" type="body"/>
          </p:nvPr>
        </p:nvSpPr>
        <p:spPr>
          <a:xfrm>
            <a:off x="3080525" y="1422425"/>
            <a:ext cx="5631300" cy="3442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600"/>
              </a:spcBef>
              <a:spcAft>
                <a:spcPts val="0"/>
              </a:spcAft>
              <a:buNone/>
            </a:pPr>
            <a:r>
              <a:rPr lang="ru" sz="2400">
                <a:solidFill>
                  <a:srgbClr val="31B6FD"/>
                </a:solidFill>
                <a:latin typeface="Arial"/>
                <a:ea typeface="Arial"/>
                <a:cs typeface="Arial"/>
                <a:sym typeface="Arial"/>
              </a:rPr>
              <a:t>*</a:t>
            </a:r>
            <a:r>
              <a:rPr b="1" i="1" lang="ru" sz="2400" u="sng">
                <a:solidFill>
                  <a:schemeClr val="hlink"/>
                </a:solidFill>
                <a:latin typeface="Arial"/>
                <a:ea typeface="Arial"/>
                <a:cs typeface="Arial"/>
                <a:sym typeface="Arial"/>
                <a:hlinkClick r:id="rId3"/>
              </a:rPr>
              <a:t>Автоматичний вимикач </a:t>
            </a:r>
            <a:r>
              <a:rPr b="1" i="1" lang="ru" sz="2400">
                <a:solidFill>
                  <a:srgbClr val="073E87"/>
                </a:solidFill>
                <a:latin typeface="Arial"/>
                <a:ea typeface="Arial"/>
                <a:cs typeface="Arial"/>
                <a:sym typeface="Arial"/>
              </a:rPr>
              <a:t>– комутаційний та захисний апарат</a:t>
            </a:r>
            <a:endParaRPr b="1" i="1" sz="2400">
              <a:solidFill>
                <a:srgbClr val="073E87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spcBef>
                <a:spcPts val="600"/>
              </a:spcBef>
              <a:spcAft>
                <a:spcPts val="0"/>
              </a:spcAft>
              <a:buNone/>
            </a:pPr>
            <a:r>
              <a:rPr lang="ru" sz="2400">
                <a:solidFill>
                  <a:srgbClr val="31B6FD"/>
                </a:solidFill>
                <a:latin typeface="Arial"/>
                <a:ea typeface="Arial"/>
                <a:cs typeface="Arial"/>
                <a:sym typeface="Arial"/>
              </a:rPr>
              <a:t>*</a:t>
            </a:r>
            <a:r>
              <a:rPr b="1" i="1" lang="ru" sz="2400">
                <a:solidFill>
                  <a:srgbClr val="073E87"/>
                </a:solidFill>
                <a:latin typeface="Arial"/>
                <a:ea typeface="Arial"/>
                <a:cs typeface="Arial"/>
                <a:sym typeface="Arial"/>
              </a:rPr>
              <a:t>Вмикається вручну, вимикається вручну або автоматично при короткому </a:t>
            </a:r>
            <a:r>
              <a:rPr b="1" i="1" lang="ru" sz="2400">
                <a:solidFill>
                  <a:srgbClr val="073E87"/>
                </a:solidFill>
                <a:latin typeface="Arial"/>
                <a:ea typeface="Arial"/>
                <a:cs typeface="Arial"/>
                <a:sym typeface="Arial"/>
              </a:rPr>
              <a:t>замиканні</a:t>
            </a:r>
            <a:r>
              <a:rPr b="1" i="1" lang="ru" sz="2400">
                <a:solidFill>
                  <a:srgbClr val="073E87"/>
                </a:solidFill>
                <a:latin typeface="Arial"/>
                <a:ea typeface="Arial"/>
                <a:cs typeface="Arial"/>
                <a:sym typeface="Arial"/>
              </a:rPr>
              <a:t> та перевантаженні</a:t>
            </a:r>
            <a:endParaRPr b="1" i="1" sz="2400">
              <a:solidFill>
                <a:srgbClr val="073E87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  <p:pic>
        <p:nvPicPr>
          <p:cNvPr id="159" name="Google Shape;159;p1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946475" y="1422422"/>
            <a:ext cx="1780100" cy="30163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3" name="Shape 1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" name="Google Shape;164;p18"/>
          <p:cNvSpPr txBox="1"/>
          <p:nvPr>
            <p:ph type="title"/>
          </p:nvPr>
        </p:nvSpPr>
        <p:spPr>
          <a:xfrm>
            <a:off x="916825" y="455300"/>
            <a:ext cx="3195300" cy="954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ru" sz="4400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rPr>
              <a:t>Контактор</a:t>
            </a:r>
            <a:endParaRPr>
              <a:solidFill>
                <a:srgbClr val="FF9900"/>
              </a:solidFill>
            </a:endParaRPr>
          </a:p>
        </p:txBody>
      </p:sp>
      <p:sp>
        <p:nvSpPr>
          <p:cNvPr id="165" name="Google Shape;165;p18"/>
          <p:cNvSpPr txBox="1"/>
          <p:nvPr>
            <p:ph idx="1" type="body"/>
          </p:nvPr>
        </p:nvSpPr>
        <p:spPr>
          <a:xfrm>
            <a:off x="4572000" y="1686625"/>
            <a:ext cx="4209600" cy="3113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600"/>
              </a:spcBef>
              <a:spcAft>
                <a:spcPts val="0"/>
              </a:spcAft>
              <a:buNone/>
            </a:pPr>
            <a:r>
              <a:rPr lang="ru" sz="2400">
                <a:solidFill>
                  <a:srgbClr val="31B6FD"/>
                </a:solidFill>
                <a:latin typeface="Arial"/>
                <a:ea typeface="Arial"/>
                <a:cs typeface="Arial"/>
                <a:sym typeface="Arial"/>
              </a:rPr>
              <a:t>*</a:t>
            </a:r>
            <a:r>
              <a:rPr b="1" i="1" lang="ru" sz="2400" u="sng">
                <a:solidFill>
                  <a:schemeClr val="hlink"/>
                </a:solidFill>
                <a:latin typeface="Arial"/>
                <a:ea typeface="Arial"/>
                <a:cs typeface="Arial"/>
                <a:sym typeface="Arial"/>
                <a:hlinkClick r:id="rId3"/>
              </a:rPr>
              <a:t>Контактор </a:t>
            </a:r>
            <a:r>
              <a:rPr b="1" i="1" lang="ru" sz="2400">
                <a:solidFill>
                  <a:srgbClr val="073E87"/>
                </a:solidFill>
                <a:latin typeface="Arial"/>
                <a:ea typeface="Arial"/>
                <a:cs typeface="Arial"/>
                <a:sym typeface="Arial"/>
              </a:rPr>
              <a:t>– апарат дистанційного керування</a:t>
            </a:r>
            <a:endParaRPr b="1" i="1" sz="2400">
              <a:solidFill>
                <a:srgbClr val="073E87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spcBef>
                <a:spcPts val="600"/>
              </a:spcBef>
              <a:spcAft>
                <a:spcPts val="0"/>
              </a:spcAft>
              <a:buNone/>
            </a:pPr>
            <a:r>
              <a:rPr lang="ru" sz="2400">
                <a:solidFill>
                  <a:srgbClr val="31B6FD"/>
                </a:solidFill>
                <a:latin typeface="Arial"/>
                <a:ea typeface="Arial"/>
                <a:cs typeface="Arial"/>
                <a:sym typeface="Arial"/>
              </a:rPr>
              <a:t>*</a:t>
            </a:r>
            <a:r>
              <a:rPr b="1" i="1" lang="ru" sz="2400">
                <a:solidFill>
                  <a:srgbClr val="073E87"/>
                </a:solidFill>
                <a:latin typeface="Arial"/>
                <a:ea typeface="Arial"/>
                <a:cs typeface="Arial"/>
                <a:sym typeface="Arial"/>
              </a:rPr>
              <a:t>Контактор складається з електромагніту, силових контактів та блок-контактів</a:t>
            </a:r>
            <a:endParaRPr b="1" i="1" sz="2400">
              <a:solidFill>
                <a:srgbClr val="073E87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  <p:pic>
        <p:nvPicPr>
          <p:cNvPr id="166" name="Google Shape;166;p18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92588" y="2266725"/>
            <a:ext cx="3819525" cy="25336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0" name="Shape 1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" name="Google Shape;171;p19"/>
          <p:cNvSpPr txBox="1"/>
          <p:nvPr>
            <p:ph type="title"/>
          </p:nvPr>
        </p:nvSpPr>
        <p:spPr>
          <a:xfrm>
            <a:off x="400550" y="580775"/>
            <a:ext cx="3585600" cy="954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ru" sz="4400">
                <a:solidFill>
                  <a:srgbClr val="6AA84F"/>
                </a:solidFill>
                <a:latin typeface="Arial"/>
                <a:ea typeface="Arial"/>
                <a:cs typeface="Arial"/>
                <a:sym typeface="Arial"/>
              </a:rPr>
              <a:t>Запобіжник</a:t>
            </a:r>
            <a:endParaRPr>
              <a:solidFill>
                <a:srgbClr val="6AA84F"/>
              </a:solidFill>
            </a:endParaRPr>
          </a:p>
        </p:txBody>
      </p:sp>
      <p:sp>
        <p:nvSpPr>
          <p:cNvPr id="172" name="Google Shape;172;p19"/>
          <p:cNvSpPr txBox="1"/>
          <p:nvPr>
            <p:ph idx="1" type="body"/>
          </p:nvPr>
        </p:nvSpPr>
        <p:spPr>
          <a:xfrm>
            <a:off x="4711400" y="1268450"/>
            <a:ext cx="4056300" cy="3568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lnSpcReduction="10000"/>
          </a:bodyPr>
          <a:lstStyle/>
          <a:p>
            <a:pPr indent="0" lvl="0" marL="0" rtl="0" algn="l">
              <a:spcBef>
                <a:spcPts val="600"/>
              </a:spcBef>
              <a:spcAft>
                <a:spcPts val="0"/>
              </a:spcAft>
              <a:buNone/>
            </a:pPr>
            <a:r>
              <a:rPr lang="ru" sz="2400">
                <a:solidFill>
                  <a:srgbClr val="31B6FD"/>
                </a:solidFill>
                <a:latin typeface="Arial"/>
                <a:ea typeface="Arial"/>
                <a:cs typeface="Arial"/>
                <a:sym typeface="Arial"/>
              </a:rPr>
              <a:t>*</a:t>
            </a:r>
            <a:r>
              <a:rPr b="1" i="1" lang="ru" sz="2400" u="sng">
                <a:solidFill>
                  <a:schemeClr val="hlink"/>
                </a:solidFill>
                <a:latin typeface="Arial"/>
                <a:ea typeface="Arial"/>
                <a:cs typeface="Arial"/>
                <a:sym typeface="Arial"/>
                <a:hlinkClick r:id="rId3"/>
              </a:rPr>
              <a:t>Запобіжник</a:t>
            </a:r>
            <a:r>
              <a:rPr b="1" i="1" lang="ru" sz="2400">
                <a:solidFill>
                  <a:srgbClr val="073E87"/>
                </a:solidFill>
                <a:latin typeface="Arial"/>
                <a:ea typeface="Arial"/>
                <a:cs typeface="Arial"/>
                <a:sym typeface="Arial"/>
              </a:rPr>
              <a:t> – захисний апарат</a:t>
            </a:r>
            <a:endParaRPr b="1" i="1" sz="2400">
              <a:solidFill>
                <a:srgbClr val="073E87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spcBef>
                <a:spcPts val="600"/>
              </a:spcBef>
              <a:spcAft>
                <a:spcPts val="0"/>
              </a:spcAft>
              <a:buNone/>
            </a:pPr>
            <a:r>
              <a:rPr lang="ru" sz="2400">
                <a:solidFill>
                  <a:srgbClr val="31B6FD"/>
                </a:solidFill>
                <a:latin typeface="Arial"/>
                <a:ea typeface="Arial"/>
                <a:cs typeface="Arial"/>
                <a:sym typeface="Arial"/>
              </a:rPr>
              <a:t>*</a:t>
            </a:r>
            <a:r>
              <a:rPr b="1" i="1" lang="ru" sz="2400">
                <a:solidFill>
                  <a:srgbClr val="073E87"/>
                </a:solidFill>
                <a:latin typeface="Arial"/>
                <a:ea typeface="Arial"/>
                <a:cs typeface="Arial"/>
                <a:sym typeface="Arial"/>
              </a:rPr>
              <a:t>Принцип дії запобіжника ґрунтується на розплавленні плавкої вставки при короткому замиканні </a:t>
            </a:r>
            <a:endParaRPr b="1" i="1" sz="2400">
              <a:solidFill>
                <a:srgbClr val="073E87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  <p:pic>
        <p:nvPicPr>
          <p:cNvPr id="173" name="Google Shape;173;p19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28475" y="1908400"/>
            <a:ext cx="3950250" cy="27018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7" name="Shape 1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" name="Google Shape;178;p20"/>
          <p:cNvSpPr txBox="1"/>
          <p:nvPr>
            <p:ph type="title"/>
          </p:nvPr>
        </p:nvSpPr>
        <p:spPr>
          <a:xfrm>
            <a:off x="2592650" y="125450"/>
            <a:ext cx="2773800" cy="822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1" lang="ru" sz="4400">
                <a:solidFill>
                  <a:srgbClr val="7030A0"/>
                </a:solidFill>
                <a:latin typeface="Arial"/>
                <a:ea typeface="Arial"/>
                <a:cs typeface="Arial"/>
                <a:sym typeface="Arial"/>
              </a:rPr>
              <a:t>Висновок</a:t>
            </a:r>
            <a:endParaRPr/>
          </a:p>
        </p:txBody>
      </p:sp>
      <p:sp>
        <p:nvSpPr>
          <p:cNvPr id="179" name="Google Shape;179;p20"/>
          <p:cNvSpPr txBox="1"/>
          <p:nvPr>
            <p:ph idx="1" type="body"/>
          </p:nvPr>
        </p:nvSpPr>
        <p:spPr>
          <a:xfrm>
            <a:off x="819150" y="947750"/>
            <a:ext cx="7505700" cy="3875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2500" lnSpcReduction="20000"/>
          </a:bodyPr>
          <a:lstStyle/>
          <a:p>
            <a:pPr indent="0" lvl="0" marL="0" rtl="0" algn="l">
              <a:spcBef>
                <a:spcPts val="600"/>
              </a:spcBef>
              <a:spcAft>
                <a:spcPts val="0"/>
              </a:spcAft>
              <a:buNone/>
            </a:pPr>
            <a:r>
              <a:rPr lang="ru" sz="2600">
                <a:solidFill>
                  <a:srgbClr val="31B6FD"/>
                </a:solidFill>
                <a:latin typeface="Arial"/>
                <a:ea typeface="Arial"/>
                <a:cs typeface="Arial"/>
                <a:sym typeface="Arial"/>
              </a:rPr>
              <a:t>*</a:t>
            </a:r>
            <a:r>
              <a:rPr b="1" i="1" lang="ru" sz="2600">
                <a:solidFill>
                  <a:srgbClr val="31B6FD"/>
                </a:solidFill>
                <a:latin typeface="Arial"/>
                <a:ea typeface="Arial"/>
                <a:cs typeface="Arial"/>
                <a:sym typeface="Arial"/>
              </a:rPr>
              <a:t>Існує багато видів електричних апаратів, які виконують функції «включення-відключення», тобто комутації, керування, регулювання, захисту електричних мереж та електрообладнання</a:t>
            </a:r>
            <a:endParaRPr b="1" i="1" sz="2600">
              <a:solidFill>
                <a:srgbClr val="31B6FD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spcBef>
                <a:spcPts val="600"/>
              </a:spcBef>
              <a:spcAft>
                <a:spcPts val="0"/>
              </a:spcAft>
              <a:buNone/>
            </a:pPr>
            <a:r>
              <a:rPr b="1" lang="ru" sz="2600">
                <a:solidFill>
                  <a:srgbClr val="FFC000"/>
                </a:solidFill>
                <a:latin typeface="Arial"/>
                <a:ea typeface="Arial"/>
                <a:cs typeface="Arial"/>
                <a:sym typeface="Arial"/>
              </a:rPr>
              <a:t>*</a:t>
            </a:r>
            <a:r>
              <a:rPr b="1" i="1" lang="ru" sz="2600">
                <a:solidFill>
                  <a:srgbClr val="E47842"/>
                </a:solidFill>
                <a:latin typeface="Arial"/>
                <a:ea typeface="Arial"/>
                <a:cs typeface="Arial"/>
                <a:sym typeface="Arial"/>
              </a:rPr>
              <a:t>Для безаварійної роботи електроустаткування необхідно майбутнім електромонтерам добре знати будову, принцип дії електричних апаратів та якісно виконувати їх обслуговування та ремонт</a:t>
            </a:r>
            <a:endParaRPr b="1">
              <a:solidFill>
                <a:srgbClr val="E47842"/>
              </a:solidFill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xmlns:r="http://schemas.openxmlformats.org/officeDocument/2006/relationships" name="Shift">
  <a:themeElements>
    <a:clrScheme name="Shift">
      <a:dk1>
        <a:srgbClr val="FFFFFF"/>
      </a:dk1>
      <a:lt1>
        <a:srgbClr val="AF7B51"/>
      </a:lt1>
      <a:dk2>
        <a:srgbClr val="233A44"/>
      </a:dk2>
      <a:lt2>
        <a:srgbClr val="D9D9D9"/>
      </a:lt2>
      <a:accent1>
        <a:srgbClr val="00796B"/>
      </a:accent1>
      <a:accent2>
        <a:srgbClr val="D9563F"/>
      </a:accent2>
      <a:accent3>
        <a:srgbClr val="C4A15A"/>
      </a:accent3>
      <a:accent4>
        <a:srgbClr val="14F597"/>
      </a:accent4>
      <a:accent5>
        <a:srgbClr val="3D4594"/>
      </a:accent5>
      <a:accent6>
        <a:srgbClr val="163EF5"/>
      </a:accent6>
      <a:hlink>
        <a:srgbClr val="3D4594"/>
      </a:hlink>
      <a:folHlink>
        <a:srgbClr val="3D4594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