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61" r:id="rId1"/>
  </p:sldMasterIdLst>
  <p:notesMasterIdLst>
    <p:notesMasterId r:id="rId25"/>
  </p:notesMasterIdLst>
  <p:sldIdLst>
    <p:sldId id="26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51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92BA7-9C7D-48FA-A58A-E0CD69F48F45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6EA54-0953-4AA6-8E75-AA909012BFAF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9724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6EA54-0953-4AA6-8E75-AA909012BFAF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1623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3083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020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1214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8080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301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8982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9898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9148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dirty="0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9436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dirty="0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5124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0782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2224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1037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04186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dirty="0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dirty="0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dirty="0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0084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73247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6096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697">
              <a:srgbClr val="00B0F0"/>
            </a:gs>
            <a:gs pos="51000">
              <a:schemeClr val="accent1">
                <a:lumMod val="20000"/>
                <a:lumOff val="80000"/>
              </a:schemeClr>
            </a:gs>
            <a:gs pos="72000">
              <a:schemeClr val="bg2">
                <a:lumMod val="75000"/>
                <a:lumOff val="25000"/>
              </a:schemeClr>
            </a:gs>
            <a:gs pos="85000">
              <a:schemeClr val="bg1">
                <a:lumMod val="50000"/>
                <a:lumOff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E20131D-CCCF-4632-AB46-9A4B8BDD132F}" type="datetimeFigureOut">
              <a:rPr lang="ru-RU" smtClean="0"/>
              <a:t>28.02.2019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DED193F-19BB-4EE8-896F-6A973575B58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14724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62" r:id="rId1"/>
    <p:sldLayoutId id="2147484463" r:id="rId2"/>
    <p:sldLayoutId id="2147484464" r:id="rId3"/>
    <p:sldLayoutId id="2147484465" r:id="rId4"/>
    <p:sldLayoutId id="2147484466" r:id="rId5"/>
    <p:sldLayoutId id="2147484467" r:id="rId6"/>
    <p:sldLayoutId id="2147484468" r:id="rId7"/>
    <p:sldLayoutId id="2147484469" r:id="rId8"/>
    <p:sldLayoutId id="2147484470" r:id="rId9"/>
    <p:sldLayoutId id="2147484471" r:id="rId10"/>
    <p:sldLayoutId id="2147484472" r:id="rId11"/>
    <p:sldLayoutId id="2147484473" r:id="rId12"/>
    <p:sldLayoutId id="2147484474" r:id="rId13"/>
    <p:sldLayoutId id="2147484475" r:id="rId14"/>
    <p:sldLayoutId id="2147484476" r:id="rId15"/>
    <p:sldLayoutId id="2147484477" r:id="rId16"/>
    <p:sldLayoutId id="214748447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s://www.5.ua/media/pictures/1140x641/130781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s://www.5.ua/media/pictures/1140x641/130783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9527" y="415637"/>
            <a:ext cx="81079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solidFill>
                  <a:schemeClr val="bg1"/>
                </a:solidFill>
              </a:rPr>
              <a:t>Масляна: подорож країнами світу</a:t>
            </a:r>
            <a:endParaRPr lang="ru-RU" sz="4000" b="1" i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Ð ÐµÐ·ÑÐ»ÑÑÐ°Ñ Ð¿Ð¾ÑÑÐºÑ Ð·Ð¾Ð±ÑÐ°Ð¶ÐµÐ½Ñ Ð·Ð° Ð·Ð°Ð¿Ð¸ÑÐ¾Ð¼ &quot;ÑÑÐ°Ð½ÑÑÑ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67" y="4093328"/>
            <a:ext cx="4547072" cy="2841920"/>
          </a:xfrm>
          <a:prstGeom prst="ellipse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Ð ÐµÐ·ÑÐ»ÑÑÐ°Ñ Ð¿Ð¾ÑÑÐºÑ Ð·Ð¾Ð±ÑÐ°Ð¶ÐµÐ½Ñ Ð·Ð° Ð·Ð°Ð¿Ð¸ÑÐ¾Ð¼ &quot;ÑÐºÑÐ°ÑÐ½Ð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075" y="1987541"/>
            <a:ext cx="6031915" cy="350368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Ð ÐµÐ·ÑÐ»ÑÑÐ°Ñ Ð¿Ð¾ÑÑÐºÑ Ð·Ð¾Ð±ÑÐ°Ð¶ÐµÐ½Ñ Ð·Ð° Ð·Ð°Ð¿Ð¸ÑÐ¾Ð¼ &quot;Ð°Ð½Ð³Ð»ÑÑ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630" y="3923174"/>
            <a:ext cx="4521620" cy="3012074"/>
          </a:xfrm>
          <a:prstGeom prst="ellipse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1342" y="753600"/>
            <a:ext cx="4466908" cy="297677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8200" name="Picture 8" descr="Ð ÐµÐ·ÑÐ»ÑÑÐ°Ñ Ð¿Ð¾ÑÑÐºÑ Ð·Ð¾Ð±ÑÐ°Ð¶ÐµÐ½Ñ Ð·Ð° Ð·Ð°Ð¿Ð¸ÑÐ¾Ð¼ &quot;Ð¼ÐµÐºÑÐ¸ÐºÐ°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69580"/>
            <a:ext cx="4835236" cy="2969805"/>
          </a:xfrm>
          <a:prstGeom prst="ellipse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43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822" y="651302"/>
            <a:ext cx="7900085" cy="57794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94282" y="269824"/>
            <a:ext cx="943399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800" b="1" i="1" dirty="0" smtClean="0">
                <a:solidFill>
                  <a:schemeClr val="bg1"/>
                </a:solidFill>
              </a:rPr>
              <a:t>Масляна до нас прийшла,</a:t>
            </a:r>
          </a:p>
          <a:p>
            <a:pPr algn="ctr"/>
            <a:r>
              <a:rPr lang="uk-UA" sz="4800" b="1" i="1" dirty="0" smtClean="0">
                <a:solidFill>
                  <a:schemeClr val="bg1"/>
                </a:solidFill>
              </a:rPr>
              <a:t>Людям радість принесла</a:t>
            </a:r>
          </a:p>
          <a:p>
            <a:pPr algn="ctr"/>
            <a:r>
              <a:rPr lang="uk-UA" sz="4800" b="1" i="1" dirty="0" smtClean="0">
                <a:solidFill>
                  <a:schemeClr val="bg1"/>
                </a:solidFill>
              </a:rPr>
              <a:t>Ну а ми прийдем з млинцями</a:t>
            </a:r>
          </a:p>
          <a:p>
            <a:pPr algn="ctr"/>
            <a:r>
              <a:rPr lang="uk-UA" sz="4800" b="1" i="1" dirty="0" smtClean="0">
                <a:solidFill>
                  <a:schemeClr val="bg1"/>
                </a:solidFill>
              </a:rPr>
              <a:t>Зустріти свято разом з вами…  </a:t>
            </a:r>
          </a:p>
          <a:p>
            <a:endParaRPr lang="ru-RU" sz="4800" b="1" i="1" dirty="0"/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Ð¾Ð¿ÑÐ´Ð°Ð»Ð¾ Ð½Ð° ÑÐ²ÑÑÐ¾ Ð¼Ð°ÑÐ»ÑÐ½Ð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773" y="2923082"/>
            <a:ext cx="5071006" cy="369087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 ÐµÐ·ÑÐ»ÑÑÐ°Ñ Ð¿Ð¾ÑÑÐºÑ Ð·Ð¾Ð±ÑÐ°Ð¶ÐµÐ½Ñ Ð·Ð° Ð·Ð°Ð¿Ð¸ÑÐ¾Ð¼ &quot;Ð»Ð¾Ð¶ÐºÐ° Ð· Ð¼ÐµÐ´Ð¾Ð¼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4670" y="1079292"/>
            <a:ext cx="2064171" cy="30962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42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902950" y="99376"/>
            <a:ext cx="660777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4800" b="1" i="1" cap="small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 ТАКЕ </a:t>
            </a:r>
            <a:r>
              <a:rPr lang="ru-RU" sz="4800" b="1" i="1" cap="small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МАСЛЯНА?</a:t>
            </a:r>
            <a:endParaRPr lang="ru-RU" sz="4800" i="1" cap="small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180109" y="1166976"/>
            <a:ext cx="118317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Масляна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за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народними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віруваннями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символізує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межу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зими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весни</a:t>
            </a:r>
            <a:endParaRPr lang="ru-RU" sz="4000" b="1" i="1" dirty="0"/>
          </a:p>
        </p:txBody>
      </p:sp>
      <p:pic>
        <p:nvPicPr>
          <p:cNvPr id="3074" name="Picture 2" descr="Ð ÐµÐ·ÑÐ»ÑÑÐ°Ñ Ð¿Ð¾ÑÑÐºÑ Ð·Ð¾Ð±ÑÐ°Ð¶ÐµÐ½Ñ Ð·Ð° Ð·Ð°Ð¿Ð¸ÑÐ¾Ð¼ &quot;Ð¼ÐµÐ¶Ð° Ð²ÐµÑÐ½Ð¸ ÑÐ° Ð·Ð¸Ð¼Ð¸ Ð¼Ð°ÑÐ»ÑÐ½Ð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077" y="2234576"/>
            <a:ext cx="6086287" cy="455884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83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" y="0"/>
            <a:ext cx="1219200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800"/>
              </a:spcAft>
            </a:pPr>
            <a:r>
              <a:rPr lang="ru-RU" sz="3600" b="1" i="1" cap="small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Понеділок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"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Зустріч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 </a:t>
            </a:r>
          </a:p>
          <a:p>
            <a:pPr indent="449580">
              <a:lnSpc>
                <a:spcPct val="150000"/>
              </a:lnSpc>
              <a:spcAft>
                <a:spcPts val="800"/>
              </a:spcAft>
            </a:pPr>
            <a:r>
              <a:rPr lang="ru-RU" sz="3600" b="1" i="1" cap="small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Вівторок</a:t>
            </a:r>
            <a:r>
              <a:rPr lang="ru-RU" sz="3600" b="1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"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Заграви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 ("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Загравання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")</a:t>
            </a:r>
          </a:p>
          <a:p>
            <a:pPr indent="449580">
              <a:lnSpc>
                <a:spcPct val="150000"/>
              </a:lnSpc>
              <a:spcAft>
                <a:spcPts val="800"/>
              </a:spcAft>
            </a:pPr>
            <a:r>
              <a:rPr lang="ru-RU" sz="3600" b="1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Середа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"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Ласунка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 </a:t>
            </a:r>
          </a:p>
          <a:p>
            <a:pPr indent="449580">
              <a:lnSpc>
                <a:spcPct val="150000"/>
              </a:lnSpc>
              <a:spcAft>
                <a:spcPts val="800"/>
              </a:spcAft>
            </a:pPr>
            <a:r>
              <a:rPr lang="ru-RU" sz="3600" b="1" i="1" cap="small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Четвер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"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Розгуляй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</a:t>
            </a:r>
          </a:p>
          <a:p>
            <a:pPr indent="449580">
              <a:lnSpc>
                <a:spcPct val="150000"/>
              </a:lnSpc>
              <a:spcAft>
                <a:spcPts val="800"/>
              </a:spcAft>
            </a:pPr>
            <a:r>
              <a:rPr lang="ru-RU" sz="3600" b="1" i="1" cap="small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П’ятниця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"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Тещині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вечори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</a:t>
            </a:r>
          </a:p>
          <a:p>
            <a:pPr indent="449580">
              <a:lnSpc>
                <a:spcPct val="150000"/>
              </a:lnSpc>
              <a:spcAft>
                <a:spcPts val="800"/>
              </a:spcAft>
            </a:pPr>
            <a:r>
              <a:rPr lang="ru-RU" sz="3600" b="1" i="1" cap="small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Субота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"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Посиденьки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зовиці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 </a:t>
            </a:r>
          </a:p>
          <a:p>
            <a:pPr indent="449580">
              <a:lnSpc>
                <a:spcPct val="150000"/>
              </a:lnSpc>
              <a:spcAft>
                <a:spcPts val="800"/>
              </a:spcAft>
            </a:pPr>
            <a:r>
              <a:rPr lang="ru-RU" sz="3600" b="1" i="1" cap="small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Неділя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"Проводи", 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sz="3600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"Прощена </a:t>
            </a:r>
            <a:r>
              <a:rPr lang="ru-RU" sz="3600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неділя</a:t>
            </a:r>
            <a:r>
              <a:rPr lang="ru-RU" sz="3600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</a:t>
            </a:r>
            <a:endParaRPr lang="ru-RU" sz="3600" i="1" cap="small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052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399" y="193962"/>
            <a:ext cx="2133601" cy="213360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4549" y="1967345"/>
            <a:ext cx="2035328" cy="225313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9877" y="3262431"/>
            <a:ext cx="2884936" cy="18883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54" name="Picture 6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9878" y="450065"/>
            <a:ext cx="2253004" cy="265227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93039" y="4665950"/>
            <a:ext cx="2032160" cy="21608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734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28654" y="595746"/>
            <a:ext cx="35146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400" b="1" i="1" dirty="0" smtClean="0">
                <a:solidFill>
                  <a:schemeClr val="bg1"/>
                </a:solidFill>
              </a:rPr>
              <a:t>Великий піст</a:t>
            </a:r>
            <a:endParaRPr lang="ru-RU" sz="4400" b="1" i="1" dirty="0">
              <a:solidFill>
                <a:schemeClr val="bg1"/>
              </a:solidFill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0" y="1115806"/>
            <a:ext cx="1202574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800"/>
              </a:spcAft>
            </a:pP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3600" b="1" i="1" cap="small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щоб</a:t>
            </a:r>
            <a:r>
              <a:rPr lang="ru-RU" sz="3600" b="1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шлунок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впорався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із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тижневим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"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кулінарним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десантом", за Масляною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слідує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Великий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піст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Він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триватиме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48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днів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до самого </a:t>
            </a:r>
            <a:r>
              <a:rPr lang="ru-RU" sz="3600" b="1" i="1" cap="small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Великодня</a:t>
            </a:r>
            <a:r>
              <a:rPr lang="ru-RU" sz="36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b="1" i="1" cap="small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634" y="3701129"/>
            <a:ext cx="4518636" cy="315800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098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821" y="3173617"/>
            <a:ext cx="4252828" cy="32124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42" y="4779819"/>
            <a:ext cx="2791192" cy="220039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34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93963" y="330321"/>
            <a:ext cx="118179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800" b="1" i="1" cap="small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НАРОДНІ ГУЛЯННЯ: ЯК СВЯТКУВАЛИ ПРЕДКИ ТА ЩО СТАВИЛИ НА СТІЛ</a:t>
            </a:r>
            <a:endParaRPr lang="ru-RU" sz="2800" b="1" i="1" cap="small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374073" y="1196348"/>
            <a:ext cx="11817927" cy="4043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4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Масниця</a:t>
            </a:r>
            <a:r>
              <a:rPr lang="ru-RU" sz="44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 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традиційне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слов’янське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а 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зокрема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й 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українське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i="1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свято.Головні</a:t>
            </a:r>
            <a:r>
              <a:rPr lang="ru-RU" sz="4400" i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його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атрибути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опудало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i="1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Масляної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млинці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звісно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endParaRPr lang="ru-RU" sz="4400" i="1" dirty="0" smtClean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4400" i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 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обряд </a:t>
            </a:r>
            <a:r>
              <a:rPr lang="ru-RU" sz="4400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Колодію</a:t>
            </a:r>
            <a:r>
              <a:rPr lang="ru-RU" sz="4400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44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9014" y="3217991"/>
            <a:ext cx="2612549" cy="364000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122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109" y="4128655"/>
            <a:ext cx="4441087" cy="250448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83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49382" y="457200"/>
            <a:ext cx="116793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народі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вірили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Масляна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час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незаміжнім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неодруженим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шукати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собі</a:t>
            </a:r>
            <a:r>
              <a:rPr lang="ru-RU" sz="40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пару. </a:t>
            </a:r>
            <a:endParaRPr lang="ru-RU" sz="4000" b="1" i="1" dirty="0"/>
          </a:p>
        </p:txBody>
      </p:sp>
      <p:pic>
        <p:nvPicPr>
          <p:cNvPr id="6146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764" y="2842635"/>
            <a:ext cx="6096000" cy="37528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2365"/>
            <a:ext cx="6905735" cy="43160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81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602856" y="213257"/>
            <a:ext cx="45770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Спалення</a:t>
            </a:r>
            <a:r>
              <a:rPr lang="ru-RU" sz="4000" b="1" i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4000" b="1" i="1" dirty="0" err="1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опудала</a:t>
            </a:r>
            <a:r>
              <a:rPr lang="ru-RU" sz="4000" b="1" i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4000" b="1" i="1" dirty="0"/>
          </a:p>
        </p:txBody>
      </p:sp>
      <p:pic>
        <p:nvPicPr>
          <p:cNvPr id="7170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182" y="1105045"/>
            <a:ext cx="9873708" cy="56421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94" y="2382981"/>
            <a:ext cx="6877944" cy="386884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876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359957" y="270232"/>
            <a:ext cx="619252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4000" b="1" i="1" cap="small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Цікаві факти про млинці</a:t>
            </a:r>
            <a:endParaRPr lang="ru-RU" sz="4000" b="1" i="1" cap="small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332509" y="1144627"/>
            <a:ext cx="11582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Слово «</a:t>
            </a:r>
            <a:r>
              <a:rPr lang="ru-RU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млинець</a:t>
            </a:r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ru-RU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має</a:t>
            </a:r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явний</a:t>
            </a:r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зв'язок</a:t>
            </a:r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 </a:t>
            </a:r>
            <a:r>
              <a:rPr lang="ru-RU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давньослов'янським</a:t>
            </a:r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"</a:t>
            </a:r>
            <a:r>
              <a:rPr lang="ru-RU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</a:t>
            </a:r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 - </a:t>
            </a:r>
            <a:r>
              <a:rPr lang="ru-RU" sz="4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виріб</a:t>
            </a:r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 меленого </a:t>
            </a:r>
            <a:r>
              <a:rPr lang="ru-RU" sz="4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зерна</a:t>
            </a:r>
            <a:endParaRPr lang="ru-RU" sz="4000" b="1" i="1" dirty="0">
              <a:solidFill>
                <a:schemeClr val="bg1"/>
              </a:solidFill>
            </a:endParaRPr>
          </a:p>
        </p:txBody>
      </p:sp>
      <p:pic>
        <p:nvPicPr>
          <p:cNvPr id="9218" name="Picture 2" descr="Ð ÐµÐ·ÑÐ»ÑÑÐ°Ñ Ð¿Ð¾ÑÑÐºÑ Ð·Ð¾Ð±ÑÐ°Ð¶ÐµÐ½Ñ Ð·Ð° Ð·Ð°Ð¿Ð¸ÑÐ¾Ð¼ &quot;Ð¼Ð»Ð¸Ð½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0290"/>
            <a:ext cx="6423109" cy="428207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Ð ÐµÐ·ÑÐ»ÑÑÐ°Ñ Ð¿Ð¾ÑÑÐºÑ Ð·Ð¾Ð±ÑÐ°Ð¶ÐµÐ½Ñ Ð·Ð° Ð·Ð°Ð¿Ð¸ÑÐ¾Ð¼ &quot;Ð·ÐµÑÐ½Ð¾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757" y="2809875"/>
            <a:ext cx="6096000" cy="40481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5528" y="3733204"/>
            <a:ext cx="4158094" cy="290225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1344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24534" y="302359"/>
            <a:ext cx="1201189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ru-RU" sz="4000" b="1" i="1" cap="small" dirty="0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"</a:t>
            </a:r>
            <a:r>
              <a:rPr lang="ru-RU" sz="4000" b="1" i="1" cap="small" dirty="0" err="1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Млинець</a:t>
            </a:r>
            <a:r>
              <a:rPr lang="ru-RU" sz="4000" b="1" i="1" cap="small" dirty="0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красний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гарячий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як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гаряче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всепрогріваюче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сонце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млинець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политий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рослинним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маслом -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спогад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про жертв,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принесених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могутнім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кам'яним</a:t>
            </a:r>
            <a:r>
              <a:rPr lang="ru-RU" sz="4000" b="1" i="1" cap="small" dirty="0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ідолам</a:t>
            </a:r>
            <a:r>
              <a:rPr lang="ru-RU" sz="4000" b="1" i="1" cap="small" dirty="0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ru-RU" sz="4000" b="1" i="1" cap="small" dirty="0" err="1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Млинець</a:t>
            </a:r>
            <a:r>
              <a:rPr lang="ru-RU" sz="4000" b="1" i="1" cap="small" dirty="0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символ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сонця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червоних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днів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гарних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врожаїв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ладних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шлюбів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здорових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дітей</a:t>
            </a:r>
            <a:r>
              <a:rPr lang="ru-RU" sz="4000" b="1" i="1" cap="small" dirty="0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".</a:t>
            </a:r>
            <a:r>
              <a:rPr lang="ru-RU" sz="4000" b="1" i="1" cap="small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А. </a:t>
            </a:r>
            <a:r>
              <a:rPr lang="ru-RU" sz="4000" b="1" i="1" cap="small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Купрін</a:t>
            </a:r>
            <a:endParaRPr lang="ru-RU" sz="4000" b="1" i="1" cap="small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0242" name="Picture 2" descr="Ð ÐµÐ·ÑÐ»ÑÑÐ°Ñ Ð¿Ð¾ÑÑÐºÑ Ð·Ð¾Ð±ÑÐ°Ð¶ÐµÐ½Ñ Ð·Ð° Ð·Ð°Ð¿Ð¸ÑÐ¾Ð¼ &quot;ÑÐ¾ÑÐ»Ð¸Ð½Ð½Ðµ Ð¼Ð°ÑÐ»Ð¾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500" y="4864978"/>
            <a:ext cx="2095500" cy="213360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28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74073" y="401783"/>
            <a:ext cx="116516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«Без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млинця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не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Масляна</a:t>
            </a:r>
            <a:r>
              <a:rPr lang="ru-RU" sz="4000" b="1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4000" b="1" i="1" dirty="0"/>
          </a:p>
        </p:txBody>
      </p:sp>
      <p:pic>
        <p:nvPicPr>
          <p:cNvPr id="11266" name="Picture 2" descr="Ð ÐµÐ·ÑÐ»ÑÑÐ°Ñ Ð¿Ð¾ÑÑÐºÑ Ð·Ð¾Ð±ÑÐ°Ð¶ÐµÐ½Ñ Ð·Ð° Ð·Ð°Ð¿Ð¸ÑÐ¾Ð¼ &quot;ÑÐºÑÐ°ÑÐ½ÑÑÐºÐ° Ð¶ÑÐ½ÐºÐ° ÑÑÐºÐ¸ Ð² Ð±Ð¾Ðº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31" y="914401"/>
            <a:ext cx="3594202" cy="56268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Ð ÐµÐ·ÑÐ»ÑÑÐ°Ñ Ð¿Ð¾ÑÑÐºÑ Ð·Ð¾Ð±ÑÐ°Ð¶ÐµÐ½Ñ Ð·Ð° Ð·Ð°Ð¿Ð¸ÑÐ¾Ð¼ &quot;Ð¼Ð»Ð¸Ð½ÑÑ Ð½Ð° Ð¼Ð°ÑÐ»ÑÐ½Ñ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858" y="1886722"/>
            <a:ext cx="8173723" cy="486231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813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17963" y="318655"/>
            <a:ext cx="85898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4000" b="1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кожній</a:t>
            </a:r>
            <a:r>
              <a:rPr lang="ru-RU" sz="4000" b="1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країні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млинці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мають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свої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національні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особливості</a:t>
            </a:r>
            <a:endParaRPr lang="ru-RU" sz="4000" b="1" i="1" dirty="0"/>
          </a:p>
        </p:txBody>
      </p:sp>
      <p:sp>
        <p:nvSpPr>
          <p:cNvPr id="3" name="AutoShape 2" descr="Ð ÐµÐ·ÑÐ»ÑÑÐ°Ñ Ð¿Ð¾ÑÑÐºÑ Ð·Ð¾Ð±ÑÐ°Ð¶ÐµÐ½Ñ Ð·Ð° Ð·Ð°Ð¿Ð¸ÑÐ¾Ð¼ &quot;ÐµÐ»Ñ Ð¿Ð¸Ð²Ð¾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00890"/>
            <a:ext cx="4267123" cy="252812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9016" y="2187287"/>
            <a:ext cx="3241963" cy="32419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292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839" y="2864952"/>
            <a:ext cx="2857500" cy="28575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3075" y="4129014"/>
            <a:ext cx="3565343" cy="260047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6817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722234" y="240967"/>
            <a:ext cx="103394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Приготування</a:t>
            </a:r>
            <a:r>
              <a:rPr lang="ru-RU" sz="4000" b="1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дріжджових</a:t>
            </a:r>
            <a:r>
              <a:rPr lang="ru-RU" sz="4000" b="1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млинців</a:t>
            </a:r>
            <a:r>
              <a:rPr lang="ru-RU" sz="4000" b="1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Русі</a:t>
            </a:r>
            <a:endParaRPr lang="ru-RU" sz="4000" b="1" i="1" dirty="0"/>
          </a:p>
        </p:txBody>
      </p:sp>
      <p:sp>
        <p:nvSpPr>
          <p:cNvPr id="4" name="Прямокутник 3"/>
          <p:cNvSpPr/>
          <p:nvPr/>
        </p:nvSpPr>
        <p:spPr>
          <a:xfrm>
            <a:off x="138545" y="736938"/>
            <a:ext cx="11928763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fontAlgn="base">
              <a:lnSpc>
                <a:spcPct val="150000"/>
              </a:lnSpc>
              <a:spcAft>
                <a:spcPts val="0"/>
              </a:spcAft>
            </a:pPr>
            <a:r>
              <a:rPr lang="ru-RU" sz="1400" cap="small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i="1" cap="small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господині</a:t>
            </a:r>
            <a:r>
              <a:rPr lang="ru-RU" sz="3200" b="1" i="1" cap="small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ставили </a:t>
            </a:r>
            <a:r>
              <a:rPr lang="ru-RU" sz="3200" b="1" i="1" cap="small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опару на </a:t>
            </a:r>
            <a:r>
              <a:rPr lang="ru-RU" sz="3200" b="1" i="1" cap="small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віконце</a:t>
            </a:r>
            <a:r>
              <a:rPr lang="ru-RU" sz="3200" b="1" i="1" cap="small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i="1" cap="small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промовляючи</a:t>
            </a:r>
            <a:r>
              <a:rPr lang="ru-RU" sz="3200" b="1" i="1" cap="small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200" b="1" i="1" cap="small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 fontAlgn="base">
              <a:lnSpc>
                <a:spcPct val="150000"/>
              </a:lnSpc>
              <a:spcAft>
                <a:spcPts val="0"/>
              </a:spcAft>
            </a:pP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Місяць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місяць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b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Золоті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твої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ріжки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b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Поглянь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sz="4000" b="1" i="1" cap="small" dirty="0" err="1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віконце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b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Подуй на </a:t>
            </a:r>
            <a:r>
              <a:rPr lang="ru-RU" sz="4000" b="1" i="1" cap="small" dirty="0" smtClean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опару</a:t>
            </a:r>
            <a: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4000" b="1" i="1" cap="small" dirty="0">
                <a:solidFill>
                  <a:srgbClr val="55555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4000" b="1" i="1" cap="small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" name="AutoShape 2" descr="Ð ÐµÐ·ÑÐ»ÑÑÐ°Ñ Ð¿Ð¾ÑÑÐºÑ Ð·Ð¾Ð±ÑÐ°Ð¶ÐµÐ½Ñ Ð·Ð° Ð·Ð°Ð¿Ð¸ÑÐ¾Ð¼ &quot;Ð¼ÑÑÑÑÑ Ð·Ð¾Ð»Ð¾ÑÑ ÑÑÐ¶ÐºÐ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 ÐµÐ·ÑÐ»ÑÑÐ°Ñ Ð¿Ð¾ÑÑÐºÑ Ð·Ð¾Ð±ÑÐ°Ð¶ÐµÐ½Ñ Ð·Ð° Ð·Ð°Ð¿Ð¸ÑÐ¾Ð¼ &quot;Ð¼ÑÑÑÑÑ Ð·Ð¾Ð»Ð¾ÑÑ ÑÑÐ¶ÐºÐ¸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4697" y="4170218"/>
            <a:ext cx="3912726" cy="24385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AutoShape 6" descr="Ð ÐµÐ·ÑÐ»ÑÑÐ°Ñ Ð¿Ð¾ÑÑÐºÑ Ð·Ð¾Ð±ÑÐ°Ð¶ÐµÐ½Ñ Ð·Ð° Ð·Ð°Ð¿Ð¸ÑÐ¾Ð¼ &quot;Ð¾Ð¿Ð°ÑÐ°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2757" y="5389500"/>
            <a:ext cx="2381250" cy="17907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4509" y="2029717"/>
            <a:ext cx="3934114" cy="264188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0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26571" y="0"/>
            <a:ext cx="117043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</a:t>
            </a:r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речані</a:t>
            </a:r>
            <a:r>
              <a:rPr lang="ru-RU" sz="4000" b="1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млинці</a:t>
            </a:r>
            <a:r>
              <a:rPr lang="ru-RU" sz="4000" b="1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готували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потайки</a:t>
            </a:r>
            <a:r>
              <a:rPr lang="ru-RU" sz="4000" b="1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i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сторонніх</a:t>
            </a:r>
            <a:r>
              <a:rPr lang="ru-RU" sz="4000" b="1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очей </a:t>
            </a:r>
            <a:endParaRPr lang="ru-RU" sz="4000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080" y="2716865"/>
            <a:ext cx="6217920" cy="414113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4338" name="Picture 2" descr="Ð ÐµÐ·ÑÐ»ÑÑÐ°Ñ Ð¿Ð¾ÑÑÐºÑ Ð·Ð¾Ð±ÑÐ°Ð¶ÐµÐ½Ñ Ð·Ð° Ð·Ð°Ð¿Ð¸ÑÐ¾Ð¼ &quot;Ð³ÑÐµÑÐ°Ð½Ñ Ð¼Ð»Ð¸Ð½ÑÑ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5870" y="2795348"/>
            <a:ext cx="2993567" cy="199208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Ð ÐµÐ·ÑÐ»ÑÑÐ°Ñ Ð¿Ð¾ÑÑÐºÑ Ð·Ð¾Ð±ÑÐ°Ð¶ÐµÐ½Ñ Ð·Ð° Ð·Ð°Ð¿Ð¸ÑÐ¾Ð¼ &quot;Ð·Ð°ÐºÑÐ¸ÑÑ  Ð¾ÑÑ ÑÑÐºÐ¾Ñ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9" y="1567543"/>
            <a:ext cx="5476098" cy="399413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Ð ÐµÐ·ÑÐ»ÑÑÐ°Ñ Ð¿Ð¾ÑÑÐºÑ Ð·Ð¾Ð±ÑÐ°Ð¶ÐµÐ½Ñ Ð·Ð° Ð·Ð°Ð¿Ð¸ÑÐ¾Ð¼ &quot;Ð¼Ð»Ð¸Ð½ÐµÑÑ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794" y="2795348"/>
            <a:ext cx="2614469" cy="229284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29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61257" y="0"/>
            <a:ext cx="1152143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fontAlgn="base">
              <a:lnSpc>
                <a:spcPct val="150000"/>
              </a:lnSpc>
              <a:spcAft>
                <a:spcPts val="0"/>
              </a:spcAft>
            </a:pP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"Я не знаю, в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чому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полягає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процес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випікання</a:t>
            </a:r>
            <a:r>
              <a:rPr lang="ru-RU" sz="3600" b="1" i="1" cap="small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млинців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але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таємничість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урочистість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якими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жінка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обставила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священнодійство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мені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трохи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відомі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... Тут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багато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містичного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фантастичного і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навіть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спіритичного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... 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Дивлячись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жінку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випікає</a:t>
            </a:r>
            <a:r>
              <a:rPr lang="ru-RU" sz="3600" b="1" i="1" cap="small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млинці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можна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подумати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вона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викликає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духів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видобуває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тіста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філософський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камінь</a:t>
            </a:r>
            <a:r>
              <a:rPr lang="ru-RU" sz="3600" b="1" i="1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... »(А. Чехов)</a:t>
            </a:r>
            <a:endParaRPr lang="ru-RU" sz="3600" cap="small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2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613954" y="235131"/>
            <a:ext cx="11234057" cy="905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Aft>
                <a:spcPts val="0"/>
              </a:spcAft>
            </a:pPr>
            <a:r>
              <a:rPr lang="ru-RU" sz="4000" b="1" i="1" cap="small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Млинці</a:t>
            </a:r>
            <a:r>
              <a:rPr lang="uk-UA" sz="4000" b="1" i="1" cap="small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4000" b="1" i="1" cap="small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різних країнах світу</a:t>
            </a:r>
            <a:endParaRPr lang="ru-RU" sz="4000" i="1" cap="small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 descr="Йоркширські млинці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" y="976884"/>
            <a:ext cx="3801289" cy="213491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2168757" y="2701566"/>
            <a:ext cx="28930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 smtClean="0">
                <a:solidFill>
                  <a:schemeClr val="bg1"/>
                </a:solidFill>
              </a:rPr>
              <a:t>Йоркширський</a:t>
            </a:r>
            <a:r>
              <a:rPr lang="uk-UA" sz="2800" b="1" dirty="0" smtClean="0">
                <a:solidFill>
                  <a:schemeClr val="bg1"/>
                </a:solidFill>
              </a:rPr>
              <a:t> </a:t>
            </a:r>
            <a:r>
              <a:rPr lang="uk-UA" sz="2800" b="1" i="1" dirty="0" smtClean="0">
                <a:solidFill>
                  <a:schemeClr val="bg1"/>
                </a:solidFill>
              </a:rPr>
              <a:t>пудинг</a:t>
            </a:r>
            <a:endParaRPr lang="ru-RU" sz="2800" b="1" i="1" dirty="0">
              <a:solidFill>
                <a:schemeClr val="bg1"/>
              </a:solidFill>
            </a:endParaRPr>
          </a:p>
        </p:txBody>
      </p:sp>
      <p:pic>
        <p:nvPicPr>
          <p:cNvPr id="5" name="Рисунок 4" descr="Шотландські млинці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340" y="986678"/>
            <a:ext cx="3944109" cy="2915739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9116400" y="3111803"/>
            <a:ext cx="3264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 smtClean="0">
                <a:solidFill>
                  <a:schemeClr val="bg1"/>
                </a:solidFill>
              </a:rPr>
              <a:t>Шотландські млинці</a:t>
            </a:r>
            <a:endParaRPr lang="ru-RU" sz="2800" b="1" i="1" dirty="0">
              <a:solidFill>
                <a:schemeClr val="bg1"/>
              </a:solidFill>
            </a:endParaRPr>
          </a:p>
        </p:txBody>
      </p:sp>
      <p:pic>
        <p:nvPicPr>
          <p:cNvPr id="7" name="Рисунок 6" descr="Берлінер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89" y="3655673"/>
            <a:ext cx="3944983" cy="2494029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8" name="TextBox 7"/>
          <p:cNvSpPr txBox="1"/>
          <p:nvPr/>
        </p:nvSpPr>
        <p:spPr>
          <a:xfrm>
            <a:off x="2055140" y="5809650"/>
            <a:ext cx="3435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2800" b="1" i="1" cap="small" dirty="0" err="1">
                <a:solidFill>
                  <a:schemeClr val="bg1"/>
                </a:solidFill>
              </a:rPr>
              <a:t>Берлінські</a:t>
            </a:r>
            <a:r>
              <a:rPr lang="ru-RU" sz="2800" b="1" i="1" cap="small" dirty="0">
                <a:solidFill>
                  <a:schemeClr val="bg1"/>
                </a:solidFill>
              </a:rPr>
              <a:t> </a:t>
            </a:r>
            <a:r>
              <a:rPr lang="ru-RU" sz="2800" b="1" i="1" cap="small" dirty="0" err="1">
                <a:solidFill>
                  <a:schemeClr val="bg1"/>
                </a:solidFill>
              </a:rPr>
              <a:t>млинці</a:t>
            </a:r>
            <a:r>
              <a:rPr lang="ru-RU" sz="2800" b="1" i="1" cap="small" dirty="0">
                <a:solidFill>
                  <a:schemeClr val="bg1"/>
                </a:solidFill>
              </a:rPr>
              <a:t> (</a:t>
            </a:r>
            <a:r>
              <a:rPr lang="ru-RU" sz="2800" b="1" i="1" cap="small" dirty="0" err="1">
                <a:solidFill>
                  <a:schemeClr val="bg1"/>
                </a:solidFill>
              </a:rPr>
              <a:t>Берлінери</a:t>
            </a:r>
            <a:r>
              <a:rPr lang="ru-RU" sz="2800" b="1" i="1" cap="small" dirty="0">
                <a:solidFill>
                  <a:schemeClr val="bg1"/>
                </a:solidFill>
              </a:rPr>
              <a:t>)</a:t>
            </a:r>
            <a:endParaRPr lang="ru-RU" sz="2800" b="1" cap="small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Млинці Фледле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723" y="3655673"/>
            <a:ext cx="3800417" cy="2708273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10" name="TextBox 9"/>
          <p:cNvSpPr txBox="1"/>
          <p:nvPr/>
        </p:nvSpPr>
        <p:spPr>
          <a:xfrm>
            <a:off x="8885557" y="5877767"/>
            <a:ext cx="31631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2800" b="1" i="1" cap="small" dirty="0" err="1">
                <a:solidFill>
                  <a:schemeClr val="bg1"/>
                </a:solidFill>
              </a:rPr>
              <a:t>Швабський</a:t>
            </a:r>
            <a:r>
              <a:rPr lang="ru-RU" sz="2800" b="1" i="1" cap="small" dirty="0">
                <a:solidFill>
                  <a:schemeClr val="bg1"/>
                </a:solidFill>
              </a:rPr>
              <a:t> суп з </a:t>
            </a:r>
            <a:r>
              <a:rPr lang="ru-RU" sz="2800" b="1" i="1" cap="small" dirty="0" err="1">
                <a:solidFill>
                  <a:schemeClr val="bg1"/>
                </a:solidFill>
              </a:rPr>
              <a:t>млинцями</a:t>
            </a:r>
            <a:r>
              <a:rPr lang="ru-RU" sz="2800" b="1" i="1" cap="small" dirty="0">
                <a:solidFill>
                  <a:schemeClr val="bg1"/>
                </a:solidFill>
              </a:rPr>
              <a:t> </a:t>
            </a:r>
            <a:r>
              <a:rPr lang="ru-RU" sz="2800" b="1" i="1" cap="small" dirty="0" err="1">
                <a:solidFill>
                  <a:schemeClr val="bg1"/>
                </a:solidFill>
              </a:rPr>
              <a:t>фледле</a:t>
            </a:r>
            <a:endParaRPr lang="ru-RU" sz="2800" b="1" cap="sm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02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72672" y="301256"/>
            <a:ext cx="12010471" cy="905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4000" b="1" i="1" cap="small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 ПРОСТО СМАЧНО, А ЩЕ Й ВИШУКАНО</a:t>
            </a:r>
            <a:endParaRPr lang="ru-RU" sz="4000" b="1" i="1" cap="small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4" name="Рисунок 3" descr="Ажурні млинці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367" y="1919333"/>
            <a:ext cx="8119519" cy="467741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5" name="TextBox 4"/>
          <p:cNvSpPr txBox="1"/>
          <p:nvPr/>
        </p:nvSpPr>
        <p:spPr>
          <a:xfrm>
            <a:off x="3278777" y="1045029"/>
            <a:ext cx="51346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chemeClr val="bg1"/>
                </a:solidFill>
              </a:rPr>
              <a:t>«Мереживні» млинці </a:t>
            </a:r>
            <a:endParaRPr lang="ru-RU" sz="4000" b="1" i="1" dirty="0">
              <a:solidFill>
                <a:schemeClr val="bg1"/>
              </a:solidFill>
            </a:endParaRPr>
          </a:p>
        </p:txBody>
      </p:sp>
      <p:pic>
        <p:nvPicPr>
          <p:cNvPr id="15362" name="Picture 2" descr="Ð ÐµÐ·ÑÐ»ÑÑÐ°Ñ Ð¿Ð¾ÑÑÐºÑ Ð·Ð¾Ð±ÑÐ°Ð¶ÐµÐ½Ñ Ð·Ð° Ð·Ð°Ð¿Ð¸ÑÐ¾Ð¼ &quot;Ð¼ÐµÑÐµÐ¶Ð¸Ð²Ð½Ñ Ð¼Ð»Ð¸Ð½ÑÑ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52" y="2496688"/>
            <a:ext cx="3921533" cy="304256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34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506725" y="216794"/>
            <a:ext cx="928305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40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МЛИНЦІ "ПЕЙЗАЖНІ" - З ЯГОДАМИ</a:t>
            </a:r>
            <a:endParaRPr lang="ru-RU" sz="4000" i="1" cap="small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787" y="1329441"/>
            <a:ext cx="5169898" cy="29101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510" y="1146562"/>
            <a:ext cx="6133828" cy="38318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388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882" y="3777614"/>
            <a:ext cx="5169897" cy="317182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14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796834" y="222069"/>
            <a:ext cx="10476411" cy="905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40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КОЛЬОРОВІ МЛИНЦІ "ВЕСЕЛКА"</a:t>
            </a:r>
            <a:endParaRPr lang="ru-RU" sz="4000" b="1" i="1" cap="small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 descr="Кольорові млинці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154" y="1269570"/>
            <a:ext cx="4624251" cy="3158737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622869" y="1269571"/>
            <a:ext cx="4794068" cy="31587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7987" y="3683725"/>
            <a:ext cx="4105870" cy="30754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549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66651" y="195943"/>
            <a:ext cx="10319658" cy="905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4000" b="1" i="1" cap="small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МАРОККАНСЬКІ МЛИНЦІ БАГХРІР</a:t>
            </a:r>
            <a:endParaRPr lang="ru-RU" sz="4000" b="1" i="1" cap="small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079" y="1196561"/>
            <a:ext cx="4274372" cy="302796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2687" y="1296218"/>
            <a:ext cx="4140924" cy="297900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6424" y="3540034"/>
            <a:ext cx="4140062" cy="31930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621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475" y="1034457"/>
            <a:ext cx="4652554" cy="29995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TextBox 2"/>
          <p:cNvSpPr txBox="1"/>
          <p:nvPr/>
        </p:nvSpPr>
        <p:spPr>
          <a:xfrm>
            <a:off x="1645920" y="326571"/>
            <a:ext cx="80989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chemeClr val="bg1"/>
                </a:solidFill>
              </a:rPr>
              <a:t>Японські млинці - </a:t>
            </a:r>
            <a:r>
              <a:rPr lang="uk-UA" sz="4000" b="1" i="1" dirty="0" err="1" smtClean="0">
                <a:solidFill>
                  <a:schemeClr val="bg1"/>
                </a:solidFill>
              </a:rPr>
              <a:t>окономиякі</a:t>
            </a:r>
            <a:endParaRPr lang="ru-RU" sz="4000" b="1" i="1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7818" y="1080823"/>
            <a:ext cx="4464088" cy="295319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7680" y="3749040"/>
            <a:ext cx="4297680" cy="29692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5306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2469" y="535577"/>
            <a:ext cx="59632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solidFill>
                  <a:schemeClr val="bg1"/>
                </a:solidFill>
              </a:rPr>
              <a:t>Шоколадні трикутнички</a:t>
            </a:r>
            <a:endParaRPr lang="ru-RU" sz="4000" b="1" i="1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44" y="1371600"/>
            <a:ext cx="4454325" cy="345594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5129" y="2555966"/>
            <a:ext cx="5715000" cy="381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1155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7059" y="1240971"/>
            <a:ext cx="54258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ДЯКУЄМО ЗА УВАГУ </a:t>
            </a:r>
            <a:endParaRPr lang="ru-RU" sz="4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ÐÐÐ¡ÐÐ¯ÐÐ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489" y="2393358"/>
            <a:ext cx="7056036" cy="352801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114243"/>
      </p:ext>
    </p:extLst>
  </p:cSld>
  <p:clrMapOvr>
    <a:masterClrMapping/>
  </p:clrMapOvr>
</p:sld>
</file>

<file path=ppt/theme/theme1.xml><?xml version="1.0" encoding="utf-8"?>
<a:theme xmlns:a="http://schemas.openxmlformats.org/drawingml/2006/main" name="Краплинка">
  <a:themeElements>
    <a:clrScheme name="Червона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Краплинка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Матове скло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Краплинка</Template>
  <TotalTime>483</TotalTime>
  <Words>285</Words>
  <Application>Microsoft Office PowerPoint</Application>
  <PresentationFormat>Широкий екран</PresentationFormat>
  <Paragraphs>46</Paragraphs>
  <Slides>23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23</vt:i4>
      </vt:variant>
    </vt:vector>
  </HeadingPairs>
  <TitlesOfParts>
    <vt:vector size="28" baseType="lpstr">
      <vt:lpstr>Arial</vt:lpstr>
      <vt:lpstr>Calibri</vt:lpstr>
      <vt:lpstr>Times New Roman</vt:lpstr>
      <vt:lpstr>Tw Cen MT</vt:lpstr>
      <vt:lpstr>Краплинка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Учень14</dc:creator>
  <cp:lastModifiedBy>Учень14</cp:lastModifiedBy>
  <cp:revision>31</cp:revision>
  <dcterms:created xsi:type="dcterms:W3CDTF">2019-01-28T09:42:20Z</dcterms:created>
  <dcterms:modified xsi:type="dcterms:W3CDTF">2019-02-28T04:51:18Z</dcterms:modified>
</cp:coreProperties>
</file>