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72" r:id="rId4"/>
    <p:sldId id="269" r:id="rId5"/>
    <p:sldId id="270" r:id="rId6"/>
    <p:sldId id="258" r:id="rId7"/>
    <p:sldId id="259" r:id="rId8"/>
    <p:sldId id="263" r:id="rId9"/>
    <p:sldId id="257" r:id="rId10"/>
    <p:sldId id="260" r:id="rId11"/>
    <p:sldId id="264" r:id="rId12"/>
    <p:sldId id="265" r:id="rId13"/>
    <p:sldId id="266" r:id="rId14"/>
    <p:sldId id="267" r:id="rId15"/>
    <p:sldId id="268" r:id="rId16"/>
    <p:sldId id="271" r:id="rId17"/>
    <p:sldId id="274" r:id="rId18"/>
    <p:sldId id="276" r:id="rId19"/>
    <p:sldId id="273" r:id="rId20"/>
    <p:sldId id="275" r:id="rId21"/>
    <p:sldId id="278" r:id="rId22"/>
    <p:sldId id="279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8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59870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144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4846985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63829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1059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135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524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9600316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069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307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571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C6D16CD-2D5C-4580-8B8A-E6671522EE2B}" type="datetimeFigureOut">
              <a:rPr lang="ru-RU" smtClean="0"/>
              <a:t>10.05.2023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1DCD124-CE88-4F22-9C4E-5C66F3844D8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21321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0750" y="295275"/>
            <a:ext cx="5830695" cy="5153025"/>
          </a:xfrm>
        </p:spPr>
        <p:txBody>
          <a:bodyPr>
            <a:normAutofit/>
          </a:bodyPr>
          <a:lstStyle/>
          <a:p>
            <a:pPr algn="ctr"/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«Складні форми нарізання овочів.</a:t>
            </a:r>
            <a:b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Елементи оформлення, композиції»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8263" y="3082033"/>
            <a:ext cx="4601969" cy="2693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352008" y="914390"/>
            <a:ext cx="46215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just"/>
            <a:r>
              <a:rPr lang="uk-UA" sz="48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</a:t>
            </a:r>
            <a:endParaRPr lang="uk-UA" sz="48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30232" y="5709424"/>
            <a:ext cx="560121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</a:t>
            </a:r>
            <a:r>
              <a:rPr lang="uk-UA" b="1" i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b="1" i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 </a:t>
            </a:r>
            <a:endParaRPr lang="uk-UA" b="1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ПРОФЕСІЙНО-ТЕОРЕТИЧНОЇ ПІДГОТОВКИ</a:t>
            </a:r>
          </a:p>
          <a:p>
            <a:pPr indent="457200"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АННА СТЕПАНЧУК</a:t>
            </a:r>
            <a:endParaRPr lang="uk-UA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38" y="117475"/>
            <a:ext cx="1628939" cy="216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907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668504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37425" y="1349297"/>
            <a:ext cx="106494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37426" y="1215482"/>
            <a:ext cx="559791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Навчальна:</a:t>
            </a:r>
          </a:p>
          <a:p>
            <a:pPr indent="457200" algn="just"/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 поняття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робочого місця для нарізання овочів складними формами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 у здобувачів освіти уявлення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 та інвентар для нарізання овочів складними формами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авчити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 освіти дотримуватися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правильних прийомів під час нарізування овочів складними формами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Навчитись підбирати овочі для складання композицій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214" y="1722433"/>
            <a:ext cx="3881786" cy="2760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76705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520864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План уроку: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60741" y="3869473"/>
            <a:ext cx="4848039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 форми нарізування овочів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лементи оформлення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 композицій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678" y="1632896"/>
            <a:ext cx="5341188" cy="3563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6852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543166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Актуалізація знань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1678" y="1159055"/>
            <a:ext cx="6320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поділяються соуси за технологією приготування?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поділяються соуси за способом приготування?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Яка температура подачі гарячих соусів?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Яка температура подачі холодних соусів?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Якими простими формами нарізають овочі?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0029" y="2452397"/>
            <a:ext cx="3568390" cy="26762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239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379" t="55764" r="6197" b="4537"/>
          <a:stretch/>
        </p:blipFill>
        <p:spPr>
          <a:xfrm>
            <a:off x="1070518" y="254575"/>
            <a:ext cx="4971900" cy="51537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5338" t="20903" r="5777" b="8029"/>
          <a:stretch/>
        </p:blipFill>
        <p:spPr>
          <a:xfrm>
            <a:off x="6300439" y="1137425"/>
            <a:ext cx="5274527" cy="52745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9919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203966"/>
            <a:ext cx="10178322" cy="587771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</a:t>
            </a:r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 овочів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81307" y="880946"/>
            <a:ext cx="1060060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це створення з овочів та фруктів різноманітних квітів, фігурок чи орнаментів за допомогою художньої різьби, що використовується для прикрашання такими елементами страв під час банкетів та свят. </a:t>
            </a:r>
          </a:p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Походить від англійського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carving (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що в перекладі означає вирізування.</a:t>
            </a:r>
          </a:p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Найпоширенішим є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гарбуза, моркви, яблука, апельсинів, кавунів, динь, але можна вирізати з будь-яких овочів, фруктів, ягід, а також сиру, шоколаду та льоду.</a:t>
            </a:r>
          </a:p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Вирізають квіти, листочки, тварин, птахів, орнаменти і навіть цілі картини та складні композиції. Мистецтво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карвінгу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дозволяє додати святковому столу піднесеного настрою та вишуканості.</a:t>
            </a:r>
          </a:p>
          <a:p>
            <a:pPr indent="457200" algn="just"/>
            <a:r>
              <a:rPr lang="uk-UA" sz="20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Види </a:t>
            </a:r>
            <a:r>
              <a:rPr lang="uk-UA" sz="20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карвінгу</a:t>
            </a:r>
            <a:endParaRPr lang="uk-UA" sz="20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глибиною різьблення розрізняють два види техніки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карвінгу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57200" algn="just"/>
            <a:r>
              <a:rPr lang="uk-UA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Класичний </a:t>
            </a:r>
            <a:r>
              <a:rPr lang="uk-UA" sz="2000" b="1" u="sng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</a:t>
            </a:r>
            <a:r>
              <a:rPr lang="uk-UA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це різьба лише по зовнішньому шару, по шкірці овочу чи фрукта до його м'якоті. Малюнок виникає на контрасті між кольором шкірки та м'якоті.</a:t>
            </a:r>
          </a:p>
          <a:p>
            <a:pPr indent="457200" algn="just"/>
            <a:r>
              <a:rPr lang="uk-UA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Скульптурний </a:t>
            </a:r>
            <a:r>
              <a:rPr lang="uk-UA" sz="2000" b="1" u="sng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</a:t>
            </a:r>
            <a:r>
              <a:rPr lang="uk-UA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це об'ємне різьблення і по шкірці, і м'якоті плоду, та в результаті створення складних тривимірних об'єктів і композицій.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70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6"/>
            <a:ext cx="10178322" cy="57662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</a:t>
            </a:r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 овочів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81307" y="959006"/>
            <a:ext cx="10749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uk-UA" sz="2000" b="1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Овочі та фрукти для </a:t>
            </a:r>
            <a:r>
              <a:rPr lang="uk-UA" sz="2000" b="1" i="0" dirty="0" err="1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карвінгу</a:t>
            </a:r>
            <a:r>
              <a:rPr lang="uk-UA" sz="20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підходять майже будь-якого виду, але вони мають відповідати деяким умовам: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uk-UA" sz="20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достатньо зрілі, але не перезрілі;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uk-UA" sz="20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пружні;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uk-UA" sz="20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правильної форми та без пошкоджень;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uk-UA" sz="20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зразу з грядки, але не в'ялі;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uk-UA" sz="20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форма та колір відповідають задуму.</a:t>
            </a:r>
          </a:p>
          <a:p>
            <a:pPr algn="just" fontAlgn="base"/>
            <a:r>
              <a:rPr lang="uk-UA" sz="2000" b="0" i="1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За потреби мати якийсь особливий колір, можна взяти і білі овочі (картопля, ріпа, </a:t>
            </a:r>
            <a:r>
              <a:rPr lang="uk-UA" sz="2000" b="0" i="1" dirty="0" err="1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дайкон</a:t>
            </a:r>
            <a:r>
              <a:rPr lang="uk-UA" sz="2000" b="0" i="1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тощо), а після різьблення занурити фіґурку в розчин з харчовим барвником.</a:t>
            </a:r>
            <a:endParaRPr lang="uk-UA" sz="2000" b="0" i="1" dirty="0">
              <a:solidFill>
                <a:srgbClr val="44444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678" y="3947532"/>
            <a:ext cx="3212040" cy="2411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144" y="4770009"/>
            <a:ext cx="3168680" cy="1758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4341" y="3947532"/>
            <a:ext cx="3735659" cy="2411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551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554317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 для нарізання овочів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1460" y="1147905"/>
            <a:ext cx="5702971" cy="40934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Ножі кухарської трійки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 для фігурного нарізання овочів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Механічна овочерізка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Набір для </a:t>
            </a:r>
            <a:r>
              <a:rPr 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карвінгу</a:t>
            </a: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Фігурні виїмки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Ручна овочерізка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1766" y="1147905"/>
            <a:ext cx="2598234" cy="18294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5439" y="2454700"/>
            <a:ext cx="2590800" cy="1762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1767" y="3560359"/>
            <a:ext cx="2574680" cy="2090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8248" y="4683758"/>
            <a:ext cx="2631687" cy="1827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b="15001"/>
          <a:stretch/>
        </p:blipFill>
        <p:spPr>
          <a:xfrm>
            <a:off x="3757755" y="4605389"/>
            <a:ext cx="2285831" cy="2090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7262" y="4605389"/>
            <a:ext cx="2285831" cy="2090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200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6"/>
            <a:ext cx="10178322" cy="665830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 форми нарізування овочів</a:t>
            </a: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62615" y="1030224"/>
            <a:ext cx="427091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складних форм нарізування овочів належать:</a:t>
            </a:r>
          </a:p>
          <a:p>
            <a:pPr indent="457200" algn="ctr"/>
            <a:endParaRPr lang="uk-UA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бочечки,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груші,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кульки,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горішки,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часнички,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стружка,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спіраль,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шпалки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зірочки,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шестерні,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гребінці.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083" y="1148576"/>
            <a:ext cx="3544981" cy="51446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870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69928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Бочечки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1678" y="1216588"/>
            <a:ext cx="516027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нарізуванні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бочечок вручну,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застосовують спосіб обточування. 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Бочечки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картоплю середнього розміру обрізують з двох протилежних боків, потім обточують, надаючи форму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бочечки.</a:t>
            </a:r>
          </a:p>
          <a:p>
            <a:pPr indent="457200" algn="just"/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варіння і подають на гарнір до риби вареної і припущеної.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4265" y="4253779"/>
            <a:ext cx="2639573" cy="2063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29464" t="18195" r="62625" b="70000"/>
          <a:stretch/>
        </p:blipFill>
        <p:spPr>
          <a:xfrm>
            <a:off x="8644147" y="3695794"/>
            <a:ext cx="2639573" cy="2047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18530" t="10396" r="28329" b="75336"/>
          <a:stretch/>
        </p:blipFill>
        <p:spPr>
          <a:xfrm>
            <a:off x="1251678" y="3695794"/>
            <a:ext cx="3592279" cy="2047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2509" y="1195010"/>
            <a:ext cx="4371211" cy="219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81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610074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Часнички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34000" y="992459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/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Часнички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сиру картоплю спочатку обточують бочечками, потім розрізують уздовж на кілька частин. У кожній частині по грані роблять невелику виїмку.</a:t>
            </a:r>
          </a:p>
          <a:p>
            <a:pPr indent="457200" algn="just"/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приготування перших страв. </a:t>
            </a:r>
          </a:p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Смажені у фритюрі часнички картоплі використовують на гарнір.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678" y="3551462"/>
            <a:ext cx="4003403" cy="2403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3924" t="29970" r="33455" b="57914"/>
          <a:stretch/>
        </p:blipFill>
        <p:spPr>
          <a:xfrm>
            <a:off x="5697020" y="3551462"/>
            <a:ext cx="5732980" cy="2403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3495" y="1182392"/>
            <a:ext cx="4141586" cy="1960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141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6"/>
            <a:ext cx="10178322" cy="59892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Кульки, горішки, груші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29990" y="1143220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нарізуванні кульок, горішків, груш вручну застосовують спосіб обточування. </a:t>
            </a:r>
          </a:p>
          <a:p>
            <a:pPr indent="457200" algn="just"/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Кульки, горішки, груші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вирізують з сирої картоплі за допомогою спеціальних виїмок або застосовують спосіб обточування. </a:t>
            </a:r>
          </a:p>
          <a:p>
            <a:pPr indent="457200" algn="just"/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варіння і смаження у фритюрі.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4846" t="42268" r="55670" b="38763"/>
          <a:stretch/>
        </p:blipFill>
        <p:spPr>
          <a:xfrm>
            <a:off x="961747" y="3551902"/>
            <a:ext cx="2966225" cy="17783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4655" t="26724" r="65360" b="53527"/>
          <a:stretch/>
        </p:blipFill>
        <p:spPr>
          <a:xfrm>
            <a:off x="8153318" y="1143220"/>
            <a:ext cx="3031356" cy="22467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015" y="4988660"/>
            <a:ext cx="2892354" cy="1575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9032" y="3551901"/>
            <a:ext cx="2691509" cy="17783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5990" y="4988660"/>
            <a:ext cx="2747150" cy="1575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087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6351" y="270873"/>
            <a:ext cx="10178322" cy="554317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Стружка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0956" t="61981" r="48022" b="22470"/>
          <a:stretch/>
        </p:blipFill>
        <p:spPr>
          <a:xfrm>
            <a:off x="7114478" y="3269097"/>
            <a:ext cx="3966117" cy="2931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5244790" y="923759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/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Стружка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бульбам сирої картоплі надають форму циліндра заввишки 2-3 см, діаметром 3-4 см, потім по окружності з нього зрізують стрічку завтовшки 2-2,5 мм і завдовжки 25-30 см. Стрічку складають бантиком, перев'язують ниткою і смажать у фритюрі. </a:t>
            </a:r>
          </a:p>
          <a:p>
            <a:pPr indent="457200" algn="just"/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гарнір.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669" y="2574140"/>
            <a:ext cx="3975759" cy="26539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0523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487410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Спіраль та </a:t>
            </a:r>
            <a:r>
              <a:rPr lang="uk-UA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шпалки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34000" y="5208731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r"/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Карбувальний ніж</a:t>
            </a:r>
          </a:p>
          <a:p>
            <a:pPr indent="457200" algn="just"/>
            <a:r>
              <a:rPr lang="uk-UA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Шпалки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для нарізування використовують карбувальний ніж. Нарізують так само, як на брусочки. </a:t>
            </a:r>
          </a:p>
          <a:p>
            <a:pPr indent="457200" algn="just"/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смажать у фритюрі на гарнір.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85025" y="948965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/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Спіраль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для нарізування картоплі спіраллю застосовують спеціальний інструмент. </a:t>
            </a:r>
          </a:p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Нарізану спіраллю картоплю смажать у фритюрі. 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гарнір.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1496" t="76982" r="46403" b="10945"/>
          <a:stretch/>
        </p:blipFill>
        <p:spPr>
          <a:xfrm>
            <a:off x="8887521" y="1057786"/>
            <a:ext cx="2442119" cy="13544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3261" y="2412239"/>
            <a:ext cx="2089931" cy="2003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7282" y="2412239"/>
            <a:ext cx="2089931" cy="2003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/>
          <a:srcRect t="13356"/>
          <a:stretch/>
        </p:blipFill>
        <p:spPr>
          <a:xfrm>
            <a:off x="1363298" y="4673472"/>
            <a:ext cx="3197659" cy="2003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328" y="2874468"/>
            <a:ext cx="1940312" cy="2334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3162" y="2874468"/>
            <a:ext cx="1884844" cy="2334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05514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472" y="172039"/>
            <a:ext cx="10883590" cy="630850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Нарізання моркви складними формами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51569" y="820490"/>
            <a:ext cx="1062339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нарізуванні моркви складними формами застосовують спосіб обточування та карбування. Моркву однакового діаметра обточують, потім карбують корінчастим або карбувальним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ножем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 карбованої моркви нарізують зірочки, шестерні, гребінці.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0781" y="5015843"/>
            <a:ext cx="6096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Зірочки, шестерні - моркву карбують, потім нарізують упоперек завтовшки 1-1,5 см.</a:t>
            </a:r>
          </a:p>
          <a:p>
            <a:pPr indent="457200" algn="just"/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приготування маринаду овочевого і оформлення страв. </a:t>
            </a:r>
          </a:p>
          <a:p>
            <a:pPr indent="457200" algn="just"/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5266741" y="3297520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Гребінці - карбовану моркву розрізають уздовж навпіл, а потім навскіс завтовшки 0,2 см.</a:t>
            </a:r>
          </a:p>
          <a:p>
            <a:pPr indent="457200" algn="just"/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оформлення страв.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781" y="1992020"/>
            <a:ext cx="2070409" cy="1552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8292" y="5156018"/>
            <a:ext cx="1677909" cy="1476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9361" y="4486011"/>
            <a:ext cx="1969935" cy="1340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8591" y="3039014"/>
            <a:ext cx="2467785" cy="18871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l="4536" t="65645" r="16349" b="5964"/>
          <a:stretch/>
        </p:blipFill>
        <p:spPr>
          <a:xfrm>
            <a:off x="6355844" y="2008981"/>
            <a:ext cx="4763316" cy="12803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20800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554317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 оформлення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469" y="2297151"/>
            <a:ext cx="2857500" cy="4283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829022" y="936702"/>
            <a:ext cx="333296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Квіти з редьки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Квіти з цибулі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Троянда з буряка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Вирізання «шишки» з моркви</a:t>
            </a:r>
            <a:endParaRPr lang="ru-RU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9107" y="1304228"/>
            <a:ext cx="2857500" cy="5219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6571" t="15993" r="6126" b="6627"/>
          <a:stretch/>
        </p:blipFill>
        <p:spPr>
          <a:xfrm>
            <a:off x="4329434" y="3835788"/>
            <a:ext cx="4160208" cy="27452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992" t="23902" r="4471" b="5040"/>
          <a:stretch/>
        </p:blipFill>
        <p:spPr>
          <a:xfrm>
            <a:off x="4329434" y="1081436"/>
            <a:ext cx="4070986" cy="2609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459900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347" y="248761"/>
            <a:ext cx="2857500" cy="66092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9017697" y="248761"/>
            <a:ext cx="23021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Квіти з моркви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Троянда з капусти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Листочки з огірка</a:t>
            </a:r>
            <a:endParaRPr lang="ru-RU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254" y="1572322"/>
            <a:ext cx="2896993" cy="51208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5714" y="248761"/>
            <a:ext cx="4127707" cy="2842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t="12805" b="12561"/>
          <a:stretch/>
        </p:blipFill>
        <p:spPr>
          <a:xfrm>
            <a:off x="4215714" y="3769112"/>
            <a:ext cx="4127707" cy="2687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655292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0419" y="159010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/>
            <a:r>
              <a:rPr lang="uk-UA" sz="2000" b="1" i="1" dirty="0" smtClean="0">
                <a:solidFill>
                  <a:srgbClr val="4A28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Дзвіночки</a:t>
            </a:r>
            <a:r>
              <a:rPr lang="uk-UA" sz="2000" b="0" i="0" dirty="0" smtClean="0">
                <a:solidFill>
                  <a:srgbClr val="4A28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виготовляють із свіжих і солоних огірків, шинки, сиру, сала шпик. Огірки нарізують на тоненькі кружальця, по радіусу роблять надріз і загортають у вигляді дзвіночка, решту продуктів нарізують на тоненькі квадратики, які також згортають дзвіночком.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8224" y="159791"/>
            <a:ext cx="3488406" cy="25061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5692201" y="3233842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/>
            <a:r>
              <a:rPr lang="uk-UA" sz="2000" b="1" i="1" dirty="0" smtClean="0">
                <a:solidFill>
                  <a:srgbClr val="4A28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Лілія – </a:t>
            </a:r>
            <a:r>
              <a:rPr lang="uk-UA" sz="2000" b="0" i="0" dirty="0" smtClean="0">
                <a:solidFill>
                  <a:srgbClr val="4A28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виготовляється із свіжих огірків і моркви. Верхню частину загострюють, надаючи овочам конічної форми, тонким </a:t>
            </a:r>
            <a:r>
              <a:rPr lang="uk-UA" sz="2000" b="0" i="0" dirty="0" err="1" smtClean="0">
                <a:solidFill>
                  <a:srgbClr val="4A28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ножем</a:t>
            </a:r>
            <a:r>
              <a:rPr lang="uk-UA" sz="2000" b="0" i="0" dirty="0" smtClean="0">
                <a:solidFill>
                  <a:srgbClr val="4A28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підрізують зверху вниз 3-4 пелюстки так, щоб вони не відпали , потім підрізують другий ряд у шаховому порядку щодо пелюсток першого ряду. Після цього обережно видаляють частину огірка, що залишилася між пелюстками. Всередину вставляють тичинки з брукви або ріпи.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419" y="3737044"/>
            <a:ext cx="3213907" cy="29731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7372" y="2205309"/>
            <a:ext cx="3400425" cy="1247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5105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6"/>
            <a:ext cx="10178322" cy="610074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 композицій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5121" y="970157"/>
            <a:ext cx="65903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виборі кольору необхідно пам'ятати, що всі продукти повинні компонувати за смаком та кольором.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Оформлення має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бути простим і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виразним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22127" y="3778697"/>
            <a:ext cx="53823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Красиво оформлене блюдо збуджує апетит, зосереджує увагу людини на майбутній їжі і покращує засвоєння їжі.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62307" y="5041461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порціонуванні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страв треба вміло поєднувати гарніри, соуси і прикраси з основними продуктами за смаком і кольором.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15670" y="2230019"/>
            <a:ext cx="545033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Кольори поділяються на: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Нейтральні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(жовтий, зелений)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Теплі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(червоний, коричневий, помаранчевий)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Холодні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(синій, фіолетовий)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b="8391"/>
          <a:stretch/>
        </p:blipFill>
        <p:spPr>
          <a:xfrm>
            <a:off x="1362307" y="2194111"/>
            <a:ext cx="2149839" cy="2639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7522" y="921625"/>
            <a:ext cx="2877988" cy="1928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76282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131" y="278781"/>
            <a:ext cx="3766352" cy="18190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b="10078"/>
          <a:stretch/>
        </p:blipFill>
        <p:spPr>
          <a:xfrm>
            <a:off x="4399561" y="657922"/>
            <a:ext cx="3296929" cy="2352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132" y="2537077"/>
            <a:ext cx="3766352" cy="2954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4474" y="278781"/>
            <a:ext cx="3592668" cy="42612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9561" y="3890988"/>
            <a:ext cx="4242634" cy="26351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98787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643527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Закріплення знань: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1678" y="1090528"/>
            <a:ext cx="8690199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Якими складними формами нарізають картоплю?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Якими складними формами нарізають моркву?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чого використовують складну форму нарізки – грибочки?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 спосіб обробки використовують  при нарізанні моркви шестерні?</a:t>
            </a:r>
            <a:endParaRPr lang="ru-RU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3591" y="4236354"/>
            <a:ext cx="2566341" cy="23744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837" y="3450434"/>
            <a:ext cx="2661164" cy="16162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0583" y="3522676"/>
            <a:ext cx="3358841" cy="30880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967118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3620" y="2623780"/>
            <a:ext cx="10178322" cy="57662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407953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666</TotalTime>
  <Words>990</Words>
  <Application>Microsoft Office PowerPoint</Application>
  <PresentationFormat>Широкоэкранный</PresentationFormat>
  <Paragraphs>131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Corbel</vt:lpstr>
      <vt:lpstr>Gill Sans MT</vt:lpstr>
      <vt:lpstr>Impact</vt:lpstr>
      <vt:lpstr>Times New Roman</vt:lpstr>
      <vt:lpstr>Wingdings</vt:lpstr>
      <vt:lpstr>Badge</vt:lpstr>
      <vt:lpstr>«Складні форми нарізання овочів.  Елементи оформлення, композиції»</vt:lpstr>
      <vt:lpstr>Мета уроку:</vt:lpstr>
      <vt:lpstr>План уроку:</vt:lpstr>
      <vt:lpstr>Актуалізація знань</vt:lpstr>
      <vt:lpstr>Презентация PowerPoint</vt:lpstr>
      <vt:lpstr>Карвінг з овочів</vt:lpstr>
      <vt:lpstr>Карвінг з овочів</vt:lpstr>
      <vt:lpstr>Інструменти для нарізання овочів</vt:lpstr>
      <vt:lpstr>Складні форми нарізування овочів </vt:lpstr>
      <vt:lpstr>Бочечки </vt:lpstr>
      <vt:lpstr>Часнички</vt:lpstr>
      <vt:lpstr>Кульки, горішки, груші</vt:lpstr>
      <vt:lpstr>Стружка</vt:lpstr>
      <vt:lpstr>Спіраль та шпалки</vt:lpstr>
      <vt:lpstr>Нарізання моркви складними формами</vt:lpstr>
      <vt:lpstr>Елементи оформлення</vt:lpstr>
      <vt:lpstr>Презентация PowerPoint</vt:lpstr>
      <vt:lpstr>Презентация PowerPoint</vt:lpstr>
      <vt:lpstr>Складання композицій</vt:lpstr>
      <vt:lpstr>Презентация PowerPoint</vt:lpstr>
      <vt:lpstr>Закріплення знань:</vt:lpstr>
      <vt:lpstr>Дякую за увагу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Тема уроку:   Складні форми нарізання овочів.  Елементи оформлення, композиції</dc:title>
  <dc:creator>admin</dc:creator>
  <cp:lastModifiedBy>OSidorenko@i.ua</cp:lastModifiedBy>
  <cp:revision>57</cp:revision>
  <dcterms:created xsi:type="dcterms:W3CDTF">2023-02-15T11:08:07Z</dcterms:created>
  <dcterms:modified xsi:type="dcterms:W3CDTF">2023-05-10T11:37:06Z</dcterms:modified>
</cp:coreProperties>
</file>