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Arimo" panose="020B0604020202020204" charset="0"/>
      <p:regular r:id="rId13"/>
    </p:embeddedFont>
    <p:embeddedFont>
      <p:font typeface="Outfit Extra Bold" panose="020B0604020202020204" charset="0"/>
      <p:regular r:id="rId14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62" d="100"/>
          <a:sy n="62" d="100"/>
        </p:scale>
        <p:origin x="86" y="3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413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683073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Технологічні операції за допомогою текстового процесора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5166479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6" name="Text 2"/>
          <p:cNvSpPr/>
          <p:nvPr/>
        </p:nvSpPr>
        <p:spPr>
          <a:xfrm>
            <a:off x="6280190" y="5856999"/>
            <a:ext cx="2658904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uk-UA" sz="2200" b="1" dirty="0">
                <a:solidFill>
                  <a:srgbClr val="2A2742"/>
                </a:solidFill>
                <a:latin typeface="Arimo Bold" pitchFamily="34" charset="0"/>
                <a:ea typeface="Arimo Bold" pitchFamily="34" charset="-122"/>
                <a:cs typeface="Arimo Bold" pitchFamily="34" charset="-120"/>
              </a:rPr>
              <a:t>Майстер в/н - </a:t>
            </a:r>
            <a:r>
              <a:rPr lang="en-US" sz="2200" b="1" dirty="0">
                <a:solidFill>
                  <a:srgbClr val="2A2742"/>
                </a:solidFill>
                <a:latin typeface="Arimo Bold" pitchFamily="34" charset="0"/>
                <a:ea typeface="Arimo Bold" pitchFamily="34" charset="-122"/>
                <a:cs typeface="Arimo Bold" pitchFamily="34" charset="-120"/>
              </a:rPr>
              <a:t>Анна Менделюк</a:t>
            </a:r>
            <a:endParaRPr lang="en-US" sz="22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65287B9-DC88-6134-B61B-FF977B60352B}"/>
              </a:ext>
            </a:extLst>
          </p:cNvPr>
          <p:cNvSpPr/>
          <p:nvPr/>
        </p:nvSpPr>
        <p:spPr>
          <a:xfrm>
            <a:off x="12678032" y="7698259"/>
            <a:ext cx="1865871" cy="4448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185511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Визначення текстового процесора та його функції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4170045"/>
            <a:ext cx="442591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Що таке текстовий процесор?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751189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Текстовий процесор — це програмне забезпечення, що дозволяє створювати, редагувати, форматувати та зберігати текстові документи.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599521" y="4170045"/>
            <a:ext cx="443138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Функції текстових процесорів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599521" y="4751189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Дозволяють створювати, редагувати, форматувати, зберігати та друкувати текстові документи, а також працювати з графічними об'єктами.</a:t>
            </a:r>
            <a:endParaRPr lang="en-US" sz="175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B5039A4-DFA2-F03D-D416-FFCA09091BA6}"/>
              </a:ext>
            </a:extLst>
          </p:cNvPr>
          <p:cNvSpPr/>
          <p:nvPr/>
        </p:nvSpPr>
        <p:spPr>
          <a:xfrm>
            <a:off x="12678032" y="7698259"/>
            <a:ext cx="1865871" cy="4448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938093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Створення та форматування документів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3659743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468904" y="3744754"/>
            <a:ext cx="132755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7017306" y="3659743"/>
            <a:ext cx="29277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Створення нового документа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017306" y="4504492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Відкриття програми та вибір "Новий документ" або "Створити документ".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10171867" y="3659743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10329029" y="3744754"/>
            <a:ext cx="195977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10908983" y="365974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Введення тексту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10908983" y="4150162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За допомогою клавіатури вводьте потрібний текст у документ.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6280190" y="6075164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6438543" y="6160175"/>
            <a:ext cx="193596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7017306" y="6075164"/>
            <a:ext cx="3235166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Форматування тексту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7017306" y="6565583"/>
            <a:ext cx="681930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Зміна шрифту, розміру, кольору та інших параметрів для виділення ключових моментів.</a:t>
            </a:r>
            <a:endParaRPr lang="en-US" sz="1750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17CAE999-FC84-58D0-B4DE-1E7D9A94C9D1}"/>
              </a:ext>
            </a:extLst>
          </p:cNvPr>
          <p:cNvSpPr/>
          <p:nvPr/>
        </p:nvSpPr>
        <p:spPr>
          <a:xfrm>
            <a:off x="12678032" y="7698259"/>
            <a:ext cx="1865871" cy="4448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720090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Редагування тексту: вставка, видалення, копіювання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3186589"/>
            <a:ext cx="3664863" cy="2410897"/>
          </a:xfrm>
          <a:prstGeom prst="roundRect">
            <a:avLst>
              <a:gd name="adj" fmla="val 3952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28224" y="342102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Вставка тексту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28224" y="3911441"/>
            <a:ext cx="319599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Використовуйте клавіші "Insert" або "Ctrl+V" для вставки тексту з буфера обміну.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4685467" y="3186589"/>
            <a:ext cx="3664863" cy="2410897"/>
          </a:xfrm>
          <a:prstGeom prst="roundRect">
            <a:avLst>
              <a:gd name="adj" fmla="val 3952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919901" y="342102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Видалення тексту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4919901" y="3911441"/>
            <a:ext cx="319599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Виділіть непотрібний текст і натисніть клавішу "Delete" або "Backspace".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793790" y="5824299"/>
            <a:ext cx="7556421" cy="1685092"/>
          </a:xfrm>
          <a:prstGeom prst="roundRect">
            <a:avLst>
              <a:gd name="adj" fmla="val 5654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028224" y="605873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Копіювання тексту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028224" y="6549152"/>
            <a:ext cx="708755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Виділіть текст, який потрібно скопіювати, і натисніть "Ctrl+C" або "Ctrl+Ins".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686520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Робота зі стилями та шаблонами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3444240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80190" y="423803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Стили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6280190" y="4728448"/>
            <a:ext cx="360807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Застосування попередньо визначених наборів форматування для швидкого та зручного оформлення тексту.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8421" y="3444240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28421" y="423803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Шаблони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10228421" y="4728448"/>
            <a:ext cx="3608189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Використання готових документів з певним форматуванням та структурою для створення документів з однаковим дизайном.</a:t>
            </a:r>
            <a:endParaRPr lang="en-US" sz="1750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AF53200-E105-DB38-D77F-9B6D5AD02471}"/>
              </a:ext>
            </a:extLst>
          </p:cNvPr>
          <p:cNvSpPr/>
          <p:nvPr/>
        </p:nvSpPr>
        <p:spPr>
          <a:xfrm>
            <a:off x="12678032" y="7698259"/>
            <a:ext cx="1865871" cy="4448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82241" y="963692"/>
            <a:ext cx="7579519" cy="209526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450"/>
              </a:lnSpc>
              <a:buNone/>
            </a:pPr>
            <a:r>
              <a:rPr lang="en-US" sz="43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Налаштування елементів документа: колонтитули, нумерація сторінок</a:t>
            </a:r>
            <a:endParaRPr lang="en-US" sz="4350" dirty="0"/>
          </a:p>
        </p:txBody>
      </p:sp>
      <p:sp>
        <p:nvSpPr>
          <p:cNvPr id="4" name="Shape 1"/>
          <p:cNvSpPr/>
          <p:nvPr/>
        </p:nvSpPr>
        <p:spPr>
          <a:xfrm>
            <a:off x="1102162" y="3394115"/>
            <a:ext cx="30480" cy="3871674"/>
          </a:xfrm>
          <a:prstGeom prst="roundRect">
            <a:avLst>
              <a:gd name="adj" fmla="val 307995"/>
            </a:avLst>
          </a:prstGeom>
          <a:solidFill>
            <a:srgbClr val="BDB8DF"/>
          </a:solidFill>
          <a:ln/>
        </p:spPr>
      </p:sp>
      <p:sp>
        <p:nvSpPr>
          <p:cNvPr id="5" name="Shape 2"/>
          <p:cNvSpPr/>
          <p:nvPr/>
        </p:nvSpPr>
        <p:spPr>
          <a:xfrm>
            <a:off x="1338322" y="3881557"/>
            <a:ext cx="782241" cy="30480"/>
          </a:xfrm>
          <a:prstGeom prst="roundRect">
            <a:avLst>
              <a:gd name="adj" fmla="val 307995"/>
            </a:avLst>
          </a:prstGeom>
          <a:solidFill>
            <a:srgbClr val="BDB8DF"/>
          </a:solidFill>
          <a:ln/>
        </p:spPr>
      </p:sp>
      <p:sp>
        <p:nvSpPr>
          <p:cNvPr id="6" name="Shape 3"/>
          <p:cNvSpPr/>
          <p:nvPr/>
        </p:nvSpPr>
        <p:spPr>
          <a:xfrm>
            <a:off x="866001" y="3645456"/>
            <a:ext cx="502801" cy="502801"/>
          </a:xfrm>
          <a:prstGeom prst="roundRect">
            <a:avLst>
              <a:gd name="adj" fmla="val 18671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051977" y="3729157"/>
            <a:ext cx="130731" cy="3352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</a:t>
            </a:r>
            <a:endParaRPr lang="en-US" sz="2600" dirty="0"/>
          </a:p>
        </p:txBody>
      </p:sp>
      <p:sp>
        <p:nvSpPr>
          <p:cNvPr id="8" name="Text 5"/>
          <p:cNvSpPr/>
          <p:nvPr/>
        </p:nvSpPr>
        <p:spPr>
          <a:xfrm>
            <a:off x="2346722" y="3617595"/>
            <a:ext cx="2793921" cy="3492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Колонтитули</a:t>
            </a:r>
            <a:endParaRPr lang="en-US" sz="2150" dirty="0"/>
          </a:p>
        </p:txBody>
      </p:sp>
      <p:sp>
        <p:nvSpPr>
          <p:cNvPr id="9" name="Text 6"/>
          <p:cNvSpPr/>
          <p:nvPr/>
        </p:nvSpPr>
        <p:spPr>
          <a:xfrm>
            <a:off x="2346722" y="4100870"/>
            <a:ext cx="6015038" cy="10726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Додавання заголовків, підзаголовків, номерів сторінок та іншої інформації в верхній (колонтитул) або нижній (колонтитул) частині сторінки.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1338322" y="6107906"/>
            <a:ext cx="782241" cy="30480"/>
          </a:xfrm>
          <a:prstGeom prst="roundRect">
            <a:avLst>
              <a:gd name="adj" fmla="val 307995"/>
            </a:avLst>
          </a:prstGeom>
          <a:solidFill>
            <a:srgbClr val="BDB8DF"/>
          </a:solidFill>
          <a:ln/>
        </p:spPr>
      </p:sp>
      <p:sp>
        <p:nvSpPr>
          <p:cNvPr id="11" name="Shape 8"/>
          <p:cNvSpPr/>
          <p:nvPr/>
        </p:nvSpPr>
        <p:spPr>
          <a:xfrm>
            <a:off x="866001" y="5871805"/>
            <a:ext cx="502801" cy="502801"/>
          </a:xfrm>
          <a:prstGeom prst="roundRect">
            <a:avLst>
              <a:gd name="adj" fmla="val 18671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1020782" y="5955506"/>
            <a:ext cx="193119" cy="3352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</a:t>
            </a:r>
            <a:endParaRPr lang="en-US" sz="2600" dirty="0"/>
          </a:p>
        </p:txBody>
      </p:sp>
      <p:sp>
        <p:nvSpPr>
          <p:cNvPr id="13" name="Text 10"/>
          <p:cNvSpPr/>
          <p:nvPr/>
        </p:nvSpPr>
        <p:spPr>
          <a:xfrm>
            <a:off x="2346722" y="5843945"/>
            <a:ext cx="2877503" cy="3492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Нумерація сторінок</a:t>
            </a:r>
            <a:endParaRPr lang="en-US" sz="2150" dirty="0"/>
          </a:p>
        </p:txBody>
      </p:sp>
      <p:sp>
        <p:nvSpPr>
          <p:cNvPr id="14" name="Text 11"/>
          <p:cNvSpPr/>
          <p:nvPr/>
        </p:nvSpPr>
        <p:spPr>
          <a:xfrm>
            <a:off x="2346722" y="6327219"/>
            <a:ext cx="6015038" cy="7150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Вставка номерів сторінок для зручного перегляду та навігації по документу.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775817"/>
            <a:ext cx="692157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Пошук та заміна тексту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2824758"/>
            <a:ext cx="1134070" cy="181451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68022" y="305157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Швидкий пошук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2268022" y="3541990"/>
            <a:ext cx="6082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Використання функції "Знайти" для швидкого пошуку певного слова чи фрази в тексті.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790" y="4639270"/>
            <a:ext cx="1134070" cy="1814513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268022" y="486608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Заміна тексту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2268022" y="5356503"/>
            <a:ext cx="6082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Функція "Замінити" дозволяє замінити всі входження певних слів або фраз іншими.</a:t>
            </a:r>
            <a:endParaRPr lang="en-US" sz="1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2361" y="624245"/>
            <a:ext cx="13045678" cy="14149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Перевірка правопису та автоматичне виправлення помилок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7396" y="2491978"/>
            <a:ext cx="2152531" cy="166675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98476" y="3314938"/>
            <a:ext cx="110371" cy="452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5356265" y="3148489"/>
            <a:ext cx="3147655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Перевірка правопису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5186482" y="4171712"/>
            <a:ext cx="8595003" cy="15240"/>
          </a:xfrm>
          <a:prstGeom prst="roundRect">
            <a:avLst>
              <a:gd name="adj" fmla="val 623958"/>
            </a:avLst>
          </a:prstGeom>
          <a:solidFill>
            <a:srgbClr val="BDB8DF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1190" y="4215289"/>
            <a:ext cx="4305062" cy="1666756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972163" y="4822269"/>
            <a:ext cx="162997" cy="452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</a:t>
            </a:r>
            <a:endParaRPr lang="en-US" sz="2200" dirty="0"/>
          </a:p>
        </p:txBody>
      </p:sp>
      <p:sp>
        <p:nvSpPr>
          <p:cNvPr id="9" name="Text 5"/>
          <p:cNvSpPr/>
          <p:nvPr/>
        </p:nvSpPr>
        <p:spPr>
          <a:xfrm>
            <a:off x="6432590" y="4622721"/>
            <a:ext cx="3385185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Виправлення помилок</a:t>
            </a:r>
            <a:endParaRPr lang="en-US" sz="2200" dirty="0"/>
          </a:p>
        </p:txBody>
      </p:sp>
      <p:sp>
        <p:nvSpPr>
          <p:cNvPr id="10" name="Text 6"/>
          <p:cNvSpPr/>
          <p:nvPr/>
        </p:nvSpPr>
        <p:spPr>
          <a:xfrm>
            <a:off x="6432590" y="5112187"/>
            <a:ext cx="5493901" cy="362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Автоматичне виправлення орфографічних помилок.</a:t>
            </a:r>
            <a:endParaRPr lang="en-US" sz="1750" dirty="0"/>
          </a:p>
        </p:txBody>
      </p:sp>
      <p:sp>
        <p:nvSpPr>
          <p:cNvPr id="11" name="Shape 7"/>
          <p:cNvSpPr/>
          <p:nvPr/>
        </p:nvSpPr>
        <p:spPr>
          <a:xfrm>
            <a:off x="6262807" y="5895023"/>
            <a:ext cx="7518678" cy="15240"/>
          </a:xfrm>
          <a:prstGeom prst="roundRect">
            <a:avLst>
              <a:gd name="adj" fmla="val 623958"/>
            </a:avLst>
          </a:prstGeom>
          <a:solidFill>
            <a:srgbClr val="BDB8DF"/>
          </a:solidFill>
          <a:ln/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4865" y="5938599"/>
            <a:ext cx="6457593" cy="1666756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3973116" y="6545580"/>
            <a:ext cx="160973" cy="452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3</a:t>
            </a:r>
            <a:endParaRPr lang="en-US" sz="2200" dirty="0"/>
          </a:p>
        </p:txBody>
      </p:sp>
      <p:sp>
        <p:nvSpPr>
          <p:cNvPr id="14" name="Text 9"/>
          <p:cNvSpPr/>
          <p:nvPr/>
        </p:nvSpPr>
        <p:spPr>
          <a:xfrm>
            <a:off x="7508796" y="6164937"/>
            <a:ext cx="2829997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Рекомендації</a:t>
            </a:r>
            <a:endParaRPr lang="en-US" sz="2200" dirty="0"/>
          </a:p>
        </p:txBody>
      </p:sp>
      <p:sp>
        <p:nvSpPr>
          <p:cNvPr id="15" name="Text 10"/>
          <p:cNvSpPr/>
          <p:nvPr/>
        </p:nvSpPr>
        <p:spPr>
          <a:xfrm>
            <a:off x="7508796" y="6654403"/>
            <a:ext cx="6102906" cy="7246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Надання альтернативних варіантів написання для перевірки.</a:t>
            </a:r>
            <a:endParaRPr lang="en-US" sz="1750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5E9AE219-5EA9-F1AD-6C65-918E5CEEC02B}"/>
              </a:ext>
            </a:extLst>
          </p:cNvPr>
          <p:cNvSpPr/>
          <p:nvPr/>
        </p:nvSpPr>
        <p:spPr>
          <a:xfrm>
            <a:off x="12678032" y="7698259"/>
            <a:ext cx="1865871" cy="4448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634133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Робота з таблицями та графічними об'єктами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3505319"/>
            <a:ext cx="3260646" cy="1306949"/>
          </a:xfrm>
          <a:prstGeom prst="roundRect">
            <a:avLst>
              <a:gd name="adj" fmla="val 7289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028224" y="3932039"/>
            <a:ext cx="110609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4281249" y="3732133"/>
            <a:ext cx="289333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Створення таблиць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4281249" y="4222552"/>
            <a:ext cx="608802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Вставка таблиць для організації даних у рядки та стовпці.</a:t>
            </a:r>
            <a:endParaRPr lang="en-US" sz="1750" dirty="0"/>
          </a:p>
        </p:txBody>
      </p:sp>
      <p:sp>
        <p:nvSpPr>
          <p:cNvPr id="7" name="Shape 5"/>
          <p:cNvSpPr/>
          <p:nvPr/>
        </p:nvSpPr>
        <p:spPr>
          <a:xfrm>
            <a:off x="4167783" y="4797028"/>
            <a:ext cx="9555480" cy="15240"/>
          </a:xfrm>
          <a:prstGeom prst="roundRect">
            <a:avLst>
              <a:gd name="adj" fmla="val 625116"/>
            </a:avLst>
          </a:prstGeom>
          <a:solidFill>
            <a:srgbClr val="BDB8DF"/>
          </a:solidFill>
          <a:ln/>
        </p:spPr>
      </p:sp>
      <p:sp>
        <p:nvSpPr>
          <p:cNvPr id="8" name="Shape 6"/>
          <p:cNvSpPr/>
          <p:nvPr/>
        </p:nvSpPr>
        <p:spPr>
          <a:xfrm>
            <a:off x="793790" y="4925616"/>
            <a:ext cx="6521410" cy="1669852"/>
          </a:xfrm>
          <a:prstGeom prst="roundRect">
            <a:avLst>
              <a:gd name="adj" fmla="val 5705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28224" y="5533787"/>
            <a:ext cx="16323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7542014" y="5152430"/>
            <a:ext cx="455402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Вставлення графічних об'єктів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7542014" y="5642848"/>
            <a:ext cx="606778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Додавання зображень, діаграм та інших графічних елементів для візуального оформлення документа.</a:t>
            </a:r>
            <a:endParaRPr lang="en-US" sz="175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484FCB87-EB88-FD55-DBAE-CBCEEB47FC5B}"/>
              </a:ext>
            </a:extLst>
          </p:cNvPr>
          <p:cNvSpPr/>
          <p:nvPr/>
        </p:nvSpPr>
        <p:spPr>
          <a:xfrm>
            <a:off x="12678032" y="7698259"/>
            <a:ext cx="1865871" cy="4448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873806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Друк та попередній перегляд документів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3744873"/>
            <a:ext cx="3608070" cy="7484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850"/>
              </a:lnSpc>
              <a:buNone/>
            </a:pPr>
            <a:r>
              <a:rPr lang="en-US" sz="58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</a:t>
            </a:r>
            <a:endParaRPr lang="en-US" sz="5850" dirty="0"/>
          </a:p>
        </p:txBody>
      </p:sp>
      <p:sp>
        <p:nvSpPr>
          <p:cNvPr id="5" name="Text 2"/>
          <p:cNvSpPr/>
          <p:nvPr/>
        </p:nvSpPr>
        <p:spPr>
          <a:xfrm>
            <a:off x="1009055" y="4776668"/>
            <a:ext cx="317754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Попередній перегляд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793790" y="5267087"/>
            <a:ext cx="3608070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Перегляд документа перед друком для перевірки форматування та розташування.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4742021" y="3744873"/>
            <a:ext cx="3608189" cy="7484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850"/>
              </a:lnSpc>
              <a:buNone/>
            </a:pPr>
            <a:r>
              <a:rPr lang="en-US" sz="58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</a:t>
            </a:r>
            <a:endParaRPr lang="en-US" sz="5850" dirty="0"/>
          </a:p>
        </p:txBody>
      </p:sp>
      <p:sp>
        <p:nvSpPr>
          <p:cNvPr id="8" name="Text 5"/>
          <p:cNvSpPr/>
          <p:nvPr/>
        </p:nvSpPr>
        <p:spPr>
          <a:xfrm>
            <a:off x="5128498" y="477666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Друк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4742021" y="5267087"/>
            <a:ext cx="3608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Відправка документа на принтер для створення паперової копії.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400</Words>
  <Application>Microsoft Office PowerPoint</Application>
  <PresentationFormat>Произвольный</PresentationFormat>
  <Paragraphs>74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Outfit Extra Bold</vt:lpstr>
      <vt:lpstr>Arimo Bold</vt:lpstr>
      <vt:lpstr>Arial</vt:lpstr>
      <vt:lpstr>Arimo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Анна Менделюк</cp:lastModifiedBy>
  <cp:revision>2</cp:revision>
  <dcterms:created xsi:type="dcterms:W3CDTF">2025-01-22T10:41:54Z</dcterms:created>
  <dcterms:modified xsi:type="dcterms:W3CDTF">2025-01-22T13:28:53Z</dcterms:modified>
</cp:coreProperties>
</file>