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26"/>
  </p:notesMasterIdLst>
  <p:sldIdLst>
    <p:sldId id="258" r:id="rId5"/>
    <p:sldId id="286" r:id="rId6"/>
    <p:sldId id="267" r:id="rId7"/>
    <p:sldId id="273" r:id="rId8"/>
    <p:sldId id="275" r:id="rId9"/>
    <p:sldId id="274" r:id="rId10"/>
    <p:sldId id="277" r:id="rId11"/>
    <p:sldId id="276" r:id="rId12"/>
    <p:sldId id="268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69" r:id="rId21"/>
    <p:sldId id="270" r:id="rId22"/>
    <p:sldId id="271" r:id="rId23"/>
    <p:sldId id="272" r:id="rId24"/>
    <p:sldId id="28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01" autoAdjust="0"/>
    <p:restoredTop sz="94660"/>
  </p:normalViewPr>
  <p:slideViewPr>
    <p:cSldViewPr snapToGrid="0">
      <p:cViewPr>
        <p:scale>
          <a:sx n="100" d="100"/>
          <a:sy n="100" d="100"/>
        </p:scale>
        <p:origin x="408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3F9BF6-0506-48DC-A536-853C00BC4BE7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98962C9-1D88-442B-A9F2-97CDAF56A687}">
      <dgm:prSet/>
      <dgm:spPr/>
      <dgm:t>
        <a:bodyPr/>
        <a:lstStyle/>
        <a:p>
          <a:pPr rtl="0"/>
          <a:r>
            <a:rPr lang="uk-UA" b="1" dirty="0" smtClean="0"/>
            <a:t>Пожежа</a:t>
          </a:r>
          <a:r>
            <a:rPr lang="uk-UA" dirty="0" smtClean="0"/>
            <a:t> – це неорганізоване і неконтрольоване горіння, внаслідок якого </a:t>
          </a:r>
          <a:r>
            <a:rPr lang="uk-UA" dirty="0" err="1" smtClean="0"/>
            <a:t>полум</a:t>
          </a:r>
          <a:r>
            <a:rPr lang="en-US" dirty="0" smtClean="0"/>
            <a:t>’</a:t>
          </a:r>
          <a:r>
            <a:rPr lang="uk-UA" dirty="0" smtClean="0"/>
            <a:t>я знищує все, що зустрічається на його шляху.</a:t>
          </a:r>
          <a:endParaRPr lang="ru-RU" dirty="0"/>
        </a:p>
      </dgm:t>
    </dgm:pt>
    <dgm:pt modelId="{417629A5-A6BA-491C-AD31-713A2CD04AEC}" type="parTrans" cxnId="{0178234A-F7D0-4000-BCB1-5C752FA33669}">
      <dgm:prSet/>
      <dgm:spPr/>
      <dgm:t>
        <a:bodyPr/>
        <a:lstStyle/>
        <a:p>
          <a:endParaRPr lang="ru-RU"/>
        </a:p>
      </dgm:t>
    </dgm:pt>
    <dgm:pt modelId="{F1D81690-65A7-4134-BF4E-1286B4436911}" type="sibTrans" cxnId="{0178234A-F7D0-4000-BCB1-5C752FA33669}">
      <dgm:prSet/>
      <dgm:spPr/>
      <dgm:t>
        <a:bodyPr/>
        <a:lstStyle/>
        <a:p>
          <a:endParaRPr lang="ru-RU"/>
        </a:p>
      </dgm:t>
    </dgm:pt>
    <dgm:pt modelId="{027E8C99-8EA3-4FF5-8DFF-C8BED723E77E}">
      <dgm:prSet/>
      <dgm:spPr/>
      <dgm:t>
        <a:bodyPr/>
        <a:lstStyle/>
        <a:p>
          <a:pPr rtl="0"/>
          <a:r>
            <a:rPr lang="uk-UA" b="1" dirty="0" smtClean="0"/>
            <a:t>Пожежна безпека </a:t>
          </a:r>
          <a:r>
            <a:rPr lang="uk-UA" dirty="0" smtClean="0"/>
            <a:t>— це стан об'єкта, за якого вилучається можливість пожежі. </a:t>
          </a:r>
          <a:endParaRPr lang="ru-RU" dirty="0"/>
        </a:p>
      </dgm:t>
    </dgm:pt>
    <dgm:pt modelId="{0170CEB1-7F88-4954-B1B3-F364927575AA}" type="parTrans" cxnId="{B51404D0-2E2C-4D60-AEB9-536F462182F1}">
      <dgm:prSet/>
      <dgm:spPr/>
      <dgm:t>
        <a:bodyPr/>
        <a:lstStyle/>
        <a:p>
          <a:endParaRPr lang="ru-RU"/>
        </a:p>
      </dgm:t>
    </dgm:pt>
    <dgm:pt modelId="{27CD6C18-EC7F-41B3-856A-0ABACB521627}" type="sibTrans" cxnId="{B51404D0-2E2C-4D60-AEB9-536F462182F1}">
      <dgm:prSet/>
      <dgm:spPr/>
      <dgm:t>
        <a:bodyPr/>
        <a:lstStyle/>
        <a:p>
          <a:endParaRPr lang="ru-RU"/>
        </a:p>
      </dgm:t>
    </dgm:pt>
    <dgm:pt modelId="{B3D94744-7473-44E9-9034-155794FE021B}">
      <dgm:prSet/>
      <dgm:spPr/>
      <dgm:t>
        <a:bodyPr/>
        <a:lstStyle/>
        <a:p>
          <a:pPr rtl="0"/>
          <a:r>
            <a:rPr lang="uk-UA" b="1" dirty="0" smtClean="0"/>
            <a:t>Протипожежний режим</a:t>
          </a:r>
          <a:r>
            <a:rPr lang="uk-UA" dirty="0" smtClean="0"/>
            <a:t> — це комплекс встановлених норм і правил поведінки людей, виконання робіт і експлуатації об'єкта, спрямованих на забезпечення пожежної безпеки.</a:t>
          </a:r>
          <a:endParaRPr lang="ru-RU" dirty="0"/>
        </a:p>
      </dgm:t>
    </dgm:pt>
    <dgm:pt modelId="{127C10F3-E712-4719-9857-408C8841EABB}" type="parTrans" cxnId="{ADE0EED4-2E73-4EDE-8459-2F4FA3A042B6}">
      <dgm:prSet/>
      <dgm:spPr/>
      <dgm:t>
        <a:bodyPr/>
        <a:lstStyle/>
        <a:p>
          <a:endParaRPr lang="ru-RU"/>
        </a:p>
      </dgm:t>
    </dgm:pt>
    <dgm:pt modelId="{8A22132C-589A-4D51-838B-31F2E5A15DB8}" type="sibTrans" cxnId="{ADE0EED4-2E73-4EDE-8459-2F4FA3A042B6}">
      <dgm:prSet/>
      <dgm:spPr/>
      <dgm:t>
        <a:bodyPr/>
        <a:lstStyle/>
        <a:p>
          <a:endParaRPr lang="ru-RU"/>
        </a:p>
      </dgm:t>
    </dgm:pt>
    <dgm:pt modelId="{05F1136C-1A68-44FD-97AE-86EB925806F0}" type="pres">
      <dgm:prSet presAssocID="{B93F9BF6-0506-48DC-A536-853C00BC4B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FDB67E-BA02-4C1D-9FA0-0A3B514F9B38}" type="pres">
      <dgm:prSet presAssocID="{098962C9-1D88-442B-A9F2-97CDAF56A68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4B80B9-D06B-4E57-90A2-0EB5F39B06D5}" type="pres">
      <dgm:prSet presAssocID="{F1D81690-65A7-4134-BF4E-1286B4436911}" presName="spacer" presStyleCnt="0"/>
      <dgm:spPr/>
    </dgm:pt>
    <dgm:pt modelId="{0DCF7181-488B-441F-8DAF-201BC0320379}" type="pres">
      <dgm:prSet presAssocID="{027E8C99-8EA3-4FF5-8DFF-C8BED723E77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A8790B-B31C-4015-BE1B-14E574D10254}" type="pres">
      <dgm:prSet presAssocID="{27CD6C18-EC7F-41B3-856A-0ABACB521627}" presName="spacer" presStyleCnt="0"/>
      <dgm:spPr/>
    </dgm:pt>
    <dgm:pt modelId="{2C676EC3-177F-424A-BBE4-FE3281F9E2DF}" type="pres">
      <dgm:prSet presAssocID="{B3D94744-7473-44E9-9034-155794FE021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E0EED4-2E73-4EDE-8459-2F4FA3A042B6}" srcId="{B93F9BF6-0506-48DC-A536-853C00BC4BE7}" destId="{B3D94744-7473-44E9-9034-155794FE021B}" srcOrd="2" destOrd="0" parTransId="{127C10F3-E712-4719-9857-408C8841EABB}" sibTransId="{8A22132C-589A-4D51-838B-31F2E5A15DB8}"/>
    <dgm:cxn modelId="{52E367E4-11B0-42EB-B938-75441EE9B47F}" type="presOf" srcId="{027E8C99-8EA3-4FF5-8DFF-C8BED723E77E}" destId="{0DCF7181-488B-441F-8DAF-201BC0320379}" srcOrd="0" destOrd="0" presId="urn:microsoft.com/office/officeart/2005/8/layout/vList2"/>
    <dgm:cxn modelId="{69329E61-962B-4617-962E-5C782E137E8F}" type="presOf" srcId="{B3D94744-7473-44E9-9034-155794FE021B}" destId="{2C676EC3-177F-424A-BBE4-FE3281F9E2DF}" srcOrd="0" destOrd="0" presId="urn:microsoft.com/office/officeart/2005/8/layout/vList2"/>
    <dgm:cxn modelId="{43E0FE7C-3114-43D8-98EA-C0AF04D9106F}" type="presOf" srcId="{B93F9BF6-0506-48DC-A536-853C00BC4BE7}" destId="{05F1136C-1A68-44FD-97AE-86EB925806F0}" srcOrd="0" destOrd="0" presId="urn:microsoft.com/office/officeart/2005/8/layout/vList2"/>
    <dgm:cxn modelId="{B51404D0-2E2C-4D60-AEB9-536F462182F1}" srcId="{B93F9BF6-0506-48DC-A536-853C00BC4BE7}" destId="{027E8C99-8EA3-4FF5-8DFF-C8BED723E77E}" srcOrd="1" destOrd="0" parTransId="{0170CEB1-7F88-4954-B1B3-F364927575AA}" sibTransId="{27CD6C18-EC7F-41B3-856A-0ABACB521627}"/>
    <dgm:cxn modelId="{0178234A-F7D0-4000-BCB1-5C752FA33669}" srcId="{B93F9BF6-0506-48DC-A536-853C00BC4BE7}" destId="{098962C9-1D88-442B-A9F2-97CDAF56A687}" srcOrd="0" destOrd="0" parTransId="{417629A5-A6BA-491C-AD31-713A2CD04AEC}" sibTransId="{F1D81690-65A7-4134-BF4E-1286B4436911}"/>
    <dgm:cxn modelId="{C31818AC-4930-416E-9889-5C54B09C8A06}" type="presOf" srcId="{098962C9-1D88-442B-A9F2-97CDAF56A687}" destId="{BAFDB67E-BA02-4C1D-9FA0-0A3B514F9B38}" srcOrd="0" destOrd="0" presId="urn:microsoft.com/office/officeart/2005/8/layout/vList2"/>
    <dgm:cxn modelId="{7FF520D9-88F1-49BA-B548-123F2C5A55AD}" type="presParOf" srcId="{05F1136C-1A68-44FD-97AE-86EB925806F0}" destId="{BAFDB67E-BA02-4C1D-9FA0-0A3B514F9B38}" srcOrd="0" destOrd="0" presId="urn:microsoft.com/office/officeart/2005/8/layout/vList2"/>
    <dgm:cxn modelId="{7C904509-3755-4775-832B-FA2B05995B8E}" type="presParOf" srcId="{05F1136C-1A68-44FD-97AE-86EB925806F0}" destId="{644B80B9-D06B-4E57-90A2-0EB5F39B06D5}" srcOrd="1" destOrd="0" presId="urn:microsoft.com/office/officeart/2005/8/layout/vList2"/>
    <dgm:cxn modelId="{3BDAEF79-9F72-4C2D-B7C6-CE75ADFFFA41}" type="presParOf" srcId="{05F1136C-1A68-44FD-97AE-86EB925806F0}" destId="{0DCF7181-488B-441F-8DAF-201BC0320379}" srcOrd="2" destOrd="0" presId="urn:microsoft.com/office/officeart/2005/8/layout/vList2"/>
    <dgm:cxn modelId="{62B62392-BE73-432A-AE97-20C9B832D6FE}" type="presParOf" srcId="{05F1136C-1A68-44FD-97AE-86EB925806F0}" destId="{3BA8790B-B31C-4015-BE1B-14E574D10254}" srcOrd="3" destOrd="0" presId="urn:microsoft.com/office/officeart/2005/8/layout/vList2"/>
    <dgm:cxn modelId="{67AC4F65-9F79-4D4F-A1DA-79A78C20C5A6}" type="presParOf" srcId="{05F1136C-1A68-44FD-97AE-86EB925806F0}" destId="{2C676EC3-177F-424A-BBE4-FE3281F9E2DF}" srcOrd="4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AADE5E-9A01-4FE5-8AFA-7D5DE8DDFF8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084C9C-4EC7-458C-A4A1-97E25BC7A123}">
      <dgm:prSet/>
      <dgm:spPr/>
      <dgm:t>
        <a:bodyPr/>
        <a:lstStyle/>
        <a:p>
          <a:pPr rtl="0"/>
          <a:r>
            <a:rPr lang="uk-UA" b="1" dirty="0" smtClean="0"/>
            <a:t>Горіння</a:t>
          </a:r>
          <a:r>
            <a:rPr lang="uk-UA" dirty="0" smtClean="0"/>
            <a:t> — це швидкодіюча хімічна реакція сполучення речовини з окисником, яка супроводжується виділенням тепла і випромінюванням світла.</a:t>
          </a:r>
          <a:endParaRPr lang="ru-RU" dirty="0"/>
        </a:p>
      </dgm:t>
    </dgm:pt>
    <dgm:pt modelId="{D53B5891-946C-4EA8-8B49-1403AF75B5D8}" type="parTrans" cxnId="{AFFDBC64-8BBC-4216-B61C-2FA5BC59F284}">
      <dgm:prSet/>
      <dgm:spPr/>
      <dgm:t>
        <a:bodyPr/>
        <a:lstStyle/>
        <a:p>
          <a:endParaRPr lang="ru-RU"/>
        </a:p>
      </dgm:t>
    </dgm:pt>
    <dgm:pt modelId="{6441C19B-8DE1-4CC5-90FA-473268F052D3}" type="sibTrans" cxnId="{AFFDBC64-8BBC-4216-B61C-2FA5BC59F284}">
      <dgm:prSet/>
      <dgm:spPr/>
      <dgm:t>
        <a:bodyPr/>
        <a:lstStyle/>
        <a:p>
          <a:endParaRPr lang="ru-RU"/>
        </a:p>
      </dgm:t>
    </dgm:pt>
    <dgm:pt modelId="{423663EF-270A-49C1-97CE-97DA35AB9C2D}">
      <dgm:prSet/>
      <dgm:spPr/>
      <dgm:t>
        <a:bodyPr/>
        <a:lstStyle/>
        <a:p>
          <a:pPr rtl="0"/>
          <a:r>
            <a:rPr lang="uk-UA" dirty="0" smtClean="0"/>
            <a:t>Необхідними елементами горіння є:</a:t>
          </a:r>
          <a:endParaRPr lang="ru-RU" dirty="0"/>
        </a:p>
      </dgm:t>
    </dgm:pt>
    <dgm:pt modelId="{4675F8E1-94C7-4539-A2C9-0ECC2D771C7A}" type="parTrans" cxnId="{A73157F5-319A-4ABA-AE29-24DE013C4F1F}">
      <dgm:prSet/>
      <dgm:spPr/>
      <dgm:t>
        <a:bodyPr/>
        <a:lstStyle/>
        <a:p>
          <a:endParaRPr lang="ru-RU"/>
        </a:p>
      </dgm:t>
    </dgm:pt>
    <dgm:pt modelId="{B50EF1FE-CB3D-48DA-A251-3300B85ACC05}" type="sibTrans" cxnId="{A73157F5-319A-4ABA-AE29-24DE013C4F1F}">
      <dgm:prSet/>
      <dgm:spPr/>
      <dgm:t>
        <a:bodyPr/>
        <a:lstStyle/>
        <a:p>
          <a:endParaRPr lang="ru-RU"/>
        </a:p>
      </dgm:t>
    </dgm:pt>
    <dgm:pt modelId="{97C96659-2100-4ACE-A4BA-00A08513A3A0}">
      <dgm:prSet/>
      <dgm:spPr/>
      <dgm:t>
        <a:bodyPr/>
        <a:lstStyle/>
        <a:p>
          <a:pPr rtl="0"/>
          <a:r>
            <a:rPr lang="uk-UA" dirty="0" smtClean="0"/>
            <a:t>Горюча речовина</a:t>
          </a:r>
          <a:endParaRPr lang="ru-RU" dirty="0"/>
        </a:p>
      </dgm:t>
    </dgm:pt>
    <dgm:pt modelId="{F87A8429-924D-4873-871B-DED1C0E2A725}" type="parTrans" cxnId="{A0BFCA35-26DE-47B4-ADF8-F7D4AD00E984}">
      <dgm:prSet/>
      <dgm:spPr/>
      <dgm:t>
        <a:bodyPr/>
        <a:lstStyle/>
        <a:p>
          <a:endParaRPr lang="ru-RU"/>
        </a:p>
      </dgm:t>
    </dgm:pt>
    <dgm:pt modelId="{E637242B-0991-4C04-A5CC-4341CE602796}" type="sibTrans" cxnId="{A0BFCA35-26DE-47B4-ADF8-F7D4AD00E984}">
      <dgm:prSet/>
      <dgm:spPr/>
      <dgm:t>
        <a:bodyPr/>
        <a:lstStyle/>
        <a:p>
          <a:endParaRPr lang="ru-RU"/>
        </a:p>
      </dgm:t>
    </dgm:pt>
    <dgm:pt modelId="{C89941AC-BD9F-484B-931B-0AC0CDD0F281}">
      <dgm:prSet/>
      <dgm:spPr/>
      <dgm:t>
        <a:bodyPr/>
        <a:lstStyle/>
        <a:p>
          <a:pPr rtl="0"/>
          <a:r>
            <a:rPr lang="uk-UA" dirty="0" smtClean="0"/>
            <a:t>Окислювач</a:t>
          </a:r>
          <a:endParaRPr lang="ru-RU" dirty="0"/>
        </a:p>
      </dgm:t>
    </dgm:pt>
    <dgm:pt modelId="{72CF7F56-3201-41EA-BC94-21A93EEC95FE}" type="parTrans" cxnId="{7A2E4BD0-82F9-4C34-8A4F-16B789D2FCE9}">
      <dgm:prSet/>
      <dgm:spPr/>
      <dgm:t>
        <a:bodyPr/>
        <a:lstStyle/>
        <a:p>
          <a:endParaRPr lang="ru-RU"/>
        </a:p>
      </dgm:t>
    </dgm:pt>
    <dgm:pt modelId="{DEFB437E-668A-4B58-B19B-C1903CF93D41}" type="sibTrans" cxnId="{7A2E4BD0-82F9-4C34-8A4F-16B789D2FCE9}">
      <dgm:prSet/>
      <dgm:spPr/>
      <dgm:t>
        <a:bodyPr/>
        <a:lstStyle/>
        <a:p>
          <a:endParaRPr lang="ru-RU"/>
        </a:p>
      </dgm:t>
    </dgm:pt>
    <dgm:pt modelId="{6176093E-A142-4294-AAD8-8BF438152581}">
      <dgm:prSet/>
      <dgm:spPr/>
      <dgm:t>
        <a:bodyPr/>
        <a:lstStyle/>
        <a:p>
          <a:pPr rtl="0"/>
          <a:r>
            <a:rPr lang="uk-UA" dirty="0" smtClean="0"/>
            <a:t>Джерело займання</a:t>
          </a:r>
          <a:endParaRPr lang="ru-RU" dirty="0"/>
        </a:p>
      </dgm:t>
    </dgm:pt>
    <dgm:pt modelId="{85729A90-57BA-4D47-B010-7DBDE7882F3A}" type="parTrans" cxnId="{97F8861E-98CA-4F91-909E-306623F5957A}">
      <dgm:prSet/>
      <dgm:spPr/>
      <dgm:t>
        <a:bodyPr/>
        <a:lstStyle/>
        <a:p>
          <a:endParaRPr lang="ru-RU"/>
        </a:p>
      </dgm:t>
    </dgm:pt>
    <dgm:pt modelId="{1F8BB7D2-FDA0-477C-AF99-55DFDADDBA18}" type="sibTrans" cxnId="{97F8861E-98CA-4F91-909E-306623F5957A}">
      <dgm:prSet/>
      <dgm:spPr/>
      <dgm:t>
        <a:bodyPr/>
        <a:lstStyle/>
        <a:p>
          <a:endParaRPr lang="ru-RU"/>
        </a:p>
      </dgm:t>
    </dgm:pt>
    <dgm:pt modelId="{C061E6C2-BE20-4C25-B0EF-A564202A59C1}" type="pres">
      <dgm:prSet presAssocID="{81AADE5E-9A01-4FE5-8AFA-7D5DE8DDFF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B67C24-7501-4BBE-95D5-0F3B5189C3B6}" type="pres">
      <dgm:prSet presAssocID="{423663EF-270A-49C1-97CE-97DA35AB9C2D}" presName="boxAndChildren" presStyleCnt="0"/>
      <dgm:spPr/>
    </dgm:pt>
    <dgm:pt modelId="{7CA5EF46-9329-4968-8883-4BBA073DF6C2}" type="pres">
      <dgm:prSet presAssocID="{423663EF-270A-49C1-97CE-97DA35AB9C2D}" presName="parentTextBox" presStyleLbl="node1" presStyleIdx="0" presStyleCnt="2"/>
      <dgm:spPr/>
      <dgm:t>
        <a:bodyPr/>
        <a:lstStyle/>
        <a:p>
          <a:endParaRPr lang="ru-RU"/>
        </a:p>
      </dgm:t>
    </dgm:pt>
    <dgm:pt modelId="{7A6160C8-EA69-46D5-9B11-740D0FBDB570}" type="pres">
      <dgm:prSet presAssocID="{423663EF-270A-49C1-97CE-97DA35AB9C2D}" presName="entireBox" presStyleLbl="node1" presStyleIdx="0" presStyleCnt="2"/>
      <dgm:spPr/>
      <dgm:t>
        <a:bodyPr/>
        <a:lstStyle/>
        <a:p>
          <a:endParaRPr lang="ru-RU"/>
        </a:p>
      </dgm:t>
    </dgm:pt>
    <dgm:pt modelId="{937D98DD-7A12-4362-8232-24EDCFACA1E9}" type="pres">
      <dgm:prSet presAssocID="{423663EF-270A-49C1-97CE-97DA35AB9C2D}" presName="descendantBox" presStyleCnt="0"/>
      <dgm:spPr/>
    </dgm:pt>
    <dgm:pt modelId="{076C620E-B286-4F3E-AD0D-9810C6482D41}" type="pres">
      <dgm:prSet presAssocID="{97C96659-2100-4ACE-A4BA-00A08513A3A0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9BE151-9589-464A-B56D-2C7BF0D32BBE}" type="pres">
      <dgm:prSet presAssocID="{C89941AC-BD9F-484B-931B-0AC0CDD0F281}" presName="childTextBo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C23442-6C33-4BAD-8FF5-B181B4D06E71}" type="pres">
      <dgm:prSet presAssocID="{6176093E-A142-4294-AAD8-8BF438152581}" presName="childTextBo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5CCD7B-F834-4AB0-AC18-DF5AB4952B16}" type="pres">
      <dgm:prSet presAssocID="{6441C19B-8DE1-4CC5-90FA-473268F052D3}" presName="sp" presStyleCnt="0"/>
      <dgm:spPr/>
    </dgm:pt>
    <dgm:pt modelId="{871EC0B0-23BE-4DBC-AE29-1DA7CC381329}" type="pres">
      <dgm:prSet presAssocID="{EE084C9C-4EC7-458C-A4A1-97E25BC7A123}" presName="arrowAndChildren" presStyleCnt="0"/>
      <dgm:spPr/>
    </dgm:pt>
    <dgm:pt modelId="{A0DC1DDA-D197-45A7-A635-D18BFBD7929B}" type="pres">
      <dgm:prSet presAssocID="{EE084C9C-4EC7-458C-A4A1-97E25BC7A123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12CEF2F7-E460-480A-9C30-04C2C3EC6302}" type="presOf" srcId="{423663EF-270A-49C1-97CE-97DA35AB9C2D}" destId="{7CA5EF46-9329-4968-8883-4BBA073DF6C2}" srcOrd="0" destOrd="0" presId="urn:microsoft.com/office/officeart/2005/8/layout/process4"/>
    <dgm:cxn modelId="{7A2E4BD0-82F9-4C34-8A4F-16B789D2FCE9}" srcId="{423663EF-270A-49C1-97CE-97DA35AB9C2D}" destId="{C89941AC-BD9F-484B-931B-0AC0CDD0F281}" srcOrd="1" destOrd="0" parTransId="{72CF7F56-3201-41EA-BC94-21A93EEC95FE}" sibTransId="{DEFB437E-668A-4B58-B19B-C1903CF93D41}"/>
    <dgm:cxn modelId="{97F8861E-98CA-4F91-909E-306623F5957A}" srcId="{423663EF-270A-49C1-97CE-97DA35AB9C2D}" destId="{6176093E-A142-4294-AAD8-8BF438152581}" srcOrd="2" destOrd="0" parTransId="{85729A90-57BA-4D47-B010-7DBDE7882F3A}" sibTransId="{1F8BB7D2-FDA0-477C-AF99-55DFDADDBA18}"/>
    <dgm:cxn modelId="{A0BFCA35-26DE-47B4-ADF8-F7D4AD00E984}" srcId="{423663EF-270A-49C1-97CE-97DA35AB9C2D}" destId="{97C96659-2100-4ACE-A4BA-00A08513A3A0}" srcOrd="0" destOrd="0" parTransId="{F87A8429-924D-4873-871B-DED1C0E2A725}" sibTransId="{E637242B-0991-4C04-A5CC-4341CE602796}"/>
    <dgm:cxn modelId="{A73157F5-319A-4ABA-AE29-24DE013C4F1F}" srcId="{81AADE5E-9A01-4FE5-8AFA-7D5DE8DDFF8B}" destId="{423663EF-270A-49C1-97CE-97DA35AB9C2D}" srcOrd="1" destOrd="0" parTransId="{4675F8E1-94C7-4539-A2C9-0ECC2D771C7A}" sibTransId="{B50EF1FE-CB3D-48DA-A251-3300B85ACC05}"/>
    <dgm:cxn modelId="{03092E8E-A0DD-49FA-B18F-CC45AF9A96C2}" type="presOf" srcId="{EE084C9C-4EC7-458C-A4A1-97E25BC7A123}" destId="{A0DC1DDA-D197-45A7-A635-D18BFBD7929B}" srcOrd="0" destOrd="0" presId="urn:microsoft.com/office/officeart/2005/8/layout/process4"/>
    <dgm:cxn modelId="{00B51721-C28E-46BA-8630-6B5B7C2F6C90}" type="presOf" srcId="{6176093E-A142-4294-AAD8-8BF438152581}" destId="{37C23442-6C33-4BAD-8FF5-B181B4D06E71}" srcOrd="0" destOrd="0" presId="urn:microsoft.com/office/officeart/2005/8/layout/process4"/>
    <dgm:cxn modelId="{AFFDBC64-8BBC-4216-B61C-2FA5BC59F284}" srcId="{81AADE5E-9A01-4FE5-8AFA-7D5DE8DDFF8B}" destId="{EE084C9C-4EC7-458C-A4A1-97E25BC7A123}" srcOrd="0" destOrd="0" parTransId="{D53B5891-946C-4EA8-8B49-1403AF75B5D8}" sibTransId="{6441C19B-8DE1-4CC5-90FA-473268F052D3}"/>
    <dgm:cxn modelId="{8F8B23DF-81C0-4699-BF13-606B808C2BD1}" type="presOf" srcId="{423663EF-270A-49C1-97CE-97DA35AB9C2D}" destId="{7A6160C8-EA69-46D5-9B11-740D0FBDB570}" srcOrd="1" destOrd="0" presId="urn:microsoft.com/office/officeart/2005/8/layout/process4"/>
    <dgm:cxn modelId="{6ADD94AD-0740-4715-9438-0014AD913BF6}" type="presOf" srcId="{97C96659-2100-4ACE-A4BA-00A08513A3A0}" destId="{076C620E-B286-4F3E-AD0D-9810C6482D41}" srcOrd="0" destOrd="0" presId="urn:microsoft.com/office/officeart/2005/8/layout/process4"/>
    <dgm:cxn modelId="{4A5DF803-CC1C-4C3E-A0F6-2DE136158C7E}" type="presOf" srcId="{81AADE5E-9A01-4FE5-8AFA-7D5DE8DDFF8B}" destId="{C061E6C2-BE20-4C25-B0EF-A564202A59C1}" srcOrd="0" destOrd="0" presId="urn:microsoft.com/office/officeart/2005/8/layout/process4"/>
    <dgm:cxn modelId="{801583C1-306F-4AFD-90FE-A27D29200577}" type="presOf" srcId="{C89941AC-BD9F-484B-931B-0AC0CDD0F281}" destId="{3D9BE151-9589-464A-B56D-2C7BF0D32BBE}" srcOrd="0" destOrd="0" presId="urn:microsoft.com/office/officeart/2005/8/layout/process4"/>
    <dgm:cxn modelId="{8C63DF07-5F15-49C9-B02C-D8A77716D348}" type="presParOf" srcId="{C061E6C2-BE20-4C25-B0EF-A564202A59C1}" destId="{F1B67C24-7501-4BBE-95D5-0F3B5189C3B6}" srcOrd="0" destOrd="0" presId="urn:microsoft.com/office/officeart/2005/8/layout/process4"/>
    <dgm:cxn modelId="{AD69D50F-D715-4106-B5DE-F91173A4680E}" type="presParOf" srcId="{F1B67C24-7501-4BBE-95D5-0F3B5189C3B6}" destId="{7CA5EF46-9329-4968-8883-4BBA073DF6C2}" srcOrd="0" destOrd="0" presId="urn:microsoft.com/office/officeart/2005/8/layout/process4"/>
    <dgm:cxn modelId="{F9E61539-48A7-4972-96BB-17EE03A4EE78}" type="presParOf" srcId="{F1B67C24-7501-4BBE-95D5-0F3B5189C3B6}" destId="{7A6160C8-EA69-46D5-9B11-740D0FBDB570}" srcOrd="1" destOrd="0" presId="urn:microsoft.com/office/officeart/2005/8/layout/process4"/>
    <dgm:cxn modelId="{D78B4645-510B-4BEE-B14B-E77FDD375CC6}" type="presParOf" srcId="{F1B67C24-7501-4BBE-95D5-0F3B5189C3B6}" destId="{937D98DD-7A12-4362-8232-24EDCFACA1E9}" srcOrd="2" destOrd="0" presId="urn:microsoft.com/office/officeart/2005/8/layout/process4"/>
    <dgm:cxn modelId="{1CEA690A-65F3-488E-B4B4-82F999D152C2}" type="presParOf" srcId="{937D98DD-7A12-4362-8232-24EDCFACA1E9}" destId="{076C620E-B286-4F3E-AD0D-9810C6482D41}" srcOrd="0" destOrd="0" presId="urn:microsoft.com/office/officeart/2005/8/layout/process4"/>
    <dgm:cxn modelId="{18E57403-0CC3-43C2-B364-70C5ED971940}" type="presParOf" srcId="{937D98DD-7A12-4362-8232-24EDCFACA1E9}" destId="{3D9BE151-9589-464A-B56D-2C7BF0D32BBE}" srcOrd="1" destOrd="0" presId="urn:microsoft.com/office/officeart/2005/8/layout/process4"/>
    <dgm:cxn modelId="{7BBD6D2A-5891-41FB-8723-B1C827C35D4D}" type="presParOf" srcId="{937D98DD-7A12-4362-8232-24EDCFACA1E9}" destId="{37C23442-6C33-4BAD-8FF5-B181B4D06E71}" srcOrd="2" destOrd="0" presId="urn:microsoft.com/office/officeart/2005/8/layout/process4"/>
    <dgm:cxn modelId="{9D3B3063-1ACA-4944-80D9-AAD923B85368}" type="presParOf" srcId="{C061E6C2-BE20-4C25-B0EF-A564202A59C1}" destId="{3E5CCD7B-F834-4AB0-AC18-DF5AB4952B16}" srcOrd="1" destOrd="0" presId="urn:microsoft.com/office/officeart/2005/8/layout/process4"/>
    <dgm:cxn modelId="{77711658-A0B0-4467-8808-CC3F8885A4D8}" type="presParOf" srcId="{C061E6C2-BE20-4C25-B0EF-A564202A59C1}" destId="{871EC0B0-23BE-4DBC-AE29-1DA7CC381329}" srcOrd="2" destOrd="0" presId="urn:microsoft.com/office/officeart/2005/8/layout/process4"/>
    <dgm:cxn modelId="{3C60A741-FD4B-413F-B35C-4902C680142B}" type="presParOf" srcId="{871EC0B0-23BE-4DBC-AE29-1DA7CC381329}" destId="{A0DC1DDA-D197-45A7-A635-D18BFBD7929B}" srcOrd="0" destOrd="0" presId="urn:microsoft.com/office/officeart/2005/8/layout/process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48B029-D9CE-4C0B-AA1A-99E22EFE43E7}" type="doc">
      <dgm:prSet loTypeId="urn:microsoft.com/office/officeart/2005/8/layout/p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1A0268-A397-4491-8F3C-D07879AA86D8}">
      <dgm:prSet/>
      <dgm:spPr/>
      <dgm:t>
        <a:bodyPr/>
        <a:lstStyle/>
        <a:p>
          <a:pPr rtl="0"/>
          <a:r>
            <a:rPr lang="uk-UA" b="1" dirty="0" smtClean="0"/>
            <a:t>Вибух</a:t>
          </a:r>
          <a:r>
            <a:rPr lang="uk-UA" dirty="0" smtClean="0"/>
            <a:t> </a:t>
          </a:r>
          <a:endParaRPr lang="uk-UA" dirty="0"/>
        </a:p>
      </dgm:t>
    </dgm:pt>
    <dgm:pt modelId="{97CF5707-A2A8-4387-9001-59EA9AE0AAFF}" type="parTrans" cxnId="{10B5132F-11C8-4D07-81CF-8C9294672C27}">
      <dgm:prSet/>
      <dgm:spPr/>
      <dgm:t>
        <a:bodyPr/>
        <a:lstStyle/>
        <a:p>
          <a:endParaRPr lang="ru-RU"/>
        </a:p>
      </dgm:t>
    </dgm:pt>
    <dgm:pt modelId="{011FE4C0-4455-4E05-9085-1830FEA31B60}" type="sibTrans" cxnId="{10B5132F-11C8-4D07-81CF-8C9294672C27}">
      <dgm:prSet/>
      <dgm:spPr/>
      <dgm:t>
        <a:bodyPr/>
        <a:lstStyle/>
        <a:p>
          <a:endParaRPr lang="ru-RU"/>
        </a:p>
      </dgm:t>
    </dgm:pt>
    <dgm:pt modelId="{A0285C88-78CF-452B-B5F2-9B9D0B556C10}">
      <dgm:prSet/>
      <dgm:spPr/>
      <dgm:t>
        <a:bodyPr/>
        <a:lstStyle/>
        <a:p>
          <a:pPr rtl="0"/>
          <a:r>
            <a:rPr lang="uk-UA" b="1" dirty="0" smtClean="0"/>
            <a:t>Спалах</a:t>
          </a:r>
          <a:endParaRPr lang="uk-UA" dirty="0"/>
        </a:p>
      </dgm:t>
    </dgm:pt>
    <dgm:pt modelId="{1E74E6D9-8A16-46EA-8416-C4622EFE60EE}" type="parTrans" cxnId="{90D6230E-EEA3-46C7-BEC4-706BD54F7AFC}">
      <dgm:prSet/>
      <dgm:spPr/>
      <dgm:t>
        <a:bodyPr/>
        <a:lstStyle/>
        <a:p>
          <a:endParaRPr lang="ru-RU"/>
        </a:p>
      </dgm:t>
    </dgm:pt>
    <dgm:pt modelId="{8EC2E7BB-4B7B-4287-9190-723DFAB93D7C}" type="sibTrans" cxnId="{90D6230E-EEA3-46C7-BEC4-706BD54F7AFC}">
      <dgm:prSet/>
      <dgm:spPr/>
      <dgm:t>
        <a:bodyPr/>
        <a:lstStyle/>
        <a:p>
          <a:endParaRPr lang="ru-RU"/>
        </a:p>
      </dgm:t>
    </dgm:pt>
    <dgm:pt modelId="{261ABB20-02C2-412D-9915-423AD56FE01A}">
      <dgm:prSet/>
      <dgm:spPr/>
      <dgm:t>
        <a:bodyPr/>
        <a:lstStyle/>
        <a:p>
          <a:pPr rtl="0"/>
          <a:r>
            <a:rPr lang="uk-UA" b="1" dirty="0" smtClean="0"/>
            <a:t>Займання</a:t>
          </a:r>
          <a:endParaRPr lang="uk-UA" dirty="0"/>
        </a:p>
      </dgm:t>
    </dgm:pt>
    <dgm:pt modelId="{EBBE0015-56CF-4DFC-85C5-D8199AED4CC2}" type="parTrans" cxnId="{23F7A69B-9B2C-4ECD-AE19-FB340A010B52}">
      <dgm:prSet/>
      <dgm:spPr/>
      <dgm:t>
        <a:bodyPr/>
        <a:lstStyle/>
        <a:p>
          <a:endParaRPr lang="ru-RU"/>
        </a:p>
      </dgm:t>
    </dgm:pt>
    <dgm:pt modelId="{249F54F4-2926-4D8E-BFD9-B33B1C3D52CA}" type="sibTrans" cxnId="{23F7A69B-9B2C-4ECD-AE19-FB340A010B52}">
      <dgm:prSet/>
      <dgm:spPr/>
      <dgm:t>
        <a:bodyPr/>
        <a:lstStyle/>
        <a:p>
          <a:endParaRPr lang="ru-RU"/>
        </a:p>
      </dgm:t>
    </dgm:pt>
    <dgm:pt modelId="{38AEB0EA-D692-44E2-98E7-31DF9685B8A0}">
      <dgm:prSet/>
      <dgm:spPr/>
      <dgm:t>
        <a:bodyPr/>
        <a:lstStyle/>
        <a:p>
          <a:pPr rtl="0"/>
          <a:r>
            <a:rPr lang="uk-UA" b="1" dirty="0" smtClean="0"/>
            <a:t>Самозаймання</a:t>
          </a:r>
          <a:endParaRPr lang="uk-UA" dirty="0"/>
        </a:p>
      </dgm:t>
    </dgm:pt>
    <dgm:pt modelId="{B492EB08-A0BF-4E47-A57E-CAA2EC8B8819}" type="parTrans" cxnId="{82523DEE-715E-4B4B-A5FE-B1EAB953DEEE}">
      <dgm:prSet/>
      <dgm:spPr/>
      <dgm:t>
        <a:bodyPr/>
        <a:lstStyle/>
        <a:p>
          <a:endParaRPr lang="ru-RU"/>
        </a:p>
      </dgm:t>
    </dgm:pt>
    <dgm:pt modelId="{79B2D323-CE32-45DE-B1B6-E05E040892D3}" type="sibTrans" cxnId="{82523DEE-715E-4B4B-A5FE-B1EAB953DEEE}">
      <dgm:prSet/>
      <dgm:spPr/>
      <dgm:t>
        <a:bodyPr/>
        <a:lstStyle/>
        <a:p>
          <a:endParaRPr lang="ru-RU"/>
        </a:p>
      </dgm:t>
    </dgm:pt>
    <dgm:pt modelId="{10D4362B-2223-40CE-9A70-AF37062B8993}">
      <dgm:prSet/>
      <dgm:spPr/>
      <dgm:t>
        <a:bodyPr/>
        <a:lstStyle/>
        <a:p>
          <a:pPr rtl="0"/>
          <a:r>
            <a:rPr lang="uk-UA" b="1" dirty="0" smtClean="0"/>
            <a:t>Тління</a:t>
          </a:r>
          <a:endParaRPr lang="ru-RU" dirty="0"/>
        </a:p>
      </dgm:t>
    </dgm:pt>
    <dgm:pt modelId="{EF879521-EE84-4A8C-9D4A-2B0A787C3943}" type="parTrans" cxnId="{BA27A047-B853-4B71-B448-B2798160BDFA}">
      <dgm:prSet/>
      <dgm:spPr/>
      <dgm:t>
        <a:bodyPr/>
        <a:lstStyle/>
        <a:p>
          <a:endParaRPr lang="ru-RU"/>
        </a:p>
      </dgm:t>
    </dgm:pt>
    <dgm:pt modelId="{19F0CA75-0D60-4FBF-BA41-2E6AC0C80833}" type="sibTrans" cxnId="{BA27A047-B853-4B71-B448-B2798160BDFA}">
      <dgm:prSet/>
      <dgm:spPr/>
      <dgm:t>
        <a:bodyPr/>
        <a:lstStyle/>
        <a:p>
          <a:endParaRPr lang="ru-RU"/>
        </a:p>
      </dgm:t>
    </dgm:pt>
    <dgm:pt modelId="{BAA4840A-86B1-4334-BA11-B32D72121345}" type="pres">
      <dgm:prSet presAssocID="{8348B029-D9CE-4C0B-AA1A-99E22EFE43E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87BD11-D4C8-4704-AB75-E92C900971E9}" type="pres">
      <dgm:prSet presAssocID="{8348B029-D9CE-4C0B-AA1A-99E22EFE43E7}" presName="bkgdShp" presStyleLbl="alignAccFollowNode1" presStyleIdx="0" presStyleCnt="1"/>
      <dgm:spPr/>
    </dgm:pt>
    <dgm:pt modelId="{6EBBEED4-DB6D-45AD-B86B-5E27EA41266F}" type="pres">
      <dgm:prSet presAssocID="{8348B029-D9CE-4C0B-AA1A-99E22EFE43E7}" presName="linComp" presStyleCnt="0"/>
      <dgm:spPr/>
    </dgm:pt>
    <dgm:pt modelId="{E3058931-C680-4DAE-81E3-4452E3B4E6D9}" type="pres">
      <dgm:prSet presAssocID="{961A0268-A397-4491-8F3C-D07879AA86D8}" presName="compNode" presStyleCnt="0"/>
      <dgm:spPr/>
    </dgm:pt>
    <dgm:pt modelId="{868C634E-B12F-4772-8FA2-6D31A1F9E5AD}" type="pres">
      <dgm:prSet presAssocID="{961A0268-A397-4491-8F3C-D07879AA86D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7A3D6-14EF-485A-9454-D716FA1B4E0D}" type="pres">
      <dgm:prSet presAssocID="{961A0268-A397-4491-8F3C-D07879AA86D8}" presName="invisiNode" presStyleLbl="node1" presStyleIdx="0" presStyleCnt="5"/>
      <dgm:spPr/>
    </dgm:pt>
    <dgm:pt modelId="{B8635D89-1891-4E95-B2AE-F3F42C9ED6AE}" type="pres">
      <dgm:prSet presAssocID="{961A0268-A397-4491-8F3C-D07879AA86D8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B811A27-2517-4969-8E04-84214416F53B}" type="pres">
      <dgm:prSet presAssocID="{011FE4C0-4455-4E05-9085-1830FEA31B6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43030CB-8EC7-48B3-A930-5E5784359D36}" type="pres">
      <dgm:prSet presAssocID="{A0285C88-78CF-452B-B5F2-9B9D0B556C10}" presName="compNode" presStyleCnt="0"/>
      <dgm:spPr/>
    </dgm:pt>
    <dgm:pt modelId="{4E845556-5103-4F7B-959B-2A0731AA0798}" type="pres">
      <dgm:prSet presAssocID="{A0285C88-78CF-452B-B5F2-9B9D0B556C1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80A241-B357-48D5-99EE-CE7DFE403AAC}" type="pres">
      <dgm:prSet presAssocID="{A0285C88-78CF-452B-B5F2-9B9D0B556C10}" presName="invisiNode" presStyleLbl="node1" presStyleIdx="1" presStyleCnt="5"/>
      <dgm:spPr/>
    </dgm:pt>
    <dgm:pt modelId="{255073B9-DDA5-4097-9C20-8956CECD9CD5}" type="pres">
      <dgm:prSet presAssocID="{A0285C88-78CF-452B-B5F2-9B9D0B556C10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C085E31-2480-4B39-8BE0-4DFF330D99C4}" type="pres">
      <dgm:prSet presAssocID="{8EC2E7BB-4B7B-4287-9190-723DFAB93D7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39BACDA-B798-4E70-A5C7-08A42E4808A0}" type="pres">
      <dgm:prSet presAssocID="{261ABB20-02C2-412D-9915-423AD56FE01A}" presName="compNode" presStyleCnt="0"/>
      <dgm:spPr/>
    </dgm:pt>
    <dgm:pt modelId="{296E870C-91D3-4287-A5CD-FC94D4294B3E}" type="pres">
      <dgm:prSet presAssocID="{261ABB20-02C2-412D-9915-423AD56FE01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836A04-424A-44A1-8624-203B6291435C}" type="pres">
      <dgm:prSet presAssocID="{261ABB20-02C2-412D-9915-423AD56FE01A}" presName="invisiNode" presStyleLbl="node1" presStyleIdx="2" presStyleCnt="5"/>
      <dgm:spPr/>
    </dgm:pt>
    <dgm:pt modelId="{C62C519B-CB5E-46E0-9232-F8AB5F5D337C}" type="pres">
      <dgm:prSet presAssocID="{261ABB20-02C2-412D-9915-423AD56FE01A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9F37422-17C0-4F72-BFAA-2FC27D82F713}" type="pres">
      <dgm:prSet presAssocID="{249F54F4-2926-4D8E-BFD9-B33B1C3D52C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3A8057B-B1F2-4422-B99A-8ADBEEFE443D}" type="pres">
      <dgm:prSet presAssocID="{38AEB0EA-D692-44E2-98E7-31DF9685B8A0}" presName="compNode" presStyleCnt="0"/>
      <dgm:spPr/>
    </dgm:pt>
    <dgm:pt modelId="{695AF843-E73A-4251-970C-6E099CD2C432}" type="pres">
      <dgm:prSet presAssocID="{38AEB0EA-D692-44E2-98E7-31DF9685B8A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FDCBD-0192-4A56-98FC-74757F8090C5}" type="pres">
      <dgm:prSet presAssocID="{38AEB0EA-D692-44E2-98E7-31DF9685B8A0}" presName="invisiNode" presStyleLbl="node1" presStyleIdx="3" presStyleCnt="5"/>
      <dgm:spPr/>
    </dgm:pt>
    <dgm:pt modelId="{0880A739-28E4-4406-B7D8-3D615A627400}" type="pres">
      <dgm:prSet presAssocID="{38AEB0EA-D692-44E2-98E7-31DF9685B8A0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05CF2674-1A0B-4024-A0E0-F8B12E594F0E}" type="pres">
      <dgm:prSet presAssocID="{79B2D323-CE32-45DE-B1B6-E05E040892D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10EC80D-B734-4BBF-8701-5076E31AD15E}" type="pres">
      <dgm:prSet presAssocID="{10D4362B-2223-40CE-9A70-AF37062B8993}" presName="compNode" presStyleCnt="0"/>
      <dgm:spPr/>
    </dgm:pt>
    <dgm:pt modelId="{F2B50456-B039-480C-945C-40BC5B55D198}" type="pres">
      <dgm:prSet presAssocID="{10D4362B-2223-40CE-9A70-AF37062B899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94BF7-DDB7-4EC7-B732-52D542D8DE1D}" type="pres">
      <dgm:prSet presAssocID="{10D4362B-2223-40CE-9A70-AF37062B8993}" presName="invisiNode" presStyleLbl="node1" presStyleIdx="4" presStyleCnt="5"/>
      <dgm:spPr/>
    </dgm:pt>
    <dgm:pt modelId="{0F06B0A6-C40F-40DF-A7D9-3D5F220768F8}" type="pres">
      <dgm:prSet presAssocID="{10D4362B-2223-40CE-9A70-AF37062B8993}" presName="imagNode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90D6230E-EEA3-46C7-BEC4-706BD54F7AFC}" srcId="{8348B029-D9CE-4C0B-AA1A-99E22EFE43E7}" destId="{A0285C88-78CF-452B-B5F2-9B9D0B556C10}" srcOrd="1" destOrd="0" parTransId="{1E74E6D9-8A16-46EA-8416-C4622EFE60EE}" sibTransId="{8EC2E7BB-4B7B-4287-9190-723DFAB93D7C}"/>
    <dgm:cxn modelId="{B25B9417-427B-4DE5-9D72-3CD07611A83B}" type="presOf" srcId="{A0285C88-78CF-452B-B5F2-9B9D0B556C10}" destId="{4E845556-5103-4F7B-959B-2A0731AA0798}" srcOrd="0" destOrd="0" presId="urn:microsoft.com/office/officeart/2005/8/layout/pList2"/>
    <dgm:cxn modelId="{2EF4D40D-E79E-481F-90D2-A4AA95249D22}" type="presOf" srcId="{79B2D323-CE32-45DE-B1B6-E05E040892D3}" destId="{05CF2674-1A0B-4024-A0E0-F8B12E594F0E}" srcOrd="0" destOrd="0" presId="urn:microsoft.com/office/officeart/2005/8/layout/pList2"/>
    <dgm:cxn modelId="{D39A1650-C704-4119-B50C-9868ABAA5E1D}" type="presOf" srcId="{8348B029-D9CE-4C0B-AA1A-99E22EFE43E7}" destId="{BAA4840A-86B1-4334-BA11-B32D72121345}" srcOrd="0" destOrd="0" presId="urn:microsoft.com/office/officeart/2005/8/layout/pList2"/>
    <dgm:cxn modelId="{8BB0CABC-EB8E-4EE3-9543-FEA540452F56}" type="presOf" srcId="{961A0268-A397-4491-8F3C-D07879AA86D8}" destId="{868C634E-B12F-4772-8FA2-6D31A1F9E5AD}" srcOrd="0" destOrd="0" presId="urn:microsoft.com/office/officeart/2005/8/layout/pList2"/>
    <dgm:cxn modelId="{23F7A69B-9B2C-4ECD-AE19-FB340A010B52}" srcId="{8348B029-D9CE-4C0B-AA1A-99E22EFE43E7}" destId="{261ABB20-02C2-412D-9915-423AD56FE01A}" srcOrd="2" destOrd="0" parTransId="{EBBE0015-56CF-4DFC-85C5-D8199AED4CC2}" sibTransId="{249F54F4-2926-4D8E-BFD9-B33B1C3D52CA}"/>
    <dgm:cxn modelId="{82523DEE-715E-4B4B-A5FE-B1EAB953DEEE}" srcId="{8348B029-D9CE-4C0B-AA1A-99E22EFE43E7}" destId="{38AEB0EA-D692-44E2-98E7-31DF9685B8A0}" srcOrd="3" destOrd="0" parTransId="{B492EB08-A0BF-4E47-A57E-CAA2EC8B8819}" sibTransId="{79B2D323-CE32-45DE-B1B6-E05E040892D3}"/>
    <dgm:cxn modelId="{4D4AB5EB-F23D-4E42-B5D2-40AD75DEC579}" type="presOf" srcId="{10D4362B-2223-40CE-9A70-AF37062B8993}" destId="{F2B50456-B039-480C-945C-40BC5B55D198}" srcOrd="0" destOrd="0" presId="urn:microsoft.com/office/officeart/2005/8/layout/pList2"/>
    <dgm:cxn modelId="{51A373D5-DE3B-41AC-AF45-9B584B8DFA32}" type="presOf" srcId="{8EC2E7BB-4B7B-4287-9190-723DFAB93D7C}" destId="{BC085E31-2480-4B39-8BE0-4DFF330D99C4}" srcOrd="0" destOrd="0" presId="urn:microsoft.com/office/officeart/2005/8/layout/pList2"/>
    <dgm:cxn modelId="{BA27A047-B853-4B71-B448-B2798160BDFA}" srcId="{8348B029-D9CE-4C0B-AA1A-99E22EFE43E7}" destId="{10D4362B-2223-40CE-9A70-AF37062B8993}" srcOrd="4" destOrd="0" parTransId="{EF879521-EE84-4A8C-9D4A-2B0A787C3943}" sibTransId="{19F0CA75-0D60-4FBF-BA41-2E6AC0C80833}"/>
    <dgm:cxn modelId="{10B5132F-11C8-4D07-81CF-8C9294672C27}" srcId="{8348B029-D9CE-4C0B-AA1A-99E22EFE43E7}" destId="{961A0268-A397-4491-8F3C-D07879AA86D8}" srcOrd="0" destOrd="0" parTransId="{97CF5707-A2A8-4387-9001-59EA9AE0AAFF}" sibTransId="{011FE4C0-4455-4E05-9085-1830FEA31B60}"/>
    <dgm:cxn modelId="{3E61B99D-DEF7-4A39-9E45-E5A85E60656B}" type="presOf" srcId="{249F54F4-2926-4D8E-BFD9-B33B1C3D52CA}" destId="{39F37422-17C0-4F72-BFAA-2FC27D82F713}" srcOrd="0" destOrd="0" presId="urn:microsoft.com/office/officeart/2005/8/layout/pList2"/>
    <dgm:cxn modelId="{AEE01C1C-1F84-4ECD-AB74-C79BE10E368B}" type="presOf" srcId="{011FE4C0-4455-4E05-9085-1830FEA31B60}" destId="{BB811A27-2517-4969-8E04-84214416F53B}" srcOrd="0" destOrd="0" presId="urn:microsoft.com/office/officeart/2005/8/layout/pList2"/>
    <dgm:cxn modelId="{BC2E7EBB-D9AD-4DAC-98BF-1CFB5F78C923}" type="presOf" srcId="{38AEB0EA-D692-44E2-98E7-31DF9685B8A0}" destId="{695AF843-E73A-4251-970C-6E099CD2C432}" srcOrd="0" destOrd="0" presId="urn:microsoft.com/office/officeart/2005/8/layout/pList2"/>
    <dgm:cxn modelId="{C3FE9151-8541-4188-AD9A-BC88DDF71FEA}" type="presOf" srcId="{261ABB20-02C2-412D-9915-423AD56FE01A}" destId="{296E870C-91D3-4287-A5CD-FC94D4294B3E}" srcOrd="0" destOrd="0" presId="urn:microsoft.com/office/officeart/2005/8/layout/pList2"/>
    <dgm:cxn modelId="{99AB104D-4302-457A-B042-79134585A554}" type="presParOf" srcId="{BAA4840A-86B1-4334-BA11-B32D72121345}" destId="{1987BD11-D4C8-4704-AB75-E92C900971E9}" srcOrd="0" destOrd="0" presId="urn:microsoft.com/office/officeart/2005/8/layout/pList2"/>
    <dgm:cxn modelId="{8A9726A2-4200-4E63-985F-9F60CD63A9DC}" type="presParOf" srcId="{BAA4840A-86B1-4334-BA11-B32D72121345}" destId="{6EBBEED4-DB6D-45AD-B86B-5E27EA41266F}" srcOrd="1" destOrd="0" presId="urn:microsoft.com/office/officeart/2005/8/layout/pList2"/>
    <dgm:cxn modelId="{C19EA717-FAB9-44EE-8CA9-5149B750446C}" type="presParOf" srcId="{6EBBEED4-DB6D-45AD-B86B-5E27EA41266F}" destId="{E3058931-C680-4DAE-81E3-4452E3B4E6D9}" srcOrd="0" destOrd="0" presId="urn:microsoft.com/office/officeart/2005/8/layout/pList2"/>
    <dgm:cxn modelId="{EE590004-1A8F-4249-A574-24FE38B47040}" type="presParOf" srcId="{E3058931-C680-4DAE-81E3-4452E3B4E6D9}" destId="{868C634E-B12F-4772-8FA2-6D31A1F9E5AD}" srcOrd="0" destOrd="0" presId="urn:microsoft.com/office/officeart/2005/8/layout/pList2"/>
    <dgm:cxn modelId="{85387FCD-9E0A-4866-8FF5-4EEE90C0A09F}" type="presParOf" srcId="{E3058931-C680-4DAE-81E3-4452E3B4E6D9}" destId="{4367A3D6-14EF-485A-9454-D716FA1B4E0D}" srcOrd="1" destOrd="0" presId="urn:microsoft.com/office/officeart/2005/8/layout/pList2"/>
    <dgm:cxn modelId="{427EAF1F-E1D0-4D4C-9E78-D2CD66AF79CC}" type="presParOf" srcId="{E3058931-C680-4DAE-81E3-4452E3B4E6D9}" destId="{B8635D89-1891-4E95-B2AE-F3F42C9ED6AE}" srcOrd="2" destOrd="0" presId="urn:microsoft.com/office/officeart/2005/8/layout/pList2"/>
    <dgm:cxn modelId="{A04DD4CB-B059-4BD2-B4F1-4082B6B5891C}" type="presParOf" srcId="{6EBBEED4-DB6D-45AD-B86B-5E27EA41266F}" destId="{BB811A27-2517-4969-8E04-84214416F53B}" srcOrd="1" destOrd="0" presId="urn:microsoft.com/office/officeart/2005/8/layout/pList2"/>
    <dgm:cxn modelId="{88BFF5D2-52C1-4E99-A964-670B17FAD0D4}" type="presParOf" srcId="{6EBBEED4-DB6D-45AD-B86B-5E27EA41266F}" destId="{743030CB-8EC7-48B3-A930-5E5784359D36}" srcOrd="2" destOrd="0" presId="urn:microsoft.com/office/officeart/2005/8/layout/pList2"/>
    <dgm:cxn modelId="{8F10DF77-8A03-401B-B23C-005F2CBA54F9}" type="presParOf" srcId="{743030CB-8EC7-48B3-A930-5E5784359D36}" destId="{4E845556-5103-4F7B-959B-2A0731AA0798}" srcOrd="0" destOrd="0" presId="urn:microsoft.com/office/officeart/2005/8/layout/pList2"/>
    <dgm:cxn modelId="{F6609ED5-4A65-4300-BBE4-F2676E57EF77}" type="presParOf" srcId="{743030CB-8EC7-48B3-A930-5E5784359D36}" destId="{A780A241-B357-48D5-99EE-CE7DFE403AAC}" srcOrd="1" destOrd="0" presId="urn:microsoft.com/office/officeart/2005/8/layout/pList2"/>
    <dgm:cxn modelId="{7E111E30-2F8E-40AA-ABE9-9D40B863DF1B}" type="presParOf" srcId="{743030CB-8EC7-48B3-A930-5E5784359D36}" destId="{255073B9-DDA5-4097-9C20-8956CECD9CD5}" srcOrd="2" destOrd="0" presId="urn:microsoft.com/office/officeart/2005/8/layout/pList2"/>
    <dgm:cxn modelId="{FED5902D-BBA9-403F-BC72-7D62B9D4FA71}" type="presParOf" srcId="{6EBBEED4-DB6D-45AD-B86B-5E27EA41266F}" destId="{BC085E31-2480-4B39-8BE0-4DFF330D99C4}" srcOrd="3" destOrd="0" presId="urn:microsoft.com/office/officeart/2005/8/layout/pList2"/>
    <dgm:cxn modelId="{A341352B-28F8-4209-B6D9-967D547A55A0}" type="presParOf" srcId="{6EBBEED4-DB6D-45AD-B86B-5E27EA41266F}" destId="{D39BACDA-B798-4E70-A5C7-08A42E4808A0}" srcOrd="4" destOrd="0" presId="urn:microsoft.com/office/officeart/2005/8/layout/pList2"/>
    <dgm:cxn modelId="{F77AAC00-7990-4A64-95D6-E956A8C560EB}" type="presParOf" srcId="{D39BACDA-B798-4E70-A5C7-08A42E4808A0}" destId="{296E870C-91D3-4287-A5CD-FC94D4294B3E}" srcOrd="0" destOrd="0" presId="urn:microsoft.com/office/officeart/2005/8/layout/pList2"/>
    <dgm:cxn modelId="{62C5E2DF-CDF2-448D-BC89-A73016D2258A}" type="presParOf" srcId="{D39BACDA-B798-4E70-A5C7-08A42E4808A0}" destId="{DA836A04-424A-44A1-8624-203B6291435C}" srcOrd="1" destOrd="0" presId="urn:microsoft.com/office/officeart/2005/8/layout/pList2"/>
    <dgm:cxn modelId="{77C30F08-136E-43B2-8F00-6DF9E77DA68C}" type="presParOf" srcId="{D39BACDA-B798-4E70-A5C7-08A42E4808A0}" destId="{C62C519B-CB5E-46E0-9232-F8AB5F5D337C}" srcOrd="2" destOrd="0" presId="urn:microsoft.com/office/officeart/2005/8/layout/pList2"/>
    <dgm:cxn modelId="{65DA542D-01FD-4AC4-B0CC-577021BBF953}" type="presParOf" srcId="{6EBBEED4-DB6D-45AD-B86B-5E27EA41266F}" destId="{39F37422-17C0-4F72-BFAA-2FC27D82F713}" srcOrd="5" destOrd="0" presId="urn:microsoft.com/office/officeart/2005/8/layout/pList2"/>
    <dgm:cxn modelId="{D1BBE390-1B0A-4D60-BCFD-72A46CAD8832}" type="presParOf" srcId="{6EBBEED4-DB6D-45AD-B86B-5E27EA41266F}" destId="{73A8057B-B1F2-4422-B99A-8ADBEEFE443D}" srcOrd="6" destOrd="0" presId="urn:microsoft.com/office/officeart/2005/8/layout/pList2"/>
    <dgm:cxn modelId="{606CEC50-1CAF-4C43-AD9B-367396E30F3E}" type="presParOf" srcId="{73A8057B-B1F2-4422-B99A-8ADBEEFE443D}" destId="{695AF843-E73A-4251-970C-6E099CD2C432}" srcOrd="0" destOrd="0" presId="urn:microsoft.com/office/officeart/2005/8/layout/pList2"/>
    <dgm:cxn modelId="{0DACE360-50EA-4820-9326-C21D18E90814}" type="presParOf" srcId="{73A8057B-B1F2-4422-B99A-8ADBEEFE443D}" destId="{B25FDCBD-0192-4A56-98FC-74757F8090C5}" srcOrd="1" destOrd="0" presId="urn:microsoft.com/office/officeart/2005/8/layout/pList2"/>
    <dgm:cxn modelId="{051AD56A-AAF4-4AC0-A6DD-913541E7C4FA}" type="presParOf" srcId="{73A8057B-B1F2-4422-B99A-8ADBEEFE443D}" destId="{0880A739-28E4-4406-B7D8-3D615A627400}" srcOrd="2" destOrd="0" presId="urn:microsoft.com/office/officeart/2005/8/layout/pList2"/>
    <dgm:cxn modelId="{E1EC549B-61EA-4A7C-A382-440EBA0A0E8F}" type="presParOf" srcId="{6EBBEED4-DB6D-45AD-B86B-5E27EA41266F}" destId="{05CF2674-1A0B-4024-A0E0-F8B12E594F0E}" srcOrd="7" destOrd="0" presId="urn:microsoft.com/office/officeart/2005/8/layout/pList2"/>
    <dgm:cxn modelId="{589F0EC1-4FC5-4B05-A8A7-59A18FB6ABF7}" type="presParOf" srcId="{6EBBEED4-DB6D-45AD-B86B-5E27EA41266F}" destId="{C10EC80D-B734-4BBF-8701-5076E31AD15E}" srcOrd="8" destOrd="0" presId="urn:microsoft.com/office/officeart/2005/8/layout/pList2"/>
    <dgm:cxn modelId="{2603493F-F3B6-4894-BF39-CF0A7009D71C}" type="presParOf" srcId="{C10EC80D-B734-4BBF-8701-5076E31AD15E}" destId="{F2B50456-B039-480C-945C-40BC5B55D198}" srcOrd="0" destOrd="0" presId="urn:microsoft.com/office/officeart/2005/8/layout/pList2"/>
    <dgm:cxn modelId="{3E826B77-29E7-4D87-A98F-2479AC5BBB09}" type="presParOf" srcId="{C10EC80D-B734-4BBF-8701-5076E31AD15E}" destId="{4EE94BF7-DDB7-4EC7-B732-52D542D8DE1D}" srcOrd="1" destOrd="0" presId="urn:microsoft.com/office/officeart/2005/8/layout/pList2"/>
    <dgm:cxn modelId="{E8CFB64D-30F8-4F77-9044-E2AAE9059DCA}" type="presParOf" srcId="{C10EC80D-B734-4BBF-8701-5076E31AD15E}" destId="{0F06B0A6-C40F-40DF-A7D9-3D5F220768F8}" srcOrd="2" destOrd="0" presId="urn:microsoft.com/office/officeart/2005/8/layout/p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39C40B-BC36-42CD-9FF4-DB0CD931395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5BFEDD-8D02-4861-93FC-E1F7CAD9B28E}">
      <dgm:prSet/>
      <dgm:spPr/>
      <dgm:t>
        <a:bodyPr/>
        <a:lstStyle/>
        <a:p>
          <a:pPr rtl="0"/>
          <a:r>
            <a:rPr lang="uk-UA" i="1" dirty="0" smtClean="0"/>
            <a:t>Клас А</a:t>
          </a:r>
          <a:endParaRPr lang="ru-RU" dirty="0"/>
        </a:p>
      </dgm:t>
    </dgm:pt>
    <dgm:pt modelId="{A19BE602-3B7D-418E-AFC1-9E9CCFB3A3EE}" type="parTrans" cxnId="{6A5BA91D-F9A0-4FCA-87D1-B9E464058A8F}">
      <dgm:prSet/>
      <dgm:spPr/>
      <dgm:t>
        <a:bodyPr/>
        <a:lstStyle/>
        <a:p>
          <a:endParaRPr lang="ru-RU"/>
        </a:p>
      </dgm:t>
    </dgm:pt>
    <dgm:pt modelId="{49A89A2C-0C3E-4EB7-BF0A-20DAFA81DCF2}" type="sibTrans" cxnId="{6A5BA91D-F9A0-4FCA-87D1-B9E464058A8F}">
      <dgm:prSet/>
      <dgm:spPr/>
      <dgm:t>
        <a:bodyPr/>
        <a:lstStyle/>
        <a:p>
          <a:endParaRPr lang="ru-RU"/>
        </a:p>
      </dgm:t>
    </dgm:pt>
    <dgm:pt modelId="{FB105DA3-201F-404F-968F-9770DEB62F13}">
      <dgm:prSet/>
      <dgm:spPr/>
      <dgm:t>
        <a:bodyPr/>
        <a:lstStyle/>
        <a:p>
          <a:pPr rtl="0"/>
          <a:r>
            <a:rPr lang="uk-UA" i="1" dirty="0" smtClean="0"/>
            <a:t>Клас В</a:t>
          </a:r>
          <a:r>
            <a:rPr lang="uk-UA" dirty="0" smtClean="0"/>
            <a:t> </a:t>
          </a:r>
          <a:endParaRPr lang="ru-RU" dirty="0"/>
        </a:p>
      </dgm:t>
    </dgm:pt>
    <dgm:pt modelId="{5A76EB95-5D01-4EEF-A4DA-F17A6AE0B236}" type="parTrans" cxnId="{68B91EE4-EF05-4AE0-82C3-C98EE6F55C4D}">
      <dgm:prSet/>
      <dgm:spPr/>
      <dgm:t>
        <a:bodyPr/>
        <a:lstStyle/>
        <a:p>
          <a:endParaRPr lang="ru-RU"/>
        </a:p>
      </dgm:t>
    </dgm:pt>
    <dgm:pt modelId="{8EF404A0-F036-4C88-8FCF-C06120942F83}" type="sibTrans" cxnId="{68B91EE4-EF05-4AE0-82C3-C98EE6F55C4D}">
      <dgm:prSet/>
      <dgm:spPr/>
      <dgm:t>
        <a:bodyPr/>
        <a:lstStyle/>
        <a:p>
          <a:endParaRPr lang="ru-RU"/>
        </a:p>
      </dgm:t>
    </dgm:pt>
    <dgm:pt modelId="{F1999243-6D23-49D0-AF48-9D572A026D2C}">
      <dgm:prSet/>
      <dgm:spPr/>
      <dgm:t>
        <a:bodyPr/>
        <a:lstStyle/>
        <a:p>
          <a:pPr rtl="0"/>
          <a:r>
            <a:rPr lang="uk-UA" i="1" dirty="0" smtClean="0"/>
            <a:t>Клас С</a:t>
          </a:r>
          <a:r>
            <a:rPr lang="uk-UA" dirty="0" smtClean="0"/>
            <a:t> </a:t>
          </a:r>
          <a:endParaRPr lang="ru-RU" dirty="0"/>
        </a:p>
      </dgm:t>
    </dgm:pt>
    <dgm:pt modelId="{CAEC1DFD-FFC6-47EA-BCA3-0524C5E32517}" type="parTrans" cxnId="{ADA6AC7C-AF34-4A35-86E7-D35835245276}">
      <dgm:prSet/>
      <dgm:spPr/>
      <dgm:t>
        <a:bodyPr/>
        <a:lstStyle/>
        <a:p>
          <a:endParaRPr lang="ru-RU"/>
        </a:p>
      </dgm:t>
    </dgm:pt>
    <dgm:pt modelId="{44B09605-37CD-4875-8A17-986E1F720375}" type="sibTrans" cxnId="{ADA6AC7C-AF34-4A35-86E7-D35835245276}">
      <dgm:prSet/>
      <dgm:spPr/>
      <dgm:t>
        <a:bodyPr/>
        <a:lstStyle/>
        <a:p>
          <a:endParaRPr lang="ru-RU"/>
        </a:p>
      </dgm:t>
    </dgm:pt>
    <dgm:pt modelId="{B8FC6208-34E5-4E87-9836-0F0CEBE3F05D}">
      <dgm:prSet/>
      <dgm:spPr/>
      <dgm:t>
        <a:bodyPr/>
        <a:lstStyle/>
        <a:p>
          <a:pPr rtl="0"/>
          <a:r>
            <a:rPr lang="uk-UA" i="1" dirty="0" smtClean="0"/>
            <a:t>Клас Д</a:t>
          </a:r>
          <a:r>
            <a:rPr lang="uk-UA" dirty="0" smtClean="0"/>
            <a:t> </a:t>
          </a:r>
          <a:endParaRPr lang="ru-RU" dirty="0"/>
        </a:p>
      </dgm:t>
    </dgm:pt>
    <dgm:pt modelId="{B79039DD-37DB-4EC3-B417-67162E93F496}" type="parTrans" cxnId="{0EA49BA0-7093-4090-8F1C-E627BAA3A2B8}">
      <dgm:prSet/>
      <dgm:spPr/>
      <dgm:t>
        <a:bodyPr/>
        <a:lstStyle/>
        <a:p>
          <a:endParaRPr lang="ru-RU"/>
        </a:p>
      </dgm:t>
    </dgm:pt>
    <dgm:pt modelId="{8BE7CF1E-5A42-4A15-9C18-2DC5F5391979}" type="sibTrans" cxnId="{0EA49BA0-7093-4090-8F1C-E627BAA3A2B8}">
      <dgm:prSet/>
      <dgm:spPr/>
      <dgm:t>
        <a:bodyPr/>
        <a:lstStyle/>
        <a:p>
          <a:endParaRPr lang="ru-RU"/>
        </a:p>
      </dgm:t>
    </dgm:pt>
    <dgm:pt modelId="{AAE93E6B-5431-43A7-8D7B-B84676CF090B}">
      <dgm:prSet/>
      <dgm:spPr/>
      <dgm:t>
        <a:bodyPr/>
        <a:lstStyle/>
        <a:p>
          <a:pPr rtl="0"/>
          <a:r>
            <a:rPr lang="uk-UA" i="1" dirty="0" smtClean="0"/>
            <a:t>Клас Е</a:t>
          </a:r>
          <a:r>
            <a:rPr lang="uk-UA" dirty="0" smtClean="0"/>
            <a:t> </a:t>
          </a:r>
          <a:endParaRPr lang="ru-RU" dirty="0"/>
        </a:p>
      </dgm:t>
    </dgm:pt>
    <dgm:pt modelId="{39310579-D822-4E13-A68C-1B53AE57CEF9}" type="parTrans" cxnId="{1F52708C-84DB-49E8-95B6-E975790C7F01}">
      <dgm:prSet/>
      <dgm:spPr/>
      <dgm:t>
        <a:bodyPr/>
        <a:lstStyle/>
        <a:p>
          <a:endParaRPr lang="ru-RU"/>
        </a:p>
      </dgm:t>
    </dgm:pt>
    <dgm:pt modelId="{074F4FB4-00B8-40C0-AD04-65D06944DF2A}" type="sibTrans" cxnId="{1F52708C-84DB-49E8-95B6-E975790C7F01}">
      <dgm:prSet/>
      <dgm:spPr/>
      <dgm:t>
        <a:bodyPr/>
        <a:lstStyle/>
        <a:p>
          <a:endParaRPr lang="ru-RU"/>
        </a:p>
      </dgm:t>
    </dgm:pt>
    <dgm:pt modelId="{AC7D1678-2C54-4DCF-AC0B-2286644E7153}">
      <dgm:prSet/>
      <dgm:spPr/>
      <dgm:t>
        <a:bodyPr/>
        <a:lstStyle/>
        <a:p>
          <a:pPr rtl="0"/>
          <a:r>
            <a:rPr lang="uk-UA" dirty="0" smtClean="0"/>
            <a:t> горіння твердих речовин, що супроводжується тлінням;</a:t>
          </a:r>
          <a:endParaRPr lang="ru-RU" dirty="0"/>
        </a:p>
      </dgm:t>
    </dgm:pt>
    <dgm:pt modelId="{4EA2C204-8825-4175-A5FC-23A3C1205EF4}" type="parTrans" cxnId="{1890AF16-D9C6-4D72-B51D-6F77B912ED49}">
      <dgm:prSet/>
      <dgm:spPr/>
      <dgm:t>
        <a:bodyPr/>
        <a:lstStyle/>
        <a:p>
          <a:endParaRPr lang="ru-RU"/>
        </a:p>
      </dgm:t>
    </dgm:pt>
    <dgm:pt modelId="{36E9726C-C811-4DC2-BFFD-CE31BD044C5D}" type="sibTrans" cxnId="{1890AF16-D9C6-4D72-B51D-6F77B912ED49}">
      <dgm:prSet/>
      <dgm:spPr/>
      <dgm:t>
        <a:bodyPr/>
        <a:lstStyle/>
        <a:p>
          <a:endParaRPr lang="ru-RU"/>
        </a:p>
      </dgm:t>
    </dgm:pt>
    <dgm:pt modelId="{79B79D7E-9796-4B42-93B6-997A749A5FAD}">
      <dgm:prSet/>
      <dgm:spPr/>
      <dgm:t>
        <a:bodyPr/>
        <a:lstStyle/>
        <a:p>
          <a:pPr rtl="0"/>
          <a:r>
            <a:rPr lang="uk-UA" dirty="0" smtClean="0"/>
            <a:t>горіння рідких або твердих речовин, які розтоплюються;</a:t>
          </a:r>
          <a:endParaRPr lang="ru-RU" dirty="0"/>
        </a:p>
      </dgm:t>
    </dgm:pt>
    <dgm:pt modelId="{02B9F7F3-3DEF-4432-B866-82B13DDDCD4A}" type="parTrans" cxnId="{2FD524E2-8DE1-4640-BF37-26DD55F262FF}">
      <dgm:prSet/>
      <dgm:spPr/>
      <dgm:t>
        <a:bodyPr/>
        <a:lstStyle/>
        <a:p>
          <a:endParaRPr lang="ru-RU"/>
        </a:p>
      </dgm:t>
    </dgm:pt>
    <dgm:pt modelId="{FF09C081-5633-405E-A042-08CCBFDA779E}" type="sibTrans" cxnId="{2FD524E2-8DE1-4640-BF37-26DD55F262FF}">
      <dgm:prSet/>
      <dgm:spPr/>
      <dgm:t>
        <a:bodyPr/>
        <a:lstStyle/>
        <a:p>
          <a:endParaRPr lang="ru-RU"/>
        </a:p>
      </dgm:t>
    </dgm:pt>
    <dgm:pt modelId="{D0778291-263F-4B25-ACE9-CAA0B7B62470}">
      <dgm:prSet/>
      <dgm:spPr/>
      <dgm:t>
        <a:bodyPr/>
        <a:lstStyle/>
        <a:p>
          <a:pPr rtl="0"/>
          <a:r>
            <a:rPr lang="uk-UA" dirty="0" smtClean="0"/>
            <a:t>горіння газоподібних речовин;</a:t>
          </a:r>
          <a:endParaRPr lang="ru-RU" dirty="0"/>
        </a:p>
      </dgm:t>
    </dgm:pt>
    <dgm:pt modelId="{E3F41536-CB93-45C7-A11D-708800B7FE03}" type="parTrans" cxnId="{F7BDDA90-667E-4EC5-85C8-A4ABAEA28A40}">
      <dgm:prSet/>
      <dgm:spPr/>
      <dgm:t>
        <a:bodyPr/>
        <a:lstStyle/>
        <a:p>
          <a:endParaRPr lang="ru-RU"/>
        </a:p>
      </dgm:t>
    </dgm:pt>
    <dgm:pt modelId="{8D622D41-3B6D-473D-A2D3-4C782DBA54DE}" type="sibTrans" cxnId="{F7BDDA90-667E-4EC5-85C8-A4ABAEA28A40}">
      <dgm:prSet/>
      <dgm:spPr/>
      <dgm:t>
        <a:bodyPr/>
        <a:lstStyle/>
        <a:p>
          <a:endParaRPr lang="ru-RU"/>
        </a:p>
      </dgm:t>
    </dgm:pt>
    <dgm:pt modelId="{A648D419-CD03-4AE6-967F-5D7625D7FEFA}">
      <dgm:prSet/>
      <dgm:spPr/>
      <dgm:t>
        <a:bodyPr/>
        <a:lstStyle/>
        <a:p>
          <a:pPr rtl="0"/>
          <a:r>
            <a:rPr lang="uk-UA" dirty="0" smtClean="0"/>
            <a:t>горіння металів та їх сплавів</a:t>
          </a:r>
          <a:endParaRPr lang="ru-RU" dirty="0"/>
        </a:p>
      </dgm:t>
    </dgm:pt>
    <dgm:pt modelId="{8108EF6F-BAD5-4AC4-865E-69D0154230E8}" type="parTrans" cxnId="{BA14380C-08A5-4ABA-B378-1D82D03C6A07}">
      <dgm:prSet/>
      <dgm:spPr/>
      <dgm:t>
        <a:bodyPr/>
        <a:lstStyle/>
        <a:p>
          <a:endParaRPr lang="ru-RU"/>
        </a:p>
      </dgm:t>
    </dgm:pt>
    <dgm:pt modelId="{3E6E0243-FA2F-4B08-A026-A409E5740567}" type="sibTrans" cxnId="{BA14380C-08A5-4ABA-B378-1D82D03C6A07}">
      <dgm:prSet/>
      <dgm:spPr/>
      <dgm:t>
        <a:bodyPr/>
        <a:lstStyle/>
        <a:p>
          <a:endParaRPr lang="ru-RU"/>
        </a:p>
      </dgm:t>
    </dgm:pt>
    <dgm:pt modelId="{1EE23A28-9C49-4A23-B584-4D1ABD95F631}">
      <dgm:prSet/>
      <dgm:spPr/>
      <dgm:t>
        <a:bodyPr/>
        <a:lstStyle/>
        <a:p>
          <a:pPr rtl="0"/>
          <a:r>
            <a:rPr lang="uk-UA" dirty="0" smtClean="0"/>
            <a:t>горіння електроустановок під напругою.</a:t>
          </a:r>
          <a:endParaRPr lang="ru-RU" dirty="0"/>
        </a:p>
      </dgm:t>
    </dgm:pt>
    <dgm:pt modelId="{FBCF2C79-22FC-4F3A-BA50-2CF05B3DE2AD}" type="parTrans" cxnId="{AA5AD508-CE65-42EF-94C9-A0C552673A89}">
      <dgm:prSet/>
      <dgm:spPr/>
      <dgm:t>
        <a:bodyPr/>
        <a:lstStyle/>
        <a:p>
          <a:endParaRPr lang="ru-RU"/>
        </a:p>
      </dgm:t>
    </dgm:pt>
    <dgm:pt modelId="{F8CA311C-5834-4734-AB87-BE83835C6B9D}" type="sibTrans" cxnId="{AA5AD508-CE65-42EF-94C9-A0C552673A89}">
      <dgm:prSet/>
      <dgm:spPr/>
      <dgm:t>
        <a:bodyPr/>
        <a:lstStyle/>
        <a:p>
          <a:endParaRPr lang="ru-RU"/>
        </a:p>
      </dgm:t>
    </dgm:pt>
    <dgm:pt modelId="{74EBAB61-C8EC-4B37-A0F6-E5B59F1DA4EA}" type="pres">
      <dgm:prSet presAssocID="{8639C40B-BC36-42CD-9FF4-DB0CD93139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71DC8C-54AE-4D09-A384-49B42F462855}" type="pres">
      <dgm:prSet presAssocID="{F45BFEDD-8D02-4861-93FC-E1F7CAD9B28E}" presName="linNode" presStyleCnt="0"/>
      <dgm:spPr/>
    </dgm:pt>
    <dgm:pt modelId="{3FD9836F-88B2-40BF-9985-CFA67A340A0E}" type="pres">
      <dgm:prSet presAssocID="{F45BFEDD-8D02-4861-93FC-E1F7CAD9B28E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019E6-D3E0-4F9B-A9C1-14C5E973AA0E}" type="pres">
      <dgm:prSet presAssocID="{F45BFEDD-8D02-4861-93FC-E1F7CAD9B28E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614230-6EE7-43FC-8137-3C0D338DB5C9}" type="pres">
      <dgm:prSet presAssocID="{49A89A2C-0C3E-4EB7-BF0A-20DAFA81DCF2}" presName="sp" presStyleCnt="0"/>
      <dgm:spPr/>
    </dgm:pt>
    <dgm:pt modelId="{4EF7341C-CBC7-4BFD-A138-04338860D9DE}" type="pres">
      <dgm:prSet presAssocID="{FB105DA3-201F-404F-968F-9770DEB62F13}" presName="linNode" presStyleCnt="0"/>
      <dgm:spPr/>
    </dgm:pt>
    <dgm:pt modelId="{C8D02A03-5631-46F6-B02E-CB567DF8A78A}" type="pres">
      <dgm:prSet presAssocID="{FB105DA3-201F-404F-968F-9770DEB62F13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ACD6E-30D8-41D9-A1B0-CAB0C0AE7EEA}" type="pres">
      <dgm:prSet presAssocID="{FB105DA3-201F-404F-968F-9770DEB62F13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5574B-9CA7-4860-B02C-66F3F586E267}" type="pres">
      <dgm:prSet presAssocID="{8EF404A0-F036-4C88-8FCF-C06120942F83}" presName="sp" presStyleCnt="0"/>
      <dgm:spPr/>
    </dgm:pt>
    <dgm:pt modelId="{F6B01244-81B0-4FB2-849D-36A63CECACFF}" type="pres">
      <dgm:prSet presAssocID="{F1999243-6D23-49D0-AF48-9D572A026D2C}" presName="linNode" presStyleCnt="0"/>
      <dgm:spPr/>
    </dgm:pt>
    <dgm:pt modelId="{5ABF7A8B-F300-4592-81D3-F6B123FFE483}" type="pres">
      <dgm:prSet presAssocID="{F1999243-6D23-49D0-AF48-9D572A026D2C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0A4C67-F88D-4291-BC63-D1C6105F593E}" type="pres">
      <dgm:prSet presAssocID="{F1999243-6D23-49D0-AF48-9D572A026D2C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71DEE-C41C-4F87-BA4C-B9E86A752E43}" type="pres">
      <dgm:prSet presAssocID="{44B09605-37CD-4875-8A17-986E1F720375}" presName="sp" presStyleCnt="0"/>
      <dgm:spPr/>
    </dgm:pt>
    <dgm:pt modelId="{FDBA3E45-5F7D-4F2C-AEF1-E1B0DA163619}" type="pres">
      <dgm:prSet presAssocID="{B8FC6208-34E5-4E87-9836-0F0CEBE3F05D}" presName="linNode" presStyleCnt="0"/>
      <dgm:spPr/>
    </dgm:pt>
    <dgm:pt modelId="{2D2F4C5C-1015-4008-8A74-65BAB229ECE4}" type="pres">
      <dgm:prSet presAssocID="{B8FC6208-34E5-4E87-9836-0F0CEBE3F05D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A44B7-02B7-41B6-9D3C-E711CBE49121}" type="pres">
      <dgm:prSet presAssocID="{B8FC6208-34E5-4E87-9836-0F0CEBE3F05D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DAD77B-606B-4DD3-9B19-DD6DADAA3D22}" type="pres">
      <dgm:prSet presAssocID="{8BE7CF1E-5A42-4A15-9C18-2DC5F5391979}" presName="sp" presStyleCnt="0"/>
      <dgm:spPr/>
    </dgm:pt>
    <dgm:pt modelId="{FE566DAB-08B8-4E23-84AA-6FC28B6EE861}" type="pres">
      <dgm:prSet presAssocID="{AAE93E6B-5431-43A7-8D7B-B84676CF090B}" presName="linNode" presStyleCnt="0"/>
      <dgm:spPr/>
    </dgm:pt>
    <dgm:pt modelId="{47ABE9C9-1462-4B37-B363-5288167C66F9}" type="pres">
      <dgm:prSet presAssocID="{AAE93E6B-5431-43A7-8D7B-B84676CF090B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49B1C-BD5B-47C4-98CD-B99AE90B53CC}" type="pres">
      <dgm:prSet presAssocID="{AAE93E6B-5431-43A7-8D7B-B84676CF090B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5AD508-CE65-42EF-94C9-A0C552673A89}" srcId="{AAE93E6B-5431-43A7-8D7B-B84676CF090B}" destId="{1EE23A28-9C49-4A23-B584-4D1ABD95F631}" srcOrd="0" destOrd="0" parTransId="{FBCF2C79-22FC-4F3A-BA50-2CF05B3DE2AD}" sibTransId="{F8CA311C-5834-4734-AB87-BE83835C6B9D}"/>
    <dgm:cxn modelId="{F7BDDA90-667E-4EC5-85C8-A4ABAEA28A40}" srcId="{F1999243-6D23-49D0-AF48-9D572A026D2C}" destId="{D0778291-263F-4B25-ACE9-CAA0B7B62470}" srcOrd="0" destOrd="0" parTransId="{E3F41536-CB93-45C7-A11D-708800B7FE03}" sibTransId="{8D622D41-3B6D-473D-A2D3-4C782DBA54DE}"/>
    <dgm:cxn modelId="{455B6D1C-89D1-4849-8A89-F92134DAC5D4}" type="presOf" srcId="{79B79D7E-9796-4B42-93B6-997A749A5FAD}" destId="{DCEACD6E-30D8-41D9-A1B0-CAB0C0AE7EEA}" srcOrd="0" destOrd="0" presId="urn:microsoft.com/office/officeart/2005/8/layout/vList5"/>
    <dgm:cxn modelId="{2FD524E2-8DE1-4640-BF37-26DD55F262FF}" srcId="{FB105DA3-201F-404F-968F-9770DEB62F13}" destId="{79B79D7E-9796-4B42-93B6-997A749A5FAD}" srcOrd="0" destOrd="0" parTransId="{02B9F7F3-3DEF-4432-B866-82B13DDDCD4A}" sibTransId="{FF09C081-5633-405E-A042-08CCBFDA779E}"/>
    <dgm:cxn modelId="{0EA49BA0-7093-4090-8F1C-E627BAA3A2B8}" srcId="{8639C40B-BC36-42CD-9FF4-DB0CD931395B}" destId="{B8FC6208-34E5-4E87-9836-0F0CEBE3F05D}" srcOrd="3" destOrd="0" parTransId="{B79039DD-37DB-4EC3-B417-67162E93F496}" sibTransId="{8BE7CF1E-5A42-4A15-9C18-2DC5F5391979}"/>
    <dgm:cxn modelId="{6A5BA91D-F9A0-4FCA-87D1-B9E464058A8F}" srcId="{8639C40B-BC36-42CD-9FF4-DB0CD931395B}" destId="{F45BFEDD-8D02-4861-93FC-E1F7CAD9B28E}" srcOrd="0" destOrd="0" parTransId="{A19BE602-3B7D-418E-AFC1-9E9CCFB3A3EE}" sibTransId="{49A89A2C-0C3E-4EB7-BF0A-20DAFA81DCF2}"/>
    <dgm:cxn modelId="{E86BAF2D-9260-4487-85AC-F1BCC8E92B60}" type="presOf" srcId="{A648D419-CD03-4AE6-967F-5D7625D7FEFA}" destId="{FF2A44B7-02B7-41B6-9D3C-E711CBE49121}" srcOrd="0" destOrd="0" presId="urn:microsoft.com/office/officeart/2005/8/layout/vList5"/>
    <dgm:cxn modelId="{BA14380C-08A5-4ABA-B378-1D82D03C6A07}" srcId="{B8FC6208-34E5-4E87-9836-0F0CEBE3F05D}" destId="{A648D419-CD03-4AE6-967F-5D7625D7FEFA}" srcOrd="0" destOrd="0" parTransId="{8108EF6F-BAD5-4AC4-865E-69D0154230E8}" sibTransId="{3E6E0243-FA2F-4B08-A026-A409E5740567}"/>
    <dgm:cxn modelId="{ECB831E2-1195-47CF-A58A-E9890E5D923D}" type="presOf" srcId="{AAE93E6B-5431-43A7-8D7B-B84676CF090B}" destId="{47ABE9C9-1462-4B37-B363-5288167C66F9}" srcOrd="0" destOrd="0" presId="urn:microsoft.com/office/officeart/2005/8/layout/vList5"/>
    <dgm:cxn modelId="{ADA6AC7C-AF34-4A35-86E7-D35835245276}" srcId="{8639C40B-BC36-42CD-9FF4-DB0CD931395B}" destId="{F1999243-6D23-49D0-AF48-9D572A026D2C}" srcOrd="2" destOrd="0" parTransId="{CAEC1DFD-FFC6-47EA-BCA3-0524C5E32517}" sibTransId="{44B09605-37CD-4875-8A17-986E1F720375}"/>
    <dgm:cxn modelId="{61F8E644-BA01-430B-8465-19DF76C55D00}" type="presOf" srcId="{AC7D1678-2C54-4DCF-AC0B-2286644E7153}" destId="{A23019E6-D3E0-4F9B-A9C1-14C5E973AA0E}" srcOrd="0" destOrd="0" presId="urn:microsoft.com/office/officeart/2005/8/layout/vList5"/>
    <dgm:cxn modelId="{3E849A4A-D22A-4357-ACC9-CCD4E180EDEB}" type="presOf" srcId="{FB105DA3-201F-404F-968F-9770DEB62F13}" destId="{C8D02A03-5631-46F6-B02E-CB567DF8A78A}" srcOrd="0" destOrd="0" presId="urn:microsoft.com/office/officeart/2005/8/layout/vList5"/>
    <dgm:cxn modelId="{89A8DBF2-BB24-478E-9839-33C13C9B8A26}" type="presOf" srcId="{F1999243-6D23-49D0-AF48-9D572A026D2C}" destId="{5ABF7A8B-F300-4592-81D3-F6B123FFE483}" srcOrd="0" destOrd="0" presId="urn:microsoft.com/office/officeart/2005/8/layout/vList5"/>
    <dgm:cxn modelId="{C94CA1E4-35E6-4C9A-A99C-A6630179A274}" type="presOf" srcId="{8639C40B-BC36-42CD-9FF4-DB0CD931395B}" destId="{74EBAB61-C8EC-4B37-A0F6-E5B59F1DA4EA}" srcOrd="0" destOrd="0" presId="urn:microsoft.com/office/officeart/2005/8/layout/vList5"/>
    <dgm:cxn modelId="{68B91EE4-EF05-4AE0-82C3-C98EE6F55C4D}" srcId="{8639C40B-BC36-42CD-9FF4-DB0CD931395B}" destId="{FB105DA3-201F-404F-968F-9770DEB62F13}" srcOrd="1" destOrd="0" parTransId="{5A76EB95-5D01-4EEF-A4DA-F17A6AE0B236}" sibTransId="{8EF404A0-F036-4C88-8FCF-C06120942F83}"/>
    <dgm:cxn modelId="{1890AF16-D9C6-4D72-B51D-6F77B912ED49}" srcId="{F45BFEDD-8D02-4861-93FC-E1F7CAD9B28E}" destId="{AC7D1678-2C54-4DCF-AC0B-2286644E7153}" srcOrd="0" destOrd="0" parTransId="{4EA2C204-8825-4175-A5FC-23A3C1205EF4}" sibTransId="{36E9726C-C811-4DC2-BFFD-CE31BD044C5D}"/>
    <dgm:cxn modelId="{1F52708C-84DB-49E8-95B6-E975790C7F01}" srcId="{8639C40B-BC36-42CD-9FF4-DB0CD931395B}" destId="{AAE93E6B-5431-43A7-8D7B-B84676CF090B}" srcOrd="4" destOrd="0" parTransId="{39310579-D822-4E13-A68C-1B53AE57CEF9}" sibTransId="{074F4FB4-00B8-40C0-AD04-65D06944DF2A}"/>
    <dgm:cxn modelId="{5F9801EE-15BB-4A17-9B44-0105E3677DAF}" type="presOf" srcId="{F45BFEDD-8D02-4861-93FC-E1F7CAD9B28E}" destId="{3FD9836F-88B2-40BF-9985-CFA67A340A0E}" srcOrd="0" destOrd="0" presId="urn:microsoft.com/office/officeart/2005/8/layout/vList5"/>
    <dgm:cxn modelId="{1410D154-ED72-4802-8460-D460C5247073}" type="presOf" srcId="{B8FC6208-34E5-4E87-9836-0F0CEBE3F05D}" destId="{2D2F4C5C-1015-4008-8A74-65BAB229ECE4}" srcOrd="0" destOrd="0" presId="urn:microsoft.com/office/officeart/2005/8/layout/vList5"/>
    <dgm:cxn modelId="{105B20F1-0AD6-4629-BF3D-DC3E0CB6D924}" type="presOf" srcId="{1EE23A28-9C49-4A23-B584-4D1ABD95F631}" destId="{E2D49B1C-BD5B-47C4-98CD-B99AE90B53CC}" srcOrd="0" destOrd="0" presId="urn:microsoft.com/office/officeart/2005/8/layout/vList5"/>
    <dgm:cxn modelId="{94481E08-C734-4CBF-BE5D-32A7B607B459}" type="presOf" srcId="{D0778291-263F-4B25-ACE9-CAA0B7B62470}" destId="{210A4C67-F88D-4291-BC63-D1C6105F593E}" srcOrd="0" destOrd="0" presId="urn:microsoft.com/office/officeart/2005/8/layout/vList5"/>
    <dgm:cxn modelId="{EDEF38CE-AE84-497B-96A9-6F7E17B59F52}" type="presParOf" srcId="{74EBAB61-C8EC-4B37-A0F6-E5B59F1DA4EA}" destId="{8971DC8C-54AE-4D09-A384-49B42F462855}" srcOrd="0" destOrd="0" presId="urn:microsoft.com/office/officeart/2005/8/layout/vList5"/>
    <dgm:cxn modelId="{74816F9A-F340-4949-8DA9-8A3642487E2E}" type="presParOf" srcId="{8971DC8C-54AE-4D09-A384-49B42F462855}" destId="{3FD9836F-88B2-40BF-9985-CFA67A340A0E}" srcOrd="0" destOrd="0" presId="urn:microsoft.com/office/officeart/2005/8/layout/vList5"/>
    <dgm:cxn modelId="{DBA06FDB-481D-4C5E-8457-7BCE95EBA674}" type="presParOf" srcId="{8971DC8C-54AE-4D09-A384-49B42F462855}" destId="{A23019E6-D3E0-4F9B-A9C1-14C5E973AA0E}" srcOrd="1" destOrd="0" presId="urn:microsoft.com/office/officeart/2005/8/layout/vList5"/>
    <dgm:cxn modelId="{B7A7C4AB-7314-4302-8AA1-CFD56F4CAAC0}" type="presParOf" srcId="{74EBAB61-C8EC-4B37-A0F6-E5B59F1DA4EA}" destId="{3D614230-6EE7-43FC-8137-3C0D338DB5C9}" srcOrd="1" destOrd="0" presId="urn:microsoft.com/office/officeart/2005/8/layout/vList5"/>
    <dgm:cxn modelId="{2D052955-94B7-4927-8B49-A77A41C53199}" type="presParOf" srcId="{74EBAB61-C8EC-4B37-A0F6-E5B59F1DA4EA}" destId="{4EF7341C-CBC7-4BFD-A138-04338860D9DE}" srcOrd="2" destOrd="0" presId="urn:microsoft.com/office/officeart/2005/8/layout/vList5"/>
    <dgm:cxn modelId="{4ED2B646-C608-442D-9964-8EF3EA495EC1}" type="presParOf" srcId="{4EF7341C-CBC7-4BFD-A138-04338860D9DE}" destId="{C8D02A03-5631-46F6-B02E-CB567DF8A78A}" srcOrd="0" destOrd="0" presId="urn:microsoft.com/office/officeart/2005/8/layout/vList5"/>
    <dgm:cxn modelId="{7F2C7D67-18D2-49A0-BAA1-CF78E305412E}" type="presParOf" srcId="{4EF7341C-CBC7-4BFD-A138-04338860D9DE}" destId="{DCEACD6E-30D8-41D9-A1B0-CAB0C0AE7EEA}" srcOrd="1" destOrd="0" presId="urn:microsoft.com/office/officeart/2005/8/layout/vList5"/>
    <dgm:cxn modelId="{11371B53-774C-45DF-86AC-1B21F98AEB9A}" type="presParOf" srcId="{74EBAB61-C8EC-4B37-A0F6-E5B59F1DA4EA}" destId="{6455574B-9CA7-4860-B02C-66F3F586E267}" srcOrd="3" destOrd="0" presId="urn:microsoft.com/office/officeart/2005/8/layout/vList5"/>
    <dgm:cxn modelId="{1B9720E3-2B37-4EE6-A02F-0D2B5E16F1B0}" type="presParOf" srcId="{74EBAB61-C8EC-4B37-A0F6-E5B59F1DA4EA}" destId="{F6B01244-81B0-4FB2-849D-36A63CECACFF}" srcOrd="4" destOrd="0" presId="urn:microsoft.com/office/officeart/2005/8/layout/vList5"/>
    <dgm:cxn modelId="{91728C1D-B0CD-4209-8C6F-02940C80FE5E}" type="presParOf" srcId="{F6B01244-81B0-4FB2-849D-36A63CECACFF}" destId="{5ABF7A8B-F300-4592-81D3-F6B123FFE483}" srcOrd="0" destOrd="0" presId="urn:microsoft.com/office/officeart/2005/8/layout/vList5"/>
    <dgm:cxn modelId="{D7F83CDC-D974-456C-A3B6-41C87D15A75E}" type="presParOf" srcId="{F6B01244-81B0-4FB2-849D-36A63CECACFF}" destId="{210A4C67-F88D-4291-BC63-D1C6105F593E}" srcOrd="1" destOrd="0" presId="urn:microsoft.com/office/officeart/2005/8/layout/vList5"/>
    <dgm:cxn modelId="{F0E659F1-C475-4E54-9E78-AE4D318241C6}" type="presParOf" srcId="{74EBAB61-C8EC-4B37-A0F6-E5B59F1DA4EA}" destId="{3E371DEE-C41C-4F87-BA4C-B9E86A752E43}" srcOrd="5" destOrd="0" presId="urn:microsoft.com/office/officeart/2005/8/layout/vList5"/>
    <dgm:cxn modelId="{967080B2-4B3B-45B0-BF96-DC53A2DB569A}" type="presParOf" srcId="{74EBAB61-C8EC-4B37-A0F6-E5B59F1DA4EA}" destId="{FDBA3E45-5F7D-4F2C-AEF1-E1B0DA163619}" srcOrd="6" destOrd="0" presId="urn:microsoft.com/office/officeart/2005/8/layout/vList5"/>
    <dgm:cxn modelId="{914CFE24-1337-4AEC-B346-9D9A9AF77DC0}" type="presParOf" srcId="{FDBA3E45-5F7D-4F2C-AEF1-E1B0DA163619}" destId="{2D2F4C5C-1015-4008-8A74-65BAB229ECE4}" srcOrd="0" destOrd="0" presId="urn:microsoft.com/office/officeart/2005/8/layout/vList5"/>
    <dgm:cxn modelId="{751CA8A7-C6D2-4C48-90F2-15D2E1D88E1B}" type="presParOf" srcId="{FDBA3E45-5F7D-4F2C-AEF1-E1B0DA163619}" destId="{FF2A44B7-02B7-41B6-9D3C-E711CBE49121}" srcOrd="1" destOrd="0" presId="urn:microsoft.com/office/officeart/2005/8/layout/vList5"/>
    <dgm:cxn modelId="{1F6DDB9A-CBBD-4D2C-AD4B-6CF73F9DBE2C}" type="presParOf" srcId="{74EBAB61-C8EC-4B37-A0F6-E5B59F1DA4EA}" destId="{AFDAD77B-606B-4DD3-9B19-DD6DADAA3D22}" srcOrd="7" destOrd="0" presId="urn:microsoft.com/office/officeart/2005/8/layout/vList5"/>
    <dgm:cxn modelId="{3F4561D8-4966-45C1-B81E-4EC158A48C49}" type="presParOf" srcId="{74EBAB61-C8EC-4B37-A0F6-E5B59F1DA4EA}" destId="{FE566DAB-08B8-4E23-84AA-6FC28B6EE861}" srcOrd="8" destOrd="0" presId="urn:microsoft.com/office/officeart/2005/8/layout/vList5"/>
    <dgm:cxn modelId="{B2E4289D-88F1-474A-8184-4B0A8334C0C5}" type="presParOf" srcId="{FE566DAB-08B8-4E23-84AA-6FC28B6EE861}" destId="{47ABE9C9-1462-4B37-B363-5288167C66F9}" srcOrd="0" destOrd="0" presId="urn:microsoft.com/office/officeart/2005/8/layout/vList5"/>
    <dgm:cxn modelId="{A67DC9EF-30E4-4B08-A310-A58E996E9A25}" type="presParOf" srcId="{FE566DAB-08B8-4E23-84AA-6FC28B6EE861}" destId="{E2D49B1C-BD5B-47C4-98CD-B99AE90B53CC}" srcOrd="1" destOrd="0" presId="urn:microsoft.com/office/officeart/2005/8/layout/vList5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4091545-1A98-430E-96F8-6F5FB1EADABC}" type="doc">
      <dgm:prSet loTypeId="urn:microsoft.com/office/officeart/2005/8/layout/hierarchy2" loCatId="hierarchy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FC05F62F-463D-4202-AD1E-3D4C196DE0DC}">
      <dgm:prSet phldrT="[Текст]"/>
      <dgm:spPr/>
      <dgm:t>
        <a:bodyPr/>
        <a:lstStyle/>
        <a:p>
          <a:r>
            <a:rPr lang="uk-UA" noProof="0" dirty="0" smtClean="0"/>
            <a:t>Речовини за здатністю горіти у повітрі</a:t>
          </a:r>
          <a:endParaRPr lang="uk-UA" noProof="0" dirty="0"/>
        </a:p>
      </dgm:t>
    </dgm:pt>
    <dgm:pt modelId="{EFF2FDBA-3053-4937-A608-C58BD5831369}" type="parTrans" cxnId="{669954F3-CA9A-42EC-92F8-E07FD8BCC0F5}">
      <dgm:prSet/>
      <dgm:spPr/>
      <dgm:t>
        <a:bodyPr/>
        <a:lstStyle/>
        <a:p>
          <a:endParaRPr lang="uk-UA" noProof="0" dirty="0"/>
        </a:p>
      </dgm:t>
    </dgm:pt>
    <dgm:pt modelId="{3BBB93E1-4B9B-499C-92C5-76868369EE56}" type="sibTrans" cxnId="{669954F3-CA9A-42EC-92F8-E07FD8BCC0F5}">
      <dgm:prSet/>
      <dgm:spPr/>
      <dgm:t>
        <a:bodyPr/>
        <a:lstStyle/>
        <a:p>
          <a:endParaRPr lang="uk-UA" noProof="0" dirty="0"/>
        </a:p>
      </dgm:t>
    </dgm:pt>
    <dgm:pt modelId="{40920247-84E8-47BF-8475-12A849B6197C}">
      <dgm:prSet phldrT="[Текст]"/>
      <dgm:spPr/>
      <dgm:t>
        <a:bodyPr/>
        <a:lstStyle/>
        <a:p>
          <a:r>
            <a:rPr lang="uk-UA" b="1" noProof="0" dirty="0" smtClean="0"/>
            <a:t>Негорючі </a:t>
          </a:r>
          <a:endParaRPr lang="uk-UA" b="1" noProof="0" dirty="0"/>
        </a:p>
      </dgm:t>
    </dgm:pt>
    <dgm:pt modelId="{1160EF84-A3B5-4860-A985-F76FA8FD1FA4}" type="parTrans" cxnId="{4A93B0AF-E688-413A-8EC8-506700DA7847}">
      <dgm:prSet/>
      <dgm:spPr/>
      <dgm:t>
        <a:bodyPr/>
        <a:lstStyle/>
        <a:p>
          <a:endParaRPr lang="uk-UA" noProof="0" dirty="0"/>
        </a:p>
      </dgm:t>
    </dgm:pt>
    <dgm:pt modelId="{044B32F5-6899-4CDD-AE4F-0A080F974C06}" type="sibTrans" cxnId="{4A93B0AF-E688-413A-8EC8-506700DA7847}">
      <dgm:prSet/>
      <dgm:spPr/>
      <dgm:t>
        <a:bodyPr/>
        <a:lstStyle/>
        <a:p>
          <a:endParaRPr lang="uk-UA" noProof="0" dirty="0"/>
        </a:p>
      </dgm:t>
    </dgm:pt>
    <dgm:pt modelId="{0C340800-3EB0-4E07-9D06-3BF83D5F8FAF}">
      <dgm:prSet phldrT="[Текст]"/>
      <dgm:spPr/>
      <dgm:t>
        <a:bodyPr/>
        <a:lstStyle/>
        <a:p>
          <a:r>
            <a:rPr lang="uk-UA" b="1" noProof="0" dirty="0" err="1" smtClean="0"/>
            <a:t>Важкогорючі</a:t>
          </a:r>
          <a:r>
            <a:rPr lang="uk-UA" noProof="0" dirty="0" smtClean="0"/>
            <a:t> </a:t>
          </a:r>
          <a:endParaRPr lang="uk-UA" noProof="0" dirty="0"/>
        </a:p>
      </dgm:t>
    </dgm:pt>
    <dgm:pt modelId="{FF71D56C-DF38-46E8-BB10-CDB55E1D0A5B}" type="parTrans" cxnId="{53A7415A-13B6-4234-8732-33E5FAA8DB8E}">
      <dgm:prSet/>
      <dgm:spPr/>
      <dgm:t>
        <a:bodyPr/>
        <a:lstStyle/>
        <a:p>
          <a:endParaRPr lang="uk-UA" noProof="0" dirty="0"/>
        </a:p>
      </dgm:t>
    </dgm:pt>
    <dgm:pt modelId="{41618A50-E97F-4456-8D79-2802FA3DDF16}" type="sibTrans" cxnId="{53A7415A-13B6-4234-8732-33E5FAA8DB8E}">
      <dgm:prSet/>
      <dgm:spPr/>
      <dgm:t>
        <a:bodyPr/>
        <a:lstStyle/>
        <a:p>
          <a:endParaRPr lang="uk-UA" noProof="0" dirty="0"/>
        </a:p>
      </dgm:t>
    </dgm:pt>
    <dgm:pt modelId="{FC276BFC-F60A-4833-B155-5D26E8491265}">
      <dgm:prSet phldrT="[Текст]"/>
      <dgm:spPr/>
      <dgm:t>
        <a:bodyPr/>
        <a:lstStyle/>
        <a:p>
          <a:r>
            <a:rPr lang="uk-UA" b="1" noProof="0" dirty="0" smtClean="0"/>
            <a:t>Горючі</a:t>
          </a:r>
          <a:r>
            <a:rPr lang="uk-UA" noProof="0" dirty="0" smtClean="0"/>
            <a:t> </a:t>
          </a:r>
          <a:endParaRPr lang="uk-UA" noProof="0" dirty="0"/>
        </a:p>
      </dgm:t>
    </dgm:pt>
    <dgm:pt modelId="{F5F340E2-E893-4B9C-9889-5250A4B90FA5}" type="parTrans" cxnId="{59C3C2A3-0D89-4D7A-AF65-10E09EC36A9B}">
      <dgm:prSet/>
      <dgm:spPr/>
      <dgm:t>
        <a:bodyPr/>
        <a:lstStyle/>
        <a:p>
          <a:endParaRPr lang="uk-UA" noProof="0" dirty="0"/>
        </a:p>
      </dgm:t>
    </dgm:pt>
    <dgm:pt modelId="{1BBBB032-7060-4931-9A4E-BBEDF67CC799}" type="sibTrans" cxnId="{59C3C2A3-0D89-4D7A-AF65-10E09EC36A9B}">
      <dgm:prSet/>
      <dgm:spPr/>
      <dgm:t>
        <a:bodyPr/>
        <a:lstStyle/>
        <a:p>
          <a:endParaRPr lang="uk-UA" noProof="0" dirty="0"/>
        </a:p>
      </dgm:t>
    </dgm:pt>
    <dgm:pt modelId="{CAC14B29-EF4F-496B-B236-990FBB2895A0}">
      <dgm:prSet phldrT="[Текст]"/>
      <dgm:spPr/>
      <dgm:t>
        <a:bodyPr/>
        <a:lstStyle/>
        <a:p>
          <a:r>
            <a:rPr lang="uk-UA" i="1" noProof="0" dirty="0" err="1" smtClean="0"/>
            <a:t>Важкозаймисті</a:t>
          </a:r>
          <a:endParaRPr lang="uk-UA" i="1" noProof="0" dirty="0"/>
        </a:p>
      </dgm:t>
    </dgm:pt>
    <dgm:pt modelId="{99027669-342F-4AC0-9FF0-B6F8DAF6D90F}" type="parTrans" cxnId="{1B16B961-9ABA-46CC-A1EA-39D53A8C0543}">
      <dgm:prSet/>
      <dgm:spPr/>
      <dgm:t>
        <a:bodyPr/>
        <a:lstStyle/>
        <a:p>
          <a:endParaRPr lang="ru-RU"/>
        </a:p>
      </dgm:t>
    </dgm:pt>
    <dgm:pt modelId="{CF897F86-12A2-4FFC-9975-29B1ED2E18B9}" type="sibTrans" cxnId="{1B16B961-9ABA-46CC-A1EA-39D53A8C0543}">
      <dgm:prSet/>
      <dgm:spPr/>
      <dgm:t>
        <a:bodyPr/>
        <a:lstStyle/>
        <a:p>
          <a:endParaRPr lang="ru-RU"/>
        </a:p>
      </dgm:t>
    </dgm:pt>
    <dgm:pt modelId="{5F012F75-B68D-4D92-9F92-6F24F1ABE718}">
      <dgm:prSet phldrT="[Текст]"/>
      <dgm:spPr/>
      <dgm:t>
        <a:bodyPr/>
        <a:lstStyle/>
        <a:p>
          <a:r>
            <a:rPr lang="uk-UA" i="1" noProof="0" dirty="0" smtClean="0"/>
            <a:t>Легкозаймисті</a:t>
          </a:r>
          <a:r>
            <a:rPr lang="uk-UA" noProof="0" dirty="0" smtClean="0"/>
            <a:t> </a:t>
          </a:r>
          <a:endParaRPr lang="uk-UA" noProof="0" dirty="0"/>
        </a:p>
      </dgm:t>
    </dgm:pt>
    <dgm:pt modelId="{EADDB6ED-54F5-4F8D-9A9B-7FFF7D9C0B7E}" type="parTrans" cxnId="{C4CD59BC-946F-4497-A180-5E760CF6EB28}">
      <dgm:prSet/>
      <dgm:spPr/>
      <dgm:t>
        <a:bodyPr/>
        <a:lstStyle/>
        <a:p>
          <a:endParaRPr lang="ru-RU"/>
        </a:p>
      </dgm:t>
    </dgm:pt>
    <dgm:pt modelId="{5B4DC553-D832-4EDB-8BDD-0B68DD1CE0D4}" type="sibTrans" cxnId="{C4CD59BC-946F-4497-A180-5E760CF6EB28}">
      <dgm:prSet/>
      <dgm:spPr/>
      <dgm:t>
        <a:bodyPr/>
        <a:lstStyle/>
        <a:p>
          <a:endParaRPr lang="ru-RU"/>
        </a:p>
      </dgm:t>
    </dgm:pt>
    <dgm:pt modelId="{E768CB9F-D84E-41FC-841C-39E60F6D8B5F}" type="pres">
      <dgm:prSet presAssocID="{24091545-1A98-430E-96F8-6F5FB1EADA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ECD4A2-B3E1-4065-8804-A81E5250C735}" type="pres">
      <dgm:prSet presAssocID="{FC05F62F-463D-4202-AD1E-3D4C196DE0DC}" presName="root1" presStyleCnt="0"/>
      <dgm:spPr/>
      <dgm:t>
        <a:bodyPr/>
        <a:lstStyle/>
        <a:p>
          <a:endParaRPr lang="ru-RU"/>
        </a:p>
      </dgm:t>
    </dgm:pt>
    <dgm:pt modelId="{CFE69420-5E2B-4B79-975A-895863605CF6}" type="pres">
      <dgm:prSet presAssocID="{FC05F62F-463D-4202-AD1E-3D4C196DE0DC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B47A5A-49D4-43F8-B8F1-84966FE35B03}" type="pres">
      <dgm:prSet presAssocID="{FC05F62F-463D-4202-AD1E-3D4C196DE0DC}" presName="level2hierChild" presStyleCnt="0"/>
      <dgm:spPr/>
      <dgm:t>
        <a:bodyPr/>
        <a:lstStyle/>
        <a:p>
          <a:endParaRPr lang="ru-RU"/>
        </a:p>
      </dgm:t>
    </dgm:pt>
    <dgm:pt modelId="{0DAA868F-787A-4C8E-B92C-00CDDD2CF41B}" type="pres">
      <dgm:prSet presAssocID="{1160EF84-A3B5-4860-A985-F76FA8FD1FA4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603A9CAE-9328-4202-9B89-72A2A249D7EF}" type="pres">
      <dgm:prSet presAssocID="{1160EF84-A3B5-4860-A985-F76FA8FD1FA4}" presName="connTx" presStyleLbl="parChTrans1D2" presStyleIdx="0" presStyleCnt="3"/>
      <dgm:spPr/>
      <dgm:t>
        <a:bodyPr/>
        <a:lstStyle/>
        <a:p>
          <a:endParaRPr lang="ru-RU"/>
        </a:p>
      </dgm:t>
    </dgm:pt>
    <dgm:pt modelId="{015DD6C8-76FD-4D89-BDA9-C9C662AEB720}" type="pres">
      <dgm:prSet presAssocID="{40920247-84E8-47BF-8475-12A849B6197C}" presName="root2" presStyleCnt="0"/>
      <dgm:spPr/>
      <dgm:t>
        <a:bodyPr/>
        <a:lstStyle/>
        <a:p>
          <a:endParaRPr lang="ru-RU"/>
        </a:p>
      </dgm:t>
    </dgm:pt>
    <dgm:pt modelId="{3571D46B-4986-4BC6-891B-5D0713FFDA8D}" type="pres">
      <dgm:prSet presAssocID="{40920247-84E8-47BF-8475-12A849B6197C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C1A2C7-D61F-459A-AB09-12E27CBB31EA}" type="pres">
      <dgm:prSet presAssocID="{40920247-84E8-47BF-8475-12A849B6197C}" presName="level3hierChild" presStyleCnt="0"/>
      <dgm:spPr/>
      <dgm:t>
        <a:bodyPr/>
        <a:lstStyle/>
        <a:p>
          <a:endParaRPr lang="ru-RU"/>
        </a:p>
      </dgm:t>
    </dgm:pt>
    <dgm:pt modelId="{B5F2AE31-9930-4B61-8539-A695F5ADDD37}" type="pres">
      <dgm:prSet presAssocID="{FF71D56C-DF38-46E8-BB10-CDB55E1D0A5B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FF32CD6D-2FC2-4C8F-B528-1CB10B6D13CC}" type="pres">
      <dgm:prSet presAssocID="{FF71D56C-DF38-46E8-BB10-CDB55E1D0A5B}" presName="connTx" presStyleLbl="parChTrans1D2" presStyleIdx="1" presStyleCnt="3"/>
      <dgm:spPr/>
      <dgm:t>
        <a:bodyPr/>
        <a:lstStyle/>
        <a:p>
          <a:endParaRPr lang="ru-RU"/>
        </a:p>
      </dgm:t>
    </dgm:pt>
    <dgm:pt modelId="{140905DD-3837-4572-91C3-19FD7DA8775B}" type="pres">
      <dgm:prSet presAssocID="{0C340800-3EB0-4E07-9D06-3BF83D5F8FAF}" presName="root2" presStyleCnt="0"/>
      <dgm:spPr/>
      <dgm:t>
        <a:bodyPr/>
        <a:lstStyle/>
        <a:p>
          <a:endParaRPr lang="ru-RU"/>
        </a:p>
      </dgm:t>
    </dgm:pt>
    <dgm:pt modelId="{55F4C56E-B9FD-423F-84C9-5EF5FAFFCF0B}" type="pres">
      <dgm:prSet presAssocID="{0C340800-3EB0-4E07-9D06-3BF83D5F8FAF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2028D4-9F8E-4474-9C29-D24F8254BECC}" type="pres">
      <dgm:prSet presAssocID="{0C340800-3EB0-4E07-9D06-3BF83D5F8FAF}" presName="level3hierChild" presStyleCnt="0"/>
      <dgm:spPr/>
      <dgm:t>
        <a:bodyPr/>
        <a:lstStyle/>
        <a:p>
          <a:endParaRPr lang="ru-RU"/>
        </a:p>
      </dgm:t>
    </dgm:pt>
    <dgm:pt modelId="{270B4917-E3AC-42EF-8A65-4C83F8D3780A}" type="pres">
      <dgm:prSet presAssocID="{F5F340E2-E893-4B9C-9889-5250A4B90FA5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E972BD83-35D6-4CF5-8210-F205E9F5B375}" type="pres">
      <dgm:prSet presAssocID="{F5F340E2-E893-4B9C-9889-5250A4B90FA5}" presName="connTx" presStyleLbl="parChTrans1D2" presStyleIdx="2" presStyleCnt="3"/>
      <dgm:spPr/>
      <dgm:t>
        <a:bodyPr/>
        <a:lstStyle/>
        <a:p>
          <a:endParaRPr lang="ru-RU"/>
        </a:p>
      </dgm:t>
    </dgm:pt>
    <dgm:pt modelId="{08A66F3D-1AEF-4A7B-9703-309A14A4F260}" type="pres">
      <dgm:prSet presAssocID="{FC276BFC-F60A-4833-B155-5D26E8491265}" presName="root2" presStyleCnt="0"/>
      <dgm:spPr/>
      <dgm:t>
        <a:bodyPr/>
        <a:lstStyle/>
        <a:p>
          <a:endParaRPr lang="ru-RU"/>
        </a:p>
      </dgm:t>
    </dgm:pt>
    <dgm:pt modelId="{BACF16C5-B0CC-4164-8946-3B9217E48FFB}" type="pres">
      <dgm:prSet presAssocID="{FC276BFC-F60A-4833-B155-5D26E8491265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D2FCD9-D7F7-43BC-9D99-31D599FAA58A}" type="pres">
      <dgm:prSet presAssocID="{FC276BFC-F60A-4833-B155-5D26E8491265}" presName="level3hierChild" presStyleCnt="0"/>
      <dgm:spPr/>
      <dgm:t>
        <a:bodyPr/>
        <a:lstStyle/>
        <a:p>
          <a:endParaRPr lang="ru-RU"/>
        </a:p>
      </dgm:t>
    </dgm:pt>
    <dgm:pt modelId="{017FCD06-71F4-4084-9A1C-6228D08DCDF5}" type="pres">
      <dgm:prSet presAssocID="{99027669-342F-4AC0-9FF0-B6F8DAF6D90F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AF5A8CB1-C1AD-4808-A007-0004E00C5B7E}" type="pres">
      <dgm:prSet presAssocID="{99027669-342F-4AC0-9FF0-B6F8DAF6D90F}" presName="connTx" presStyleLbl="parChTrans1D3" presStyleIdx="0" presStyleCnt="2"/>
      <dgm:spPr/>
      <dgm:t>
        <a:bodyPr/>
        <a:lstStyle/>
        <a:p>
          <a:endParaRPr lang="ru-RU"/>
        </a:p>
      </dgm:t>
    </dgm:pt>
    <dgm:pt modelId="{3AA7D6F2-5D90-4FF1-BBE3-72252A16CA5C}" type="pres">
      <dgm:prSet presAssocID="{CAC14B29-EF4F-496B-B236-990FBB2895A0}" presName="root2" presStyleCnt="0"/>
      <dgm:spPr/>
      <dgm:t>
        <a:bodyPr/>
        <a:lstStyle/>
        <a:p>
          <a:endParaRPr lang="ru-RU"/>
        </a:p>
      </dgm:t>
    </dgm:pt>
    <dgm:pt modelId="{5799C6AE-FCE8-411B-8A78-5CE06E401A15}" type="pres">
      <dgm:prSet presAssocID="{CAC14B29-EF4F-496B-B236-990FBB2895A0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6A9C97-9B02-4CBD-844A-A6EC7EE7BAF8}" type="pres">
      <dgm:prSet presAssocID="{CAC14B29-EF4F-496B-B236-990FBB2895A0}" presName="level3hierChild" presStyleCnt="0"/>
      <dgm:spPr/>
      <dgm:t>
        <a:bodyPr/>
        <a:lstStyle/>
        <a:p>
          <a:endParaRPr lang="ru-RU"/>
        </a:p>
      </dgm:t>
    </dgm:pt>
    <dgm:pt modelId="{BF61876B-B616-462F-8079-D8E6AD2C9F83}" type="pres">
      <dgm:prSet presAssocID="{EADDB6ED-54F5-4F8D-9A9B-7FFF7D9C0B7E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C36E247F-4B94-461B-9DDD-DC8724260870}" type="pres">
      <dgm:prSet presAssocID="{EADDB6ED-54F5-4F8D-9A9B-7FFF7D9C0B7E}" presName="connTx" presStyleLbl="parChTrans1D3" presStyleIdx="1" presStyleCnt="2"/>
      <dgm:spPr/>
      <dgm:t>
        <a:bodyPr/>
        <a:lstStyle/>
        <a:p>
          <a:endParaRPr lang="ru-RU"/>
        </a:p>
      </dgm:t>
    </dgm:pt>
    <dgm:pt modelId="{04E3D5DF-D26B-4FF2-9FD5-06CAE1E876F2}" type="pres">
      <dgm:prSet presAssocID="{5F012F75-B68D-4D92-9F92-6F24F1ABE718}" presName="root2" presStyleCnt="0"/>
      <dgm:spPr/>
      <dgm:t>
        <a:bodyPr/>
        <a:lstStyle/>
        <a:p>
          <a:endParaRPr lang="ru-RU"/>
        </a:p>
      </dgm:t>
    </dgm:pt>
    <dgm:pt modelId="{01FE0DDD-7329-4D02-95E6-090984628D3B}" type="pres">
      <dgm:prSet presAssocID="{5F012F75-B68D-4D92-9F92-6F24F1ABE718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7F9470-DC97-43A8-AC53-6ADBE589F747}" type="pres">
      <dgm:prSet presAssocID="{5F012F75-B68D-4D92-9F92-6F24F1ABE718}" presName="level3hierChild" presStyleCnt="0"/>
      <dgm:spPr/>
      <dgm:t>
        <a:bodyPr/>
        <a:lstStyle/>
        <a:p>
          <a:endParaRPr lang="ru-RU"/>
        </a:p>
      </dgm:t>
    </dgm:pt>
  </dgm:ptLst>
  <dgm:cxnLst>
    <dgm:cxn modelId="{53A7415A-13B6-4234-8732-33E5FAA8DB8E}" srcId="{FC05F62F-463D-4202-AD1E-3D4C196DE0DC}" destId="{0C340800-3EB0-4E07-9D06-3BF83D5F8FAF}" srcOrd="1" destOrd="0" parTransId="{FF71D56C-DF38-46E8-BB10-CDB55E1D0A5B}" sibTransId="{41618A50-E97F-4456-8D79-2802FA3DDF16}"/>
    <dgm:cxn modelId="{0688A595-03CD-4E21-AD11-C620F73F7286}" type="presOf" srcId="{FC05F62F-463D-4202-AD1E-3D4C196DE0DC}" destId="{CFE69420-5E2B-4B79-975A-895863605CF6}" srcOrd="0" destOrd="0" presId="urn:microsoft.com/office/officeart/2005/8/layout/hierarchy2"/>
    <dgm:cxn modelId="{6A6CF361-A417-4290-8B07-E4AB3B1B3AAC}" type="presOf" srcId="{5F012F75-B68D-4D92-9F92-6F24F1ABE718}" destId="{01FE0DDD-7329-4D02-95E6-090984628D3B}" srcOrd="0" destOrd="0" presId="urn:microsoft.com/office/officeart/2005/8/layout/hierarchy2"/>
    <dgm:cxn modelId="{3F79CF84-ECDB-4B74-BD81-0905F2DBF040}" type="presOf" srcId="{CAC14B29-EF4F-496B-B236-990FBB2895A0}" destId="{5799C6AE-FCE8-411B-8A78-5CE06E401A15}" srcOrd="0" destOrd="0" presId="urn:microsoft.com/office/officeart/2005/8/layout/hierarchy2"/>
    <dgm:cxn modelId="{4A93B0AF-E688-413A-8EC8-506700DA7847}" srcId="{FC05F62F-463D-4202-AD1E-3D4C196DE0DC}" destId="{40920247-84E8-47BF-8475-12A849B6197C}" srcOrd="0" destOrd="0" parTransId="{1160EF84-A3B5-4860-A985-F76FA8FD1FA4}" sibTransId="{044B32F5-6899-4CDD-AE4F-0A080F974C06}"/>
    <dgm:cxn modelId="{918D030E-48D0-407B-B2C9-CED929CF87F9}" type="presOf" srcId="{F5F340E2-E893-4B9C-9889-5250A4B90FA5}" destId="{270B4917-E3AC-42EF-8A65-4C83F8D3780A}" srcOrd="0" destOrd="0" presId="urn:microsoft.com/office/officeart/2005/8/layout/hierarchy2"/>
    <dgm:cxn modelId="{6285C34C-AD48-4DE8-95B5-36CE83F2CE7F}" type="presOf" srcId="{EADDB6ED-54F5-4F8D-9A9B-7FFF7D9C0B7E}" destId="{C36E247F-4B94-461B-9DDD-DC8724260870}" srcOrd="1" destOrd="0" presId="urn:microsoft.com/office/officeart/2005/8/layout/hierarchy2"/>
    <dgm:cxn modelId="{5C8458AD-3889-407B-BB05-D5B5FA613BFA}" type="presOf" srcId="{1160EF84-A3B5-4860-A985-F76FA8FD1FA4}" destId="{0DAA868F-787A-4C8E-B92C-00CDDD2CF41B}" srcOrd="0" destOrd="0" presId="urn:microsoft.com/office/officeart/2005/8/layout/hierarchy2"/>
    <dgm:cxn modelId="{F1DB278B-F340-4563-A57C-9EBE64038686}" type="presOf" srcId="{99027669-342F-4AC0-9FF0-B6F8DAF6D90F}" destId="{AF5A8CB1-C1AD-4808-A007-0004E00C5B7E}" srcOrd="1" destOrd="0" presId="urn:microsoft.com/office/officeart/2005/8/layout/hierarchy2"/>
    <dgm:cxn modelId="{C4230F61-E406-405D-AF33-40B2841EAA6D}" type="presOf" srcId="{40920247-84E8-47BF-8475-12A849B6197C}" destId="{3571D46B-4986-4BC6-891B-5D0713FFDA8D}" srcOrd="0" destOrd="0" presId="urn:microsoft.com/office/officeart/2005/8/layout/hierarchy2"/>
    <dgm:cxn modelId="{59C3C2A3-0D89-4D7A-AF65-10E09EC36A9B}" srcId="{FC05F62F-463D-4202-AD1E-3D4C196DE0DC}" destId="{FC276BFC-F60A-4833-B155-5D26E8491265}" srcOrd="2" destOrd="0" parTransId="{F5F340E2-E893-4B9C-9889-5250A4B90FA5}" sibTransId="{1BBBB032-7060-4931-9A4E-BBEDF67CC799}"/>
    <dgm:cxn modelId="{669954F3-CA9A-42EC-92F8-E07FD8BCC0F5}" srcId="{24091545-1A98-430E-96F8-6F5FB1EADABC}" destId="{FC05F62F-463D-4202-AD1E-3D4C196DE0DC}" srcOrd="0" destOrd="0" parTransId="{EFF2FDBA-3053-4937-A608-C58BD5831369}" sibTransId="{3BBB93E1-4B9B-499C-92C5-76868369EE56}"/>
    <dgm:cxn modelId="{C4CD59BC-946F-4497-A180-5E760CF6EB28}" srcId="{FC276BFC-F60A-4833-B155-5D26E8491265}" destId="{5F012F75-B68D-4D92-9F92-6F24F1ABE718}" srcOrd="1" destOrd="0" parTransId="{EADDB6ED-54F5-4F8D-9A9B-7FFF7D9C0B7E}" sibTransId="{5B4DC553-D832-4EDB-8BDD-0B68DD1CE0D4}"/>
    <dgm:cxn modelId="{2CBF15C4-AA73-428C-B814-AD1D33E7BEB8}" type="presOf" srcId="{EADDB6ED-54F5-4F8D-9A9B-7FFF7D9C0B7E}" destId="{BF61876B-B616-462F-8079-D8E6AD2C9F83}" srcOrd="0" destOrd="0" presId="urn:microsoft.com/office/officeart/2005/8/layout/hierarchy2"/>
    <dgm:cxn modelId="{1B16B961-9ABA-46CC-A1EA-39D53A8C0543}" srcId="{FC276BFC-F60A-4833-B155-5D26E8491265}" destId="{CAC14B29-EF4F-496B-B236-990FBB2895A0}" srcOrd="0" destOrd="0" parTransId="{99027669-342F-4AC0-9FF0-B6F8DAF6D90F}" sibTransId="{CF897F86-12A2-4FFC-9975-29B1ED2E18B9}"/>
    <dgm:cxn modelId="{3377769C-9902-4CFA-905B-495A17CEF14C}" type="presOf" srcId="{99027669-342F-4AC0-9FF0-B6F8DAF6D90F}" destId="{017FCD06-71F4-4084-9A1C-6228D08DCDF5}" srcOrd="0" destOrd="0" presId="urn:microsoft.com/office/officeart/2005/8/layout/hierarchy2"/>
    <dgm:cxn modelId="{B2A72B8B-361D-4B5F-A8E5-746535993C2B}" type="presOf" srcId="{FF71D56C-DF38-46E8-BB10-CDB55E1D0A5B}" destId="{B5F2AE31-9930-4B61-8539-A695F5ADDD37}" srcOrd="0" destOrd="0" presId="urn:microsoft.com/office/officeart/2005/8/layout/hierarchy2"/>
    <dgm:cxn modelId="{B60034F9-FAAB-4679-9FA8-CFB92FB87E3A}" type="presOf" srcId="{0C340800-3EB0-4E07-9D06-3BF83D5F8FAF}" destId="{55F4C56E-B9FD-423F-84C9-5EF5FAFFCF0B}" srcOrd="0" destOrd="0" presId="urn:microsoft.com/office/officeart/2005/8/layout/hierarchy2"/>
    <dgm:cxn modelId="{001C55F7-573F-4D17-A5CB-97B972079328}" type="presOf" srcId="{1160EF84-A3B5-4860-A985-F76FA8FD1FA4}" destId="{603A9CAE-9328-4202-9B89-72A2A249D7EF}" srcOrd="1" destOrd="0" presId="urn:microsoft.com/office/officeart/2005/8/layout/hierarchy2"/>
    <dgm:cxn modelId="{7241FE55-034F-4BBB-8A9A-56B6BEA101A8}" type="presOf" srcId="{FC276BFC-F60A-4833-B155-5D26E8491265}" destId="{BACF16C5-B0CC-4164-8946-3B9217E48FFB}" srcOrd="0" destOrd="0" presId="urn:microsoft.com/office/officeart/2005/8/layout/hierarchy2"/>
    <dgm:cxn modelId="{3DFF06E1-B3F2-4F98-B934-71737368E95C}" type="presOf" srcId="{F5F340E2-E893-4B9C-9889-5250A4B90FA5}" destId="{E972BD83-35D6-4CF5-8210-F205E9F5B375}" srcOrd="1" destOrd="0" presId="urn:microsoft.com/office/officeart/2005/8/layout/hierarchy2"/>
    <dgm:cxn modelId="{106701DF-BAAB-44F3-A4BE-672762224374}" type="presOf" srcId="{FF71D56C-DF38-46E8-BB10-CDB55E1D0A5B}" destId="{FF32CD6D-2FC2-4C8F-B528-1CB10B6D13CC}" srcOrd="1" destOrd="0" presId="urn:microsoft.com/office/officeart/2005/8/layout/hierarchy2"/>
    <dgm:cxn modelId="{4F698F68-6263-4224-AD07-622B3E052D19}" type="presOf" srcId="{24091545-1A98-430E-96F8-6F5FB1EADABC}" destId="{E768CB9F-D84E-41FC-841C-39E60F6D8B5F}" srcOrd="0" destOrd="0" presId="urn:microsoft.com/office/officeart/2005/8/layout/hierarchy2"/>
    <dgm:cxn modelId="{8DC2C826-4C97-4C4D-895A-5A2F540BA2C3}" type="presParOf" srcId="{E768CB9F-D84E-41FC-841C-39E60F6D8B5F}" destId="{04ECD4A2-B3E1-4065-8804-A81E5250C735}" srcOrd="0" destOrd="0" presId="urn:microsoft.com/office/officeart/2005/8/layout/hierarchy2"/>
    <dgm:cxn modelId="{E063FFAF-F0E2-409D-8C6F-CAB81A5F34CB}" type="presParOf" srcId="{04ECD4A2-B3E1-4065-8804-A81E5250C735}" destId="{CFE69420-5E2B-4B79-975A-895863605CF6}" srcOrd="0" destOrd="0" presId="urn:microsoft.com/office/officeart/2005/8/layout/hierarchy2"/>
    <dgm:cxn modelId="{1CF7A616-0B2B-4551-A5AC-AAE9281AB877}" type="presParOf" srcId="{04ECD4A2-B3E1-4065-8804-A81E5250C735}" destId="{EBB47A5A-49D4-43F8-B8F1-84966FE35B03}" srcOrd="1" destOrd="0" presId="urn:microsoft.com/office/officeart/2005/8/layout/hierarchy2"/>
    <dgm:cxn modelId="{CF73F4DB-332F-4E2E-9D30-2A76E5B346AF}" type="presParOf" srcId="{EBB47A5A-49D4-43F8-B8F1-84966FE35B03}" destId="{0DAA868F-787A-4C8E-B92C-00CDDD2CF41B}" srcOrd="0" destOrd="0" presId="urn:microsoft.com/office/officeart/2005/8/layout/hierarchy2"/>
    <dgm:cxn modelId="{0ADFCA2A-2819-4C7E-94D2-4B0A483F65E5}" type="presParOf" srcId="{0DAA868F-787A-4C8E-B92C-00CDDD2CF41B}" destId="{603A9CAE-9328-4202-9B89-72A2A249D7EF}" srcOrd="0" destOrd="0" presId="urn:microsoft.com/office/officeart/2005/8/layout/hierarchy2"/>
    <dgm:cxn modelId="{CC0120FA-56D7-408F-BBBD-2323F390FC7C}" type="presParOf" srcId="{EBB47A5A-49D4-43F8-B8F1-84966FE35B03}" destId="{015DD6C8-76FD-4D89-BDA9-C9C662AEB720}" srcOrd="1" destOrd="0" presId="urn:microsoft.com/office/officeart/2005/8/layout/hierarchy2"/>
    <dgm:cxn modelId="{EC04EF9A-6BD2-4E44-A468-CA7227F1D7EA}" type="presParOf" srcId="{015DD6C8-76FD-4D89-BDA9-C9C662AEB720}" destId="{3571D46B-4986-4BC6-891B-5D0713FFDA8D}" srcOrd="0" destOrd="0" presId="urn:microsoft.com/office/officeart/2005/8/layout/hierarchy2"/>
    <dgm:cxn modelId="{C94777F1-857F-4411-98F3-1367F8B97341}" type="presParOf" srcId="{015DD6C8-76FD-4D89-BDA9-C9C662AEB720}" destId="{DEC1A2C7-D61F-459A-AB09-12E27CBB31EA}" srcOrd="1" destOrd="0" presId="urn:microsoft.com/office/officeart/2005/8/layout/hierarchy2"/>
    <dgm:cxn modelId="{B3962166-DA4A-4187-BCB8-BD51DCAC6857}" type="presParOf" srcId="{EBB47A5A-49D4-43F8-B8F1-84966FE35B03}" destId="{B5F2AE31-9930-4B61-8539-A695F5ADDD37}" srcOrd="2" destOrd="0" presId="urn:microsoft.com/office/officeart/2005/8/layout/hierarchy2"/>
    <dgm:cxn modelId="{C33F94D1-4F3A-45C3-BD58-E9DF281A6511}" type="presParOf" srcId="{B5F2AE31-9930-4B61-8539-A695F5ADDD37}" destId="{FF32CD6D-2FC2-4C8F-B528-1CB10B6D13CC}" srcOrd="0" destOrd="0" presId="urn:microsoft.com/office/officeart/2005/8/layout/hierarchy2"/>
    <dgm:cxn modelId="{6DFEC9C1-B967-43C8-9915-5857FBB96979}" type="presParOf" srcId="{EBB47A5A-49D4-43F8-B8F1-84966FE35B03}" destId="{140905DD-3837-4572-91C3-19FD7DA8775B}" srcOrd="3" destOrd="0" presId="urn:microsoft.com/office/officeart/2005/8/layout/hierarchy2"/>
    <dgm:cxn modelId="{AEFF7C4D-8174-4F41-88D1-2865DDB89129}" type="presParOf" srcId="{140905DD-3837-4572-91C3-19FD7DA8775B}" destId="{55F4C56E-B9FD-423F-84C9-5EF5FAFFCF0B}" srcOrd="0" destOrd="0" presId="urn:microsoft.com/office/officeart/2005/8/layout/hierarchy2"/>
    <dgm:cxn modelId="{4C96AC27-CE5D-4B30-B24F-124402396A85}" type="presParOf" srcId="{140905DD-3837-4572-91C3-19FD7DA8775B}" destId="{B62028D4-9F8E-4474-9C29-D24F8254BECC}" srcOrd="1" destOrd="0" presId="urn:microsoft.com/office/officeart/2005/8/layout/hierarchy2"/>
    <dgm:cxn modelId="{D8623D1D-FBB9-4534-978F-F6CA5D64E598}" type="presParOf" srcId="{EBB47A5A-49D4-43F8-B8F1-84966FE35B03}" destId="{270B4917-E3AC-42EF-8A65-4C83F8D3780A}" srcOrd="4" destOrd="0" presId="urn:microsoft.com/office/officeart/2005/8/layout/hierarchy2"/>
    <dgm:cxn modelId="{86CA8CBD-0E84-44B3-830A-C5564C0BCF0D}" type="presParOf" srcId="{270B4917-E3AC-42EF-8A65-4C83F8D3780A}" destId="{E972BD83-35D6-4CF5-8210-F205E9F5B375}" srcOrd="0" destOrd="0" presId="urn:microsoft.com/office/officeart/2005/8/layout/hierarchy2"/>
    <dgm:cxn modelId="{F1B06233-5CCE-402C-AD2E-43BD9695E1DE}" type="presParOf" srcId="{EBB47A5A-49D4-43F8-B8F1-84966FE35B03}" destId="{08A66F3D-1AEF-4A7B-9703-309A14A4F260}" srcOrd="5" destOrd="0" presId="urn:microsoft.com/office/officeart/2005/8/layout/hierarchy2"/>
    <dgm:cxn modelId="{80B386C8-0492-4AA3-82F8-129F96718DF5}" type="presParOf" srcId="{08A66F3D-1AEF-4A7B-9703-309A14A4F260}" destId="{BACF16C5-B0CC-4164-8946-3B9217E48FFB}" srcOrd="0" destOrd="0" presId="urn:microsoft.com/office/officeart/2005/8/layout/hierarchy2"/>
    <dgm:cxn modelId="{F3291BFD-DCD9-4DED-B2CF-E671C0C265EB}" type="presParOf" srcId="{08A66F3D-1AEF-4A7B-9703-309A14A4F260}" destId="{62D2FCD9-D7F7-43BC-9D99-31D599FAA58A}" srcOrd="1" destOrd="0" presId="urn:microsoft.com/office/officeart/2005/8/layout/hierarchy2"/>
    <dgm:cxn modelId="{7D41C638-2CB9-477B-B91A-9A52A2E33CDC}" type="presParOf" srcId="{62D2FCD9-D7F7-43BC-9D99-31D599FAA58A}" destId="{017FCD06-71F4-4084-9A1C-6228D08DCDF5}" srcOrd="0" destOrd="0" presId="urn:microsoft.com/office/officeart/2005/8/layout/hierarchy2"/>
    <dgm:cxn modelId="{173C70B9-CC2D-4806-AA97-874814A77ACF}" type="presParOf" srcId="{017FCD06-71F4-4084-9A1C-6228D08DCDF5}" destId="{AF5A8CB1-C1AD-4808-A007-0004E00C5B7E}" srcOrd="0" destOrd="0" presId="urn:microsoft.com/office/officeart/2005/8/layout/hierarchy2"/>
    <dgm:cxn modelId="{D69F2374-8314-4FB9-B255-8B157D76E545}" type="presParOf" srcId="{62D2FCD9-D7F7-43BC-9D99-31D599FAA58A}" destId="{3AA7D6F2-5D90-4FF1-BBE3-72252A16CA5C}" srcOrd="1" destOrd="0" presId="urn:microsoft.com/office/officeart/2005/8/layout/hierarchy2"/>
    <dgm:cxn modelId="{6A83A3D6-F6CF-41F5-9705-2A8C78B136A2}" type="presParOf" srcId="{3AA7D6F2-5D90-4FF1-BBE3-72252A16CA5C}" destId="{5799C6AE-FCE8-411B-8A78-5CE06E401A15}" srcOrd="0" destOrd="0" presId="urn:microsoft.com/office/officeart/2005/8/layout/hierarchy2"/>
    <dgm:cxn modelId="{7C90D3D1-8447-4891-96D1-2A14C37B9BEB}" type="presParOf" srcId="{3AA7D6F2-5D90-4FF1-BBE3-72252A16CA5C}" destId="{E56A9C97-9B02-4CBD-844A-A6EC7EE7BAF8}" srcOrd="1" destOrd="0" presId="urn:microsoft.com/office/officeart/2005/8/layout/hierarchy2"/>
    <dgm:cxn modelId="{0D57F38B-1494-4AEF-BC43-DE525AEDBB5E}" type="presParOf" srcId="{62D2FCD9-D7F7-43BC-9D99-31D599FAA58A}" destId="{BF61876B-B616-462F-8079-D8E6AD2C9F83}" srcOrd="2" destOrd="0" presId="urn:microsoft.com/office/officeart/2005/8/layout/hierarchy2"/>
    <dgm:cxn modelId="{09AB8AE2-3582-429B-ABF4-541D851A54A0}" type="presParOf" srcId="{BF61876B-B616-462F-8079-D8E6AD2C9F83}" destId="{C36E247F-4B94-461B-9DDD-DC8724260870}" srcOrd="0" destOrd="0" presId="urn:microsoft.com/office/officeart/2005/8/layout/hierarchy2"/>
    <dgm:cxn modelId="{36F2D3A2-2884-403D-98D4-D43006E6ED8D}" type="presParOf" srcId="{62D2FCD9-D7F7-43BC-9D99-31D599FAA58A}" destId="{04E3D5DF-D26B-4FF2-9FD5-06CAE1E876F2}" srcOrd="3" destOrd="0" presId="urn:microsoft.com/office/officeart/2005/8/layout/hierarchy2"/>
    <dgm:cxn modelId="{AA54139B-7A49-457F-9794-84899A7AE9F0}" type="presParOf" srcId="{04E3D5DF-D26B-4FF2-9FD5-06CAE1E876F2}" destId="{01FE0DDD-7329-4D02-95E6-090984628D3B}" srcOrd="0" destOrd="0" presId="urn:microsoft.com/office/officeart/2005/8/layout/hierarchy2"/>
    <dgm:cxn modelId="{78C2B504-A7A4-415B-A2F4-FDDF0D5477F2}" type="presParOf" srcId="{04E3D5DF-D26B-4FF2-9FD5-06CAE1E876F2}" destId="{157F9470-DC97-43A8-AC53-6ADBE589F747}" srcOrd="1" destOrd="0" presId="urn:microsoft.com/office/officeart/2005/8/layout/hierarchy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BE9EB6-28C0-4297-8F32-2A8CBCCD30BE}" type="doc">
      <dgm:prSet loTypeId="urn:microsoft.com/office/officeart/2005/8/layout/default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9D933AA7-F707-48CD-811C-C82476EAB179}">
      <dgm:prSet/>
      <dgm:spPr/>
      <dgm:t>
        <a:bodyPr/>
        <a:lstStyle/>
        <a:p>
          <a:pPr rtl="0"/>
          <a:r>
            <a:rPr lang="uk-UA" b="1" dirty="0" smtClean="0"/>
            <a:t>порушення герметичності комунікацій, несправності паливної системи, загоряння палива і електропроводки у разі стикання з поверхнями, які мають високі робочі температури (вихлопним колектором, глушником та опалювальною установкою);</a:t>
          </a:r>
          <a:endParaRPr lang="ru-RU" b="1" dirty="0"/>
        </a:p>
      </dgm:t>
    </dgm:pt>
    <dgm:pt modelId="{A04EE02C-B3F1-4A69-A044-32F58D76A725}" type="parTrans" cxnId="{E18797B7-548D-4FBB-8F9E-AA3BB6CDD406}">
      <dgm:prSet/>
      <dgm:spPr/>
      <dgm:t>
        <a:bodyPr/>
        <a:lstStyle/>
        <a:p>
          <a:endParaRPr lang="ru-RU"/>
        </a:p>
      </dgm:t>
    </dgm:pt>
    <dgm:pt modelId="{EAFF26D5-841B-41E6-AD00-9A521CA787CF}" type="sibTrans" cxnId="{E18797B7-548D-4FBB-8F9E-AA3BB6CDD406}">
      <dgm:prSet/>
      <dgm:spPr/>
      <dgm:t>
        <a:bodyPr/>
        <a:lstStyle/>
        <a:p>
          <a:endParaRPr lang="ru-RU"/>
        </a:p>
      </dgm:t>
    </dgm:pt>
    <dgm:pt modelId="{5A80D685-04E2-4D92-A075-DAC09C28EC81}">
      <dgm:prSet/>
      <dgm:spPr/>
      <dgm:t>
        <a:bodyPr/>
        <a:lstStyle/>
        <a:p>
          <a:pPr rtl="0"/>
          <a:r>
            <a:rPr lang="uk-UA" b="1" dirty="0" smtClean="0"/>
            <a:t>спалахування палива внаслідок потрапляння іскри, яка виникає від ударів стальних деталей пошкодженого кузова автомобіля під час дорожньо-транспортної пригоди;</a:t>
          </a:r>
          <a:endParaRPr lang="ru-RU" b="1" dirty="0"/>
        </a:p>
      </dgm:t>
    </dgm:pt>
    <dgm:pt modelId="{FF39F0CE-CAB9-44BE-AC19-0FABF94D538D}" type="parTrans" cxnId="{59BD41EA-21D6-40B0-9932-81F4018A148C}">
      <dgm:prSet/>
      <dgm:spPr/>
      <dgm:t>
        <a:bodyPr/>
        <a:lstStyle/>
        <a:p>
          <a:endParaRPr lang="ru-RU"/>
        </a:p>
      </dgm:t>
    </dgm:pt>
    <dgm:pt modelId="{376A1283-F410-4928-A7BB-1E6170C791B7}" type="sibTrans" cxnId="{59BD41EA-21D6-40B0-9932-81F4018A148C}">
      <dgm:prSet/>
      <dgm:spPr/>
      <dgm:t>
        <a:bodyPr/>
        <a:lstStyle/>
        <a:p>
          <a:endParaRPr lang="ru-RU"/>
        </a:p>
      </dgm:t>
    </dgm:pt>
    <dgm:pt modelId="{C41F7DE4-E896-4EE9-B642-F6C6DC9E5961}">
      <dgm:prSet/>
      <dgm:spPr/>
      <dgm:t>
        <a:bodyPr/>
        <a:lstStyle/>
        <a:p>
          <a:pPr rtl="0"/>
          <a:r>
            <a:rPr lang="uk-UA" b="1" dirty="0" smtClean="0"/>
            <a:t>спалахування палива від потрапляння іскри, розряду статичної електрики;</a:t>
          </a:r>
          <a:endParaRPr lang="ru-RU" b="1" dirty="0"/>
        </a:p>
      </dgm:t>
    </dgm:pt>
    <dgm:pt modelId="{CAD53018-AD32-4E85-8D37-A043DDEA0558}" type="parTrans" cxnId="{16C6A10E-54B5-414F-8010-E50CFB6897B3}">
      <dgm:prSet/>
      <dgm:spPr/>
      <dgm:t>
        <a:bodyPr/>
        <a:lstStyle/>
        <a:p>
          <a:endParaRPr lang="ru-RU"/>
        </a:p>
      </dgm:t>
    </dgm:pt>
    <dgm:pt modelId="{861377D8-B00B-4300-B79A-7E3BC69FC8D7}" type="sibTrans" cxnId="{16C6A10E-54B5-414F-8010-E50CFB6897B3}">
      <dgm:prSet/>
      <dgm:spPr/>
      <dgm:t>
        <a:bodyPr/>
        <a:lstStyle/>
        <a:p>
          <a:endParaRPr lang="ru-RU"/>
        </a:p>
      </dgm:t>
    </dgm:pt>
    <dgm:pt modelId="{AF87A990-C72C-4587-9D98-52E5BA11ECB4}">
      <dgm:prSet/>
      <dgm:spPr/>
      <dgm:t>
        <a:bodyPr/>
        <a:lstStyle/>
        <a:p>
          <a:pPr rtl="0"/>
          <a:r>
            <a:rPr lang="uk-UA" b="1" dirty="0" smtClean="0"/>
            <a:t>спалахування конструкційних матеріалів і палива з причин несправності електрообладнання (короткого замикання, незадовільних контактів тощо);</a:t>
          </a:r>
          <a:endParaRPr lang="ru-RU" b="1" dirty="0"/>
        </a:p>
      </dgm:t>
    </dgm:pt>
    <dgm:pt modelId="{F37CA31A-25E6-4A6B-9F3F-AA42FFD79102}" type="parTrans" cxnId="{BF5FEE4D-7086-4D84-BCCE-91C8B50C3A24}">
      <dgm:prSet/>
      <dgm:spPr/>
      <dgm:t>
        <a:bodyPr/>
        <a:lstStyle/>
        <a:p>
          <a:endParaRPr lang="ru-RU"/>
        </a:p>
      </dgm:t>
    </dgm:pt>
    <dgm:pt modelId="{802C92C4-EB0F-4EFB-B178-624D119185C8}" type="sibTrans" cxnId="{BF5FEE4D-7086-4D84-BCCE-91C8B50C3A24}">
      <dgm:prSet/>
      <dgm:spPr/>
      <dgm:t>
        <a:bodyPr/>
        <a:lstStyle/>
        <a:p>
          <a:endParaRPr lang="ru-RU"/>
        </a:p>
      </dgm:t>
    </dgm:pt>
    <dgm:pt modelId="{41D12BBF-E6CB-4C0B-81C9-8A6DF80F2EDA}">
      <dgm:prSet/>
      <dgm:spPr/>
      <dgm:t>
        <a:bodyPr/>
        <a:lstStyle/>
        <a:p>
          <a:pPr rtl="0"/>
          <a:r>
            <a:rPr lang="uk-UA" b="1" dirty="0" smtClean="0"/>
            <a:t>спалахування конструкційних матеріалів і палива від впливу відкритого вогню (зварювальні роботи, розігрів вузлів автомобіля в зимовий період, перевірка наявності палива в паливних баках за допомогою відкритого вогню, паління тощо).</a:t>
          </a:r>
          <a:endParaRPr lang="ru-RU" b="1" dirty="0"/>
        </a:p>
      </dgm:t>
    </dgm:pt>
    <dgm:pt modelId="{4D7DC7E2-F4D0-4482-B4A0-3FA2B868FCA5}" type="parTrans" cxnId="{36219177-6079-4367-83E8-61E5DC5B964A}">
      <dgm:prSet/>
      <dgm:spPr/>
      <dgm:t>
        <a:bodyPr/>
        <a:lstStyle/>
        <a:p>
          <a:endParaRPr lang="ru-RU"/>
        </a:p>
      </dgm:t>
    </dgm:pt>
    <dgm:pt modelId="{2811BFD1-44F0-425B-BE56-DA76364AAF40}" type="sibTrans" cxnId="{36219177-6079-4367-83E8-61E5DC5B964A}">
      <dgm:prSet/>
      <dgm:spPr/>
      <dgm:t>
        <a:bodyPr/>
        <a:lstStyle/>
        <a:p>
          <a:endParaRPr lang="ru-RU"/>
        </a:p>
      </dgm:t>
    </dgm:pt>
    <dgm:pt modelId="{531321A9-4B0B-4D72-8016-55517F2A8AAC}" type="pres">
      <dgm:prSet presAssocID="{53BE9EB6-28C0-4297-8F32-2A8CBCCD30B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3170BC-2EAC-4748-9323-6EB5C9F38FA4}" type="pres">
      <dgm:prSet presAssocID="{9D933AA7-F707-48CD-811C-C82476EAB17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9FFADA-8467-461F-9ECE-860EA2B800A0}" type="pres">
      <dgm:prSet presAssocID="{EAFF26D5-841B-41E6-AD00-9A521CA787CF}" presName="sibTrans" presStyleCnt="0"/>
      <dgm:spPr/>
      <dgm:t>
        <a:bodyPr/>
        <a:lstStyle/>
        <a:p>
          <a:endParaRPr lang="ru-RU"/>
        </a:p>
      </dgm:t>
    </dgm:pt>
    <dgm:pt modelId="{FFE7A9D5-D918-4A87-8310-F2B523A8BF01}" type="pres">
      <dgm:prSet presAssocID="{5A80D685-04E2-4D92-A075-DAC09C28EC8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F8BDC3-8BA0-4674-A9C9-FE5B5C57A500}" type="pres">
      <dgm:prSet presAssocID="{376A1283-F410-4928-A7BB-1E6170C791B7}" presName="sibTrans" presStyleCnt="0"/>
      <dgm:spPr/>
      <dgm:t>
        <a:bodyPr/>
        <a:lstStyle/>
        <a:p>
          <a:endParaRPr lang="ru-RU"/>
        </a:p>
      </dgm:t>
    </dgm:pt>
    <dgm:pt modelId="{9A001570-7F54-4201-8C28-DB61995E7057}" type="pres">
      <dgm:prSet presAssocID="{C41F7DE4-E896-4EE9-B642-F6C6DC9E596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640BE-C77F-4F4F-89D0-7E3CD4BD8F73}" type="pres">
      <dgm:prSet presAssocID="{861377D8-B00B-4300-B79A-7E3BC69FC8D7}" presName="sibTrans" presStyleCnt="0"/>
      <dgm:spPr/>
      <dgm:t>
        <a:bodyPr/>
        <a:lstStyle/>
        <a:p>
          <a:endParaRPr lang="ru-RU"/>
        </a:p>
      </dgm:t>
    </dgm:pt>
    <dgm:pt modelId="{65D0AD39-1856-4102-B324-A319D34378B0}" type="pres">
      <dgm:prSet presAssocID="{AF87A990-C72C-4587-9D98-52E5BA11EC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7F075D-9067-4664-AC15-BA979D5D78C5}" type="pres">
      <dgm:prSet presAssocID="{802C92C4-EB0F-4EFB-B178-624D119185C8}" presName="sibTrans" presStyleCnt="0"/>
      <dgm:spPr/>
      <dgm:t>
        <a:bodyPr/>
        <a:lstStyle/>
        <a:p>
          <a:endParaRPr lang="ru-RU"/>
        </a:p>
      </dgm:t>
    </dgm:pt>
    <dgm:pt modelId="{EB2A1DAD-41E4-4E84-BA81-DF2140D0F61A}" type="pres">
      <dgm:prSet presAssocID="{41D12BBF-E6CB-4C0B-81C9-8A6DF80F2ED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BD41EA-21D6-40B0-9932-81F4018A148C}" srcId="{53BE9EB6-28C0-4297-8F32-2A8CBCCD30BE}" destId="{5A80D685-04E2-4D92-A075-DAC09C28EC81}" srcOrd="1" destOrd="0" parTransId="{FF39F0CE-CAB9-44BE-AC19-0FABF94D538D}" sibTransId="{376A1283-F410-4928-A7BB-1E6170C791B7}"/>
    <dgm:cxn modelId="{6F9CC33A-A9C4-45BF-BBE2-C1560178A39A}" type="presOf" srcId="{5A80D685-04E2-4D92-A075-DAC09C28EC81}" destId="{FFE7A9D5-D918-4A87-8310-F2B523A8BF01}" srcOrd="0" destOrd="0" presId="urn:microsoft.com/office/officeart/2005/8/layout/default"/>
    <dgm:cxn modelId="{301670C9-7EBA-42BF-941B-F161EFF29F4B}" type="presOf" srcId="{C41F7DE4-E896-4EE9-B642-F6C6DC9E5961}" destId="{9A001570-7F54-4201-8C28-DB61995E7057}" srcOrd="0" destOrd="0" presId="urn:microsoft.com/office/officeart/2005/8/layout/default"/>
    <dgm:cxn modelId="{3C174EB2-3D10-4C68-B16E-FF71CBBBCCCC}" type="presOf" srcId="{41D12BBF-E6CB-4C0B-81C9-8A6DF80F2EDA}" destId="{EB2A1DAD-41E4-4E84-BA81-DF2140D0F61A}" srcOrd="0" destOrd="0" presId="urn:microsoft.com/office/officeart/2005/8/layout/default"/>
    <dgm:cxn modelId="{36219177-6079-4367-83E8-61E5DC5B964A}" srcId="{53BE9EB6-28C0-4297-8F32-2A8CBCCD30BE}" destId="{41D12BBF-E6CB-4C0B-81C9-8A6DF80F2EDA}" srcOrd="4" destOrd="0" parTransId="{4D7DC7E2-F4D0-4482-B4A0-3FA2B868FCA5}" sibTransId="{2811BFD1-44F0-425B-BE56-DA76364AAF40}"/>
    <dgm:cxn modelId="{C99D576B-C1BF-461F-80C1-4C4AA87AA8C7}" type="presOf" srcId="{9D933AA7-F707-48CD-811C-C82476EAB179}" destId="{853170BC-2EAC-4748-9323-6EB5C9F38FA4}" srcOrd="0" destOrd="0" presId="urn:microsoft.com/office/officeart/2005/8/layout/default"/>
    <dgm:cxn modelId="{0D1D7A16-5381-4C65-BB06-1C0415712295}" type="presOf" srcId="{AF87A990-C72C-4587-9D98-52E5BA11ECB4}" destId="{65D0AD39-1856-4102-B324-A319D34378B0}" srcOrd="0" destOrd="0" presId="urn:microsoft.com/office/officeart/2005/8/layout/default"/>
    <dgm:cxn modelId="{E18797B7-548D-4FBB-8F9E-AA3BB6CDD406}" srcId="{53BE9EB6-28C0-4297-8F32-2A8CBCCD30BE}" destId="{9D933AA7-F707-48CD-811C-C82476EAB179}" srcOrd="0" destOrd="0" parTransId="{A04EE02C-B3F1-4A69-A044-32F58D76A725}" sibTransId="{EAFF26D5-841B-41E6-AD00-9A521CA787CF}"/>
    <dgm:cxn modelId="{BF5FEE4D-7086-4D84-BCCE-91C8B50C3A24}" srcId="{53BE9EB6-28C0-4297-8F32-2A8CBCCD30BE}" destId="{AF87A990-C72C-4587-9D98-52E5BA11ECB4}" srcOrd="3" destOrd="0" parTransId="{F37CA31A-25E6-4A6B-9F3F-AA42FFD79102}" sibTransId="{802C92C4-EB0F-4EFB-B178-624D119185C8}"/>
    <dgm:cxn modelId="{16C6A10E-54B5-414F-8010-E50CFB6897B3}" srcId="{53BE9EB6-28C0-4297-8F32-2A8CBCCD30BE}" destId="{C41F7DE4-E896-4EE9-B642-F6C6DC9E5961}" srcOrd="2" destOrd="0" parTransId="{CAD53018-AD32-4E85-8D37-A043DDEA0558}" sibTransId="{861377D8-B00B-4300-B79A-7E3BC69FC8D7}"/>
    <dgm:cxn modelId="{2A2E7B98-DC31-420A-BA49-EEC02006A6AD}" type="presOf" srcId="{53BE9EB6-28C0-4297-8F32-2A8CBCCD30BE}" destId="{531321A9-4B0B-4D72-8016-55517F2A8AAC}" srcOrd="0" destOrd="0" presId="urn:microsoft.com/office/officeart/2005/8/layout/default"/>
    <dgm:cxn modelId="{A1DAE09B-9837-4851-9D36-F55741BFF583}" type="presParOf" srcId="{531321A9-4B0B-4D72-8016-55517F2A8AAC}" destId="{853170BC-2EAC-4748-9323-6EB5C9F38FA4}" srcOrd="0" destOrd="0" presId="urn:microsoft.com/office/officeart/2005/8/layout/default"/>
    <dgm:cxn modelId="{0F00A7F5-ADC7-4535-B4B6-31EAC5948E01}" type="presParOf" srcId="{531321A9-4B0B-4D72-8016-55517F2A8AAC}" destId="{189FFADA-8467-461F-9ECE-860EA2B800A0}" srcOrd="1" destOrd="0" presId="urn:microsoft.com/office/officeart/2005/8/layout/default"/>
    <dgm:cxn modelId="{9F4B1EB3-C0D1-4898-A33D-8E040699A261}" type="presParOf" srcId="{531321A9-4B0B-4D72-8016-55517F2A8AAC}" destId="{FFE7A9D5-D918-4A87-8310-F2B523A8BF01}" srcOrd="2" destOrd="0" presId="urn:microsoft.com/office/officeart/2005/8/layout/default"/>
    <dgm:cxn modelId="{AE57B3B5-36CB-452F-BDE2-FFB79629DBEF}" type="presParOf" srcId="{531321A9-4B0B-4D72-8016-55517F2A8AAC}" destId="{36F8BDC3-8BA0-4674-A9C9-FE5B5C57A500}" srcOrd="3" destOrd="0" presId="urn:microsoft.com/office/officeart/2005/8/layout/default"/>
    <dgm:cxn modelId="{1704EB3B-47DB-440F-9ABB-ADE33E60E79C}" type="presParOf" srcId="{531321A9-4B0B-4D72-8016-55517F2A8AAC}" destId="{9A001570-7F54-4201-8C28-DB61995E7057}" srcOrd="4" destOrd="0" presId="urn:microsoft.com/office/officeart/2005/8/layout/default"/>
    <dgm:cxn modelId="{ADF6C4BC-862E-4E06-A0A2-BE62396B85CA}" type="presParOf" srcId="{531321A9-4B0B-4D72-8016-55517F2A8AAC}" destId="{439640BE-C77F-4F4F-89D0-7E3CD4BD8F73}" srcOrd="5" destOrd="0" presId="urn:microsoft.com/office/officeart/2005/8/layout/default"/>
    <dgm:cxn modelId="{E8FF9599-EC56-48F8-B821-392CC09DA314}" type="presParOf" srcId="{531321A9-4B0B-4D72-8016-55517F2A8AAC}" destId="{65D0AD39-1856-4102-B324-A319D34378B0}" srcOrd="6" destOrd="0" presId="urn:microsoft.com/office/officeart/2005/8/layout/default"/>
    <dgm:cxn modelId="{EFDE52E6-5885-4E6B-BAD4-2747A7520219}" type="presParOf" srcId="{531321A9-4B0B-4D72-8016-55517F2A8AAC}" destId="{517F075D-9067-4664-AC15-BA979D5D78C5}" srcOrd="7" destOrd="0" presId="urn:microsoft.com/office/officeart/2005/8/layout/default"/>
    <dgm:cxn modelId="{58AA9127-995E-4A69-B1AA-20221A824734}" type="presParOf" srcId="{531321A9-4B0B-4D72-8016-55517F2A8AAC}" destId="{EB2A1DAD-41E4-4E84-BA81-DF2140D0F61A}" srcOrd="8" destOrd="0" presId="urn:microsoft.com/office/officeart/2005/8/layout/default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61148C-AFA6-43F8-BDC2-F5CB454BA91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085A0F-F5B1-4ACD-90D3-D3BB558F5CD4}">
      <dgm:prSet custT="1"/>
      <dgm:spPr/>
      <dgm:t>
        <a:bodyPr/>
        <a:lstStyle/>
        <a:p>
          <a:pPr rtl="0"/>
          <a:r>
            <a:rPr lang="uk-UA" sz="3600" b="0" dirty="0" smtClean="0"/>
            <a:t>Пожежна техніка для захисту об</a:t>
          </a:r>
          <a:r>
            <a:rPr lang="en-US" sz="3600" b="0" dirty="0" smtClean="0"/>
            <a:t>’</a:t>
          </a:r>
          <a:r>
            <a:rPr lang="uk-UA" sz="3600" b="0" dirty="0" err="1" smtClean="0"/>
            <a:t>єктів</a:t>
          </a:r>
          <a:r>
            <a:rPr lang="uk-UA" sz="3600" b="0" dirty="0" smtClean="0"/>
            <a:t>:</a:t>
          </a:r>
          <a:endParaRPr lang="ru-RU" sz="3600" b="0" dirty="0"/>
        </a:p>
      </dgm:t>
    </dgm:pt>
    <dgm:pt modelId="{77991F58-E64E-432A-B465-B53253B1767F}" type="parTrans" cxnId="{E21CC223-F80E-4569-9B3F-7E945DCDC6EC}">
      <dgm:prSet/>
      <dgm:spPr/>
      <dgm:t>
        <a:bodyPr/>
        <a:lstStyle/>
        <a:p>
          <a:endParaRPr lang="ru-RU"/>
        </a:p>
      </dgm:t>
    </dgm:pt>
    <dgm:pt modelId="{99D9B4AD-E266-41F9-8FD0-685DF7F26296}" type="sibTrans" cxnId="{E21CC223-F80E-4569-9B3F-7E945DCDC6EC}">
      <dgm:prSet/>
      <dgm:spPr/>
      <dgm:t>
        <a:bodyPr/>
        <a:lstStyle/>
        <a:p>
          <a:endParaRPr lang="ru-RU"/>
        </a:p>
      </dgm:t>
    </dgm:pt>
    <dgm:pt modelId="{D5777E12-4E85-4CAB-95EB-FD5A4B592DCA}">
      <dgm:prSet/>
      <dgm:spPr/>
      <dgm:t>
        <a:bodyPr/>
        <a:lstStyle/>
        <a:p>
          <a:pPr rtl="0"/>
          <a:r>
            <a:rPr lang="uk-UA" dirty="0" smtClean="0"/>
            <a:t>Пожежні машини</a:t>
          </a:r>
          <a:endParaRPr lang="ru-RU" dirty="0"/>
        </a:p>
      </dgm:t>
    </dgm:pt>
    <dgm:pt modelId="{4011E894-B7E9-4FC1-A730-C440F0CED1DD}" type="parTrans" cxnId="{A768B2EC-7434-4F33-B40C-067E847BA4CB}">
      <dgm:prSet/>
      <dgm:spPr/>
      <dgm:t>
        <a:bodyPr/>
        <a:lstStyle/>
        <a:p>
          <a:endParaRPr lang="ru-RU"/>
        </a:p>
      </dgm:t>
    </dgm:pt>
    <dgm:pt modelId="{52B9C67B-D43F-437E-97A7-B85F51A67BF7}" type="sibTrans" cxnId="{A768B2EC-7434-4F33-B40C-067E847BA4CB}">
      <dgm:prSet/>
      <dgm:spPr/>
      <dgm:t>
        <a:bodyPr/>
        <a:lstStyle/>
        <a:p>
          <a:endParaRPr lang="ru-RU"/>
        </a:p>
      </dgm:t>
    </dgm:pt>
    <dgm:pt modelId="{961B44C4-178E-46AC-BA54-18415FA57841}">
      <dgm:prSet/>
      <dgm:spPr/>
      <dgm:t>
        <a:bodyPr/>
        <a:lstStyle/>
        <a:p>
          <a:pPr rtl="0"/>
          <a:r>
            <a:rPr lang="uk-UA" dirty="0" smtClean="0"/>
            <a:t>Пожежні автомобілі</a:t>
          </a:r>
          <a:endParaRPr lang="ru-RU" dirty="0"/>
        </a:p>
      </dgm:t>
    </dgm:pt>
    <dgm:pt modelId="{13DC3402-E280-4F93-8165-054017387AF0}" type="parTrans" cxnId="{B61FD451-3BA0-4FF8-9C98-5D7E3445F0AB}">
      <dgm:prSet/>
      <dgm:spPr/>
      <dgm:t>
        <a:bodyPr/>
        <a:lstStyle/>
        <a:p>
          <a:endParaRPr lang="ru-RU"/>
        </a:p>
      </dgm:t>
    </dgm:pt>
    <dgm:pt modelId="{F2193C9A-6A00-4CE2-8DE0-961F0DFE4C7A}" type="sibTrans" cxnId="{B61FD451-3BA0-4FF8-9C98-5D7E3445F0AB}">
      <dgm:prSet/>
      <dgm:spPr/>
      <dgm:t>
        <a:bodyPr/>
        <a:lstStyle/>
        <a:p>
          <a:endParaRPr lang="ru-RU"/>
        </a:p>
      </dgm:t>
    </dgm:pt>
    <dgm:pt modelId="{26E3C609-BE84-4179-8012-BCB3B70BAB9C}">
      <dgm:prSet/>
      <dgm:spPr/>
      <dgm:t>
        <a:bodyPr/>
        <a:lstStyle/>
        <a:p>
          <a:pPr rtl="0"/>
          <a:r>
            <a:rPr lang="uk-UA" dirty="0" smtClean="0"/>
            <a:t>Пожежна сигналізація</a:t>
          </a:r>
          <a:endParaRPr lang="ru-RU" dirty="0"/>
        </a:p>
      </dgm:t>
    </dgm:pt>
    <dgm:pt modelId="{3A924FC1-0812-4392-A208-8CFC1A3830E9}" type="parTrans" cxnId="{8FC3939F-3FA6-410B-9F09-C949400B1C03}">
      <dgm:prSet/>
      <dgm:spPr/>
      <dgm:t>
        <a:bodyPr/>
        <a:lstStyle/>
        <a:p>
          <a:endParaRPr lang="ru-RU"/>
        </a:p>
      </dgm:t>
    </dgm:pt>
    <dgm:pt modelId="{891897CC-457F-49E9-8593-C8B7B57DBD14}" type="sibTrans" cxnId="{8FC3939F-3FA6-410B-9F09-C949400B1C03}">
      <dgm:prSet/>
      <dgm:spPr/>
      <dgm:t>
        <a:bodyPr/>
        <a:lstStyle/>
        <a:p>
          <a:endParaRPr lang="ru-RU"/>
        </a:p>
      </dgm:t>
    </dgm:pt>
    <dgm:pt modelId="{5D99D626-B485-44ED-9878-4AE118997496}">
      <dgm:prSet/>
      <dgm:spPr/>
      <dgm:t>
        <a:bodyPr/>
        <a:lstStyle/>
        <a:p>
          <a:pPr rtl="0"/>
          <a:r>
            <a:rPr lang="uk-UA" dirty="0" smtClean="0"/>
            <a:t>Установки автоматичного пожежогасіння</a:t>
          </a:r>
          <a:endParaRPr lang="ru-RU" dirty="0"/>
        </a:p>
      </dgm:t>
    </dgm:pt>
    <dgm:pt modelId="{E2F721E9-6E28-4C77-8CD3-D2E80253D934}" type="parTrans" cxnId="{3E60F22F-F2D1-4746-BD76-957D296BE181}">
      <dgm:prSet/>
      <dgm:spPr/>
      <dgm:t>
        <a:bodyPr/>
        <a:lstStyle/>
        <a:p>
          <a:endParaRPr lang="ru-RU"/>
        </a:p>
      </dgm:t>
    </dgm:pt>
    <dgm:pt modelId="{B422FE53-8755-47CA-9EEF-8A111D55AE63}" type="sibTrans" cxnId="{3E60F22F-F2D1-4746-BD76-957D296BE181}">
      <dgm:prSet/>
      <dgm:spPr/>
      <dgm:t>
        <a:bodyPr/>
        <a:lstStyle/>
        <a:p>
          <a:endParaRPr lang="ru-RU"/>
        </a:p>
      </dgm:t>
    </dgm:pt>
    <dgm:pt modelId="{8E49623F-00ED-4426-9B38-6D3FEA39D79B}" type="pres">
      <dgm:prSet presAssocID="{C661148C-AFA6-43F8-BDC2-F5CB454BA913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AFCDD5-1EBE-43B1-9051-CBF2825ADEBF}" type="pres">
      <dgm:prSet presAssocID="{6E085A0F-F5B1-4ACD-90D3-D3BB558F5CD4}" presName="compNode" presStyleCnt="0"/>
      <dgm:spPr/>
    </dgm:pt>
    <dgm:pt modelId="{82BB128F-45A4-4A4B-9DD2-41EE2F42CED7}" type="pres">
      <dgm:prSet presAssocID="{6E085A0F-F5B1-4ACD-90D3-D3BB558F5CD4}" presName="aNode" presStyleLbl="bgShp" presStyleIdx="0" presStyleCnt="1"/>
      <dgm:spPr/>
      <dgm:t>
        <a:bodyPr/>
        <a:lstStyle/>
        <a:p>
          <a:endParaRPr lang="ru-RU"/>
        </a:p>
      </dgm:t>
    </dgm:pt>
    <dgm:pt modelId="{1999DDD1-8D7A-40AA-B19F-2395EB81B7DA}" type="pres">
      <dgm:prSet presAssocID="{6E085A0F-F5B1-4ACD-90D3-D3BB558F5CD4}" presName="textNode" presStyleLbl="bgShp" presStyleIdx="0" presStyleCnt="1"/>
      <dgm:spPr/>
      <dgm:t>
        <a:bodyPr/>
        <a:lstStyle/>
        <a:p>
          <a:endParaRPr lang="ru-RU"/>
        </a:p>
      </dgm:t>
    </dgm:pt>
    <dgm:pt modelId="{F456ABA2-F755-42E8-A67F-57A476B437BA}" type="pres">
      <dgm:prSet presAssocID="{6E085A0F-F5B1-4ACD-90D3-D3BB558F5CD4}" presName="compChildNode" presStyleCnt="0"/>
      <dgm:spPr/>
    </dgm:pt>
    <dgm:pt modelId="{3988A316-8A38-4AFB-B9CD-653DDBC831CC}" type="pres">
      <dgm:prSet presAssocID="{6E085A0F-F5B1-4ACD-90D3-D3BB558F5CD4}" presName="theInnerList" presStyleCnt="0"/>
      <dgm:spPr/>
    </dgm:pt>
    <dgm:pt modelId="{01847FD4-85CB-49B1-A73C-130BCBEA28FE}" type="pres">
      <dgm:prSet presAssocID="{D5777E12-4E85-4CAB-95EB-FD5A4B592DCA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151998-AE2F-484E-85FD-B7416FC7F198}" type="pres">
      <dgm:prSet presAssocID="{D5777E12-4E85-4CAB-95EB-FD5A4B592DCA}" presName="aSpace2" presStyleCnt="0"/>
      <dgm:spPr/>
    </dgm:pt>
    <dgm:pt modelId="{AAD97474-84F0-46CE-918A-8714EA2B73BC}" type="pres">
      <dgm:prSet presAssocID="{961B44C4-178E-46AC-BA54-18415FA57841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639D7-D221-4DF6-867A-BD62F9FFF984}" type="pres">
      <dgm:prSet presAssocID="{961B44C4-178E-46AC-BA54-18415FA57841}" presName="aSpace2" presStyleCnt="0"/>
      <dgm:spPr/>
    </dgm:pt>
    <dgm:pt modelId="{90E864F2-8990-4F30-ACE0-F8C5C7743918}" type="pres">
      <dgm:prSet presAssocID="{26E3C609-BE84-4179-8012-BCB3B70BAB9C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FCD30-86F0-4A19-8631-B4963A7B2918}" type="pres">
      <dgm:prSet presAssocID="{26E3C609-BE84-4179-8012-BCB3B70BAB9C}" presName="aSpace2" presStyleCnt="0"/>
      <dgm:spPr/>
    </dgm:pt>
    <dgm:pt modelId="{FC81A397-F8D7-43F4-ADA5-BD048A56B6F0}" type="pres">
      <dgm:prSet presAssocID="{5D99D626-B485-44ED-9878-4AE118997496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1CC223-F80E-4569-9B3F-7E945DCDC6EC}" srcId="{C661148C-AFA6-43F8-BDC2-F5CB454BA913}" destId="{6E085A0F-F5B1-4ACD-90D3-D3BB558F5CD4}" srcOrd="0" destOrd="0" parTransId="{77991F58-E64E-432A-B465-B53253B1767F}" sibTransId="{99D9B4AD-E266-41F9-8FD0-685DF7F26296}"/>
    <dgm:cxn modelId="{B5A13413-6C69-4EA8-9CCC-15CDA783576B}" type="presOf" srcId="{5D99D626-B485-44ED-9878-4AE118997496}" destId="{FC81A397-F8D7-43F4-ADA5-BD048A56B6F0}" srcOrd="0" destOrd="0" presId="urn:microsoft.com/office/officeart/2005/8/layout/lProcess2"/>
    <dgm:cxn modelId="{A768B2EC-7434-4F33-B40C-067E847BA4CB}" srcId="{6E085A0F-F5B1-4ACD-90D3-D3BB558F5CD4}" destId="{D5777E12-4E85-4CAB-95EB-FD5A4B592DCA}" srcOrd="0" destOrd="0" parTransId="{4011E894-B7E9-4FC1-A730-C440F0CED1DD}" sibTransId="{52B9C67B-D43F-437E-97A7-B85F51A67BF7}"/>
    <dgm:cxn modelId="{4C24DC05-32C3-4D51-B5D1-5CF54E8D367B}" type="presOf" srcId="{6E085A0F-F5B1-4ACD-90D3-D3BB558F5CD4}" destId="{82BB128F-45A4-4A4B-9DD2-41EE2F42CED7}" srcOrd="0" destOrd="0" presId="urn:microsoft.com/office/officeart/2005/8/layout/lProcess2"/>
    <dgm:cxn modelId="{8FC3939F-3FA6-410B-9F09-C949400B1C03}" srcId="{6E085A0F-F5B1-4ACD-90D3-D3BB558F5CD4}" destId="{26E3C609-BE84-4179-8012-BCB3B70BAB9C}" srcOrd="2" destOrd="0" parTransId="{3A924FC1-0812-4392-A208-8CFC1A3830E9}" sibTransId="{891897CC-457F-49E9-8593-C8B7B57DBD14}"/>
    <dgm:cxn modelId="{BA249875-13D3-41F2-A999-C689BB7BB138}" type="presOf" srcId="{C661148C-AFA6-43F8-BDC2-F5CB454BA913}" destId="{8E49623F-00ED-4426-9B38-6D3FEA39D79B}" srcOrd="0" destOrd="0" presId="urn:microsoft.com/office/officeart/2005/8/layout/lProcess2"/>
    <dgm:cxn modelId="{FD2D618F-BEE8-4865-9948-1A1F55650B6F}" type="presOf" srcId="{961B44C4-178E-46AC-BA54-18415FA57841}" destId="{AAD97474-84F0-46CE-918A-8714EA2B73BC}" srcOrd="0" destOrd="0" presId="urn:microsoft.com/office/officeart/2005/8/layout/lProcess2"/>
    <dgm:cxn modelId="{A5072634-D4EB-4375-8450-592AE284C6A0}" type="presOf" srcId="{D5777E12-4E85-4CAB-95EB-FD5A4B592DCA}" destId="{01847FD4-85CB-49B1-A73C-130BCBEA28FE}" srcOrd="0" destOrd="0" presId="urn:microsoft.com/office/officeart/2005/8/layout/lProcess2"/>
    <dgm:cxn modelId="{4054ECB8-36BD-41DF-BCC5-7ED3C69FC7FE}" type="presOf" srcId="{26E3C609-BE84-4179-8012-BCB3B70BAB9C}" destId="{90E864F2-8990-4F30-ACE0-F8C5C7743918}" srcOrd="0" destOrd="0" presId="urn:microsoft.com/office/officeart/2005/8/layout/lProcess2"/>
    <dgm:cxn modelId="{D873EC80-2355-4C34-831C-C2561C5B6308}" type="presOf" srcId="{6E085A0F-F5B1-4ACD-90D3-D3BB558F5CD4}" destId="{1999DDD1-8D7A-40AA-B19F-2395EB81B7DA}" srcOrd="1" destOrd="0" presId="urn:microsoft.com/office/officeart/2005/8/layout/lProcess2"/>
    <dgm:cxn modelId="{3E60F22F-F2D1-4746-BD76-957D296BE181}" srcId="{6E085A0F-F5B1-4ACD-90D3-D3BB558F5CD4}" destId="{5D99D626-B485-44ED-9878-4AE118997496}" srcOrd="3" destOrd="0" parTransId="{E2F721E9-6E28-4C77-8CD3-D2E80253D934}" sibTransId="{B422FE53-8755-47CA-9EEF-8A111D55AE63}"/>
    <dgm:cxn modelId="{B61FD451-3BA0-4FF8-9C98-5D7E3445F0AB}" srcId="{6E085A0F-F5B1-4ACD-90D3-D3BB558F5CD4}" destId="{961B44C4-178E-46AC-BA54-18415FA57841}" srcOrd="1" destOrd="0" parTransId="{13DC3402-E280-4F93-8165-054017387AF0}" sibTransId="{F2193C9A-6A00-4CE2-8DE0-961F0DFE4C7A}"/>
    <dgm:cxn modelId="{811C1725-6479-4D8A-AC56-4922A5ADA13F}" type="presParOf" srcId="{8E49623F-00ED-4426-9B38-6D3FEA39D79B}" destId="{26AFCDD5-1EBE-43B1-9051-CBF2825ADEBF}" srcOrd="0" destOrd="0" presId="urn:microsoft.com/office/officeart/2005/8/layout/lProcess2"/>
    <dgm:cxn modelId="{0FDE1C01-D7EF-4065-9513-5FF75C3D28DD}" type="presParOf" srcId="{26AFCDD5-1EBE-43B1-9051-CBF2825ADEBF}" destId="{82BB128F-45A4-4A4B-9DD2-41EE2F42CED7}" srcOrd="0" destOrd="0" presId="urn:microsoft.com/office/officeart/2005/8/layout/lProcess2"/>
    <dgm:cxn modelId="{EE306ED3-9BC7-47F4-BF72-B5CD93AA624B}" type="presParOf" srcId="{26AFCDD5-1EBE-43B1-9051-CBF2825ADEBF}" destId="{1999DDD1-8D7A-40AA-B19F-2395EB81B7DA}" srcOrd="1" destOrd="0" presId="urn:microsoft.com/office/officeart/2005/8/layout/lProcess2"/>
    <dgm:cxn modelId="{99E72760-7AEB-44C0-BF60-90CC6E23F0BD}" type="presParOf" srcId="{26AFCDD5-1EBE-43B1-9051-CBF2825ADEBF}" destId="{F456ABA2-F755-42E8-A67F-57A476B437BA}" srcOrd="2" destOrd="0" presId="urn:microsoft.com/office/officeart/2005/8/layout/lProcess2"/>
    <dgm:cxn modelId="{2B543C61-1882-416E-B4F3-B941E2957748}" type="presParOf" srcId="{F456ABA2-F755-42E8-A67F-57A476B437BA}" destId="{3988A316-8A38-4AFB-B9CD-653DDBC831CC}" srcOrd="0" destOrd="0" presId="urn:microsoft.com/office/officeart/2005/8/layout/lProcess2"/>
    <dgm:cxn modelId="{35C9B3AA-3879-41A6-9B1E-08870896A9E0}" type="presParOf" srcId="{3988A316-8A38-4AFB-B9CD-653DDBC831CC}" destId="{01847FD4-85CB-49B1-A73C-130BCBEA28FE}" srcOrd="0" destOrd="0" presId="urn:microsoft.com/office/officeart/2005/8/layout/lProcess2"/>
    <dgm:cxn modelId="{D5D15B2F-4408-42B3-8C05-E4E51F6E895F}" type="presParOf" srcId="{3988A316-8A38-4AFB-B9CD-653DDBC831CC}" destId="{A1151998-AE2F-484E-85FD-B7416FC7F198}" srcOrd="1" destOrd="0" presId="urn:microsoft.com/office/officeart/2005/8/layout/lProcess2"/>
    <dgm:cxn modelId="{DA4FEF78-D2CC-49B2-871C-7AFE811819E4}" type="presParOf" srcId="{3988A316-8A38-4AFB-B9CD-653DDBC831CC}" destId="{AAD97474-84F0-46CE-918A-8714EA2B73BC}" srcOrd="2" destOrd="0" presId="urn:microsoft.com/office/officeart/2005/8/layout/lProcess2"/>
    <dgm:cxn modelId="{3765B339-CD15-4AC9-926E-F4C5268B816A}" type="presParOf" srcId="{3988A316-8A38-4AFB-B9CD-653DDBC831CC}" destId="{085639D7-D221-4DF6-867A-BD62F9FFF984}" srcOrd="3" destOrd="0" presId="urn:microsoft.com/office/officeart/2005/8/layout/lProcess2"/>
    <dgm:cxn modelId="{BB631218-86A1-4F94-85AD-BE7A1EA38901}" type="presParOf" srcId="{3988A316-8A38-4AFB-B9CD-653DDBC831CC}" destId="{90E864F2-8990-4F30-ACE0-F8C5C7743918}" srcOrd="4" destOrd="0" presId="urn:microsoft.com/office/officeart/2005/8/layout/lProcess2"/>
    <dgm:cxn modelId="{E21F6947-E746-4687-9CB0-75B437A630AA}" type="presParOf" srcId="{3988A316-8A38-4AFB-B9CD-653DDBC831CC}" destId="{EC3FCD30-86F0-4A19-8631-B4963A7B2918}" srcOrd="5" destOrd="0" presId="urn:microsoft.com/office/officeart/2005/8/layout/lProcess2"/>
    <dgm:cxn modelId="{79AAAE30-34B4-4E3D-B293-E24C4C86FAAC}" type="presParOf" srcId="{3988A316-8A38-4AFB-B9CD-653DDBC831CC}" destId="{FC81A397-F8D7-43F4-ADA5-BD048A56B6F0}" srcOrd="6" destOrd="0" presId="urn:microsoft.com/office/officeart/2005/8/layout/lProcess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EF7D5D-1774-435F-B59C-A18603DA29B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C63A02B-621A-4A67-ABF4-057625CEC60E}">
      <dgm:prSet/>
      <dgm:spPr/>
      <dgm:t>
        <a:bodyPr/>
        <a:lstStyle/>
        <a:p>
          <a:pPr rtl="0"/>
          <a:r>
            <a:rPr lang="uk-UA" b="1" dirty="0" smtClean="0"/>
            <a:t>Пожежні машини</a:t>
          </a:r>
          <a:r>
            <a:rPr lang="uk-UA" dirty="0" smtClean="0"/>
            <a:t> призначені для виготовлення вогнегасних речовин: газу, повітряно-механічної піни, аерозольних сумішей, порошків, снігоподібної маси. </a:t>
          </a:r>
          <a:endParaRPr lang="ru-RU" dirty="0"/>
        </a:p>
      </dgm:t>
    </dgm:pt>
    <dgm:pt modelId="{5A99EFA1-8A84-4CAD-8AED-707428B3F151}" type="parTrans" cxnId="{EE4E335A-3E07-480A-88EF-93DA84FF4D87}">
      <dgm:prSet/>
      <dgm:spPr/>
      <dgm:t>
        <a:bodyPr/>
        <a:lstStyle/>
        <a:p>
          <a:endParaRPr lang="ru-RU"/>
        </a:p>
      </dgm:t>
    </dgm:pt>
    <dgm:pt modelId="{CF60F1F6-22F9-43F3-803F-8886DE8E7C98}" type="sibTrans" cxnId="{EE4E335A-3E07-480A-88EF-93DA84FF4D87}">
      <dgm:prSet/>
      <dgm:spPr/>
      <dgm:t>
        <a:bodyPr/>
        <a:lstStyle/>
        <a:p>
          <a:endParaRPr lang="ru-RU"/>
        </a:p>
      </dgm:t>
    </dgm:pt>
    <dgm:pt modelId="{1BD935E7-3F12-49A4-B8DC-AD4CF483E393}" type="pres">
      <dgm:prSet presAssocID="{A5EF7D5D-1774-435F-B59C-A18603DA29B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16BF3E-B5F9-4296-84AA-CF985079D3BE}" type="pres">
      <dgm:prSet presAssocID="{DC63A02B-621A-4A67-ABF4-057625CEC6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4E335A-3E07-480A-88EF-93DA84FF4D87}" srcId="{A5EF7D5D-1774-435F-B59C-A18603DA29BB}" destId="{DC63A02B-621A-4A67-ABF4-057625CEC60E}" srcOrd="0" destOrd="0" parTransId="{5A99EFA1-8A84-4CAD-8AED-707428B3F151}" sibTransId="{CF60F1F6-22F9-43F3-803F-8886DE8E7C98}"/>
    <dgm:cxn modelId="{EE962AC8-80C6-4D33-8EEF-9C19DD183ABC}" type="presOf" srcId="{DC63A02B-621A-4A67-ABF4-057625CEC60E}" destId="{7C16BF3E-B5F9-4296-84AA-CF985079D3BE}" srcOrd="0" destOrd="0" presId="urn:microsoft.com/office/officeart/2005/8/layout/vList2"/>
    <dgm:cxn modelId="{1729C246-98BB-4FC7-AE41-C4C6092357A7}" type="presOf" srcId="{A5EF7D5D-1774-435F-B59C-A18603DA29BB}" destId="{1BD935E7-3F12-49A4-B8DC-AD4CF483E393}" srcOrd="0" destOrd="0" presId="urn:microsoft.com/office/officeart/2005/8/layout/vList2"/>
    <dgm:cxn modelId="{F9487A97-ED9C-4F78-98DC-D44B1565F638}" type="presParOf" srcId="{1BD935E7-3F12-49A4-B8DC-AD4CF483E393}" destId="{7C16BF3E-B5F9-4296-84AA-CF985079D3BE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73A0B90-C724-4E30-B436-5C1B461C839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708AE0-12F2-4542-AE20-6C659F78040F}">
      <dgm:prSet custT="1"/>
      <dgm:spPr/>
      <dgm:t>
        <a:bodyPr/>
        <a:lstStyle/>
        <a:p>
          <a:pPr rtl="0"/>
          <a:r>
            <a:rPr lang="uk-UA" sz="2000" b="1" dirty="0" smtClean="0"/>
            <a:t>Мотопомпа</a:t>
          </a:r>
          <a:r>
            <a:rPr lang="uk-UA" sz="2000" dirty="0" smtClean="0"/>
            <a:t> — це пожежна машина, призначена для створення великого струменя води під тиском, із забором її з водоймища. </a:t>
          </a:r>
          <a:endParaRPr lang="ru-RU" sz="2000" dirty="0"/>
        </a:p>
      </dgm:t>
    </dgm:pt>
    <dgm:pt modelId="{406534FA-2722-4890-A83A-09895DC6FA66}" type="parTrans" cxnId="{A5010FEE-AA21-4DEB-881F-E8445401E4CE}">
      <dgm:prSet/>
      <dgm:spPr/>
      <dgm:t>
        <a:bodyPr/>
        <a:lstStyle/>
        <a:p>
          <a:endParaRPr lang="ru-RU"/>
        </a:p>
      </dgm:t>
    </dgm:pt>
    <dgm:pt modelId="{6A0E2165-0C7C-4AC0-9B79-1F6AF7D5EF48}" type="sibTrans" cxnId="{A5010FEE-AA21-4DEB-881F-E8445401E4CE}">
      <dgm:prSet/>
      <dgm:spPr/>
      <dgm:t>
        <a:bodyPr/>
        <a:lstStyle/>
        <a:p>
          <a:endParaRPr lang="ru-RU"/>
        </a:p>
      </dgm:t>
    </dgm:pt>
    <dgm:pt modelId="{7F9D6E2C-9AA9-485B-9E43-A548FBB95100}" type="pres">
      <dgm:prSet presAssocID="{773A0B90-C724-4E30-B436-5C1B461C839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8C1593-8635-4F36-A79D-4F3C2A8571A2}" type="pres">
      <dgm:prSet presAssocID="{54708AE0-12F2-4542-AE20-6C659F78040F}" presName="parentText" presStyleLbl="node1" presStyleIdx="0" presStyleCnt="1" custScaleX="99536" custScaleY="1197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5FC875-9FB1-4145-9B2D-8BF6BF0428D6}" type="presOf" srcId="{773A0B90-C724-4E30-B436-5C1B461C8398}" destId="{7F9D6E2C-9AA9-485B-9E43-A548FBB95100}" srcOrd="0" destOrd="0" presId="urn:microsoft.com/office/officeart/2005/8/layout/vList2"/>
    <dgm:cxn modelId="{65C8B6C2-D8AC-4D12-8281-D9EA09F2BFBD}" type="presOf" srcId="{54708AE0-12F2-4542-AE20-6C659F78040F}" destId="{048C1593-8635-4F36-A79D-4F3C2A8571A2}" srcOrd="0" destOrd="0" presId="urn:microsoft.com/office/officeart/2005/8/layout/vList2"/>
    <dgm:cxn modelId="{A5010FEE-AA21-4DEB-881F-E8445401E4CE}" srcId="{773A0B90-C724-4E30-B436-5C1B461C8398}" destId="{54708AE0-12F2-4542-AE20-6C659F78040F}" srcOrd="0" destOrd="0" parTransId="{406534FA-2722-4890-A83A-09895DC6FA66}" sibTransId="{6A0E2165-0C7C-4AC0-9B79-1F6AF7D5EF48}"/>
    <dgm:cxn modelId="{15F90272-79F9-4F64-AECC-AF70B49FA87E}" type="presParOf" srcId="{7F9D6E2C-9AA9-485B-9E43-A548FBB95100}" destId="{048C1593-8635-4F36-A79D-4F3C2A8571A2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071061-4C04-4048-8E6D-3A2A3DCB1D25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3FE067-3017-4167-A9BD-84082E295748}">
      <dgm:prSet/>
      <dgm:spPr/>
      <dgm:t>
        <a:bodyPr/>
        <a:lstStyle/>
        <a:p>
          <a:pPr rtl="0"/>
          <a:r>
            <a:rPr lang="uk-UA" dirty="0" smtClean="0"/>
            <a:t>Складовими установок пожежної сигналізації є </a:t>
          </a:r>
          <a:r>
            <a:rPr lang="uk-UA" b="1" i="1" dirty="0" smtClean="0"/>
            <a:t>датчики</a:t>
          </a:r>
          <a:r>
            <a:rPr lang="uk-UA" dirty="0" smtClean="0"/>
            <a:t>.</a:t>
          </a:r>
          <a:endParaRPr lang="ru-RU" dirty="0"/>
        </a:p>
      </dgm:t>
    </dgm:pt>
    <dgm:pt modelId="{B7E6125A-4822-4D96-87AB-FA152C1A9597}" type="parTrans" cxnId="{4B5FB8DA-631C-4A08-95B2-F01903D24110}">
      <dgm:prSet/>
      <dgm:spPr/>
      <dgm:t>
        <a:bodyPr/>
        <a:lstStyle/>
        <a:p>
          <a:endParaRPr lang="ru-RU"/>
        </a:p>
      </dgm:t>
    </dgm:pt>
    <dgm:pt modelId="{4024A9FD-CB7C-4D6C-9EFE-2AA10A9AEC14}" type="sibTrans" cxnId="{4B5FB8DA-631C-4A08-95B2-F01903D24110}">
      <dgm:prSet/>
      <dgm:spPr/>
      <dgm:t>
        <a:bodyPr/>
        <a:lstStyle/>
        <a:p>
          <a:endParaRPr lang="ru-RU"/>
        </a:p>
      </dgm:t>
    </dgm:pt>
    <dgm:pt modelId="{04F6A104-4B90-407D-9A38-1B6C592E16F4}">
      <dgm:prSet/>
      <dgm:spPr/>
      <dgm:t>
        <a:bodyPr/>
        <a:lstStyle/>
        <a:p>
          <a:pPr rtl="0"/>
          <a:r>
            <a:rPr lang="uk-UA" dirty="0" smtClean="0"/>
            <a:t>Датчики можуть бути тепловими, димовими, світловими.</a:t>
          </a:r>
          <a:endParaRPr lang="ru-RU" dirty="0"/>
        </a:p>
      </dgm:t>
    </dgm:pt>
    <dgm:pt modelId="{7BF77A31-9E9F-4492-AF96-55CAAE334FFF}" type="parTrans" cxnId="{0FC460C3-1404-4AC6-859A-092FDC3A0455}">
      <dgm:prSet/>
      <dgm:spPr/>
      <dgm:t>
        <a:bodyPr/>
        <a:lstStyle/>
        <a:p>
          <a:endParaRPr lang="ru-RU"/>
        </a:p>
      </dgm:t>
    </dgm:pt>
    <dgm:pt modelId="{210DFCC3-429F-4E75-97B6-945778DBAD47}" type="sibTrans" cxnId="{0FC460C3-1404-4AC6-859A-092FDC3A0455}">
      <dgm:prSet/>
      <dgm:spPr/>
      <dgm:t>
        <a:bodyPr/>
        <a:lstStyle/>
        <a:p>
          <a:endParaRPr lang="ru-RU"/>
        </a:p>
      </dgm:t>
    </dgm:pt>
    <dgm:pt modelId="{9940794D-204B-41BF-AABC-DAC40F6D0823}" type="pres">
      <dgm:prSet presAssocID="{86071061-4C04-4048-8E6D-3A2A3DCB1D25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63C36E9-F329-491D-AA5F-B58CBF683C0B}" type="pres">
      <dgm:prSet presAssocID="{D43FE067-3017-4167-A9BD-84082E295748}" presName="horFlow" presStyleCnt="0"/>
      <dgm:spPr/>
    </dgm:pt>
    <dgm:pt modelId="{BCAF09E3-367D-4265-8D11-F9FEBF3156C5}" type="pres">
      <dgm:prSet presAssocID="{D43FE067-3017-4167-A9BD-84082E295748}" presName="bigChev" presStyleLbl="node1" presStyleIdx="0" presStyleCnt="1"/>
      <dgm:spPr/>
      <dgm:t>
        <a:bodyPr/>
        <a:lstStyle/>
        <a:p>
          <a:endParaRPr lang="ru-RU"/>
        </a:p>
      </dgm:t>
    </dgm:pt>
    <dgm:pt modelId="{234C2168-19A2-4519-B420-B97BDDC3AE1E}" type="pres">
      <dgm:prSet presAssocID="{7BF77A31-9E9F-4492-AF96-55CAAE334FFF}" presName="parTrans" presStyleCnt="0"/>
      <dgm:spPr/>
    </dgm:pt>
    <dgm:pt modelId="{D2D14ED9-3D8D-4FA1-8E70-68558B441212}" type="pres">
      <dgm:prSet presAssocID="{04F6A104-4B90-407D-9A38-1B6C592E16F4}" presName="node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0BFA7B-2087-4346-8CEC-3BF46D3F3CB6}" type="presOf" srcId="{D43FE067-3017-4167-A9BD-84082E295748}" destId="{BCAF09E3-367D-4265-8D11-F9FEBF3156C5}" srcOrd="0" destOrd="0" presId="urn:microsoft.com/office/officeart/2005/8/layout/lProcess3"/>
    <dgm:cxn modelId="{0FC460C3-1404-4AC6-859A-092FDC3A0455}" srcId="{D43FE067-3017-4167-A9BD-84082E295748}" destId="{04F6A104-4B90-407D-9A38-1B6C592E16F4}" srcOrd="0" destOrd="0" parTransId="{7BF77A31-9E9F-4492-AF96-55CAAE334FFF}" sibTransId="{210DFCC3-429F-4E75-97B6-945778DBAD47}"/>
    <dgm:cxn modelId="{71967037-AC20-4BB6-B294-B7EED589D25D}" type="presOf" srcId="{86071061-4C04-4048-8E6D-3A2A3DCB1D25}" destId="{9940794D-204B-41BF-AABC-DAC40F6D0823}" srcOrd="0" destOrd="0" presId="urn:microsoft.com/office/officeart/2005/8/layout/lProcess3"/>
    <dgm:cxn modelId="{4B5FB8DA-631C-4A08-95B2-F01903D24110}" srcId="{86071061-4C04-4048-8E6D-3A2A3DCB1D25}" destId="{D43FE067-3017-4167-A9BD-84082E295748}" srcOrd="0" destOrd="0" parTransId="{B7E6125A-4822-4D96-87AB-FA152C1A9597}" sibTransId="{4024A9FD-CB7C-4D6C-9EFE-2AA10A9AEC14}"/>
    <dgm:cxn modelId="{6DD27FA1-9CD6-434C-B6E3-C12018313AB9}" type="presOf" srcId="{04F6A104-4B90-407D-9A38-1B6C592E16F4}" destId="{D2D14ED9-3D8D-4FA1-8E70-68558B441212}" srcOrd="0" destOrd="0" presId="urn:microsoft.com/office/officeart/2005/8/layout/lProcess3"/>
    <dgm:cxn modelId="{A4B155F0-500F-4F54-A384-202B4EB9CB20}" type="presParOf" srcId="{9940794D-204B-41BF-AABC-DAC40F6D0823}" destId="{C63C36E9-F329-491D-AA5F-B58CBF683C0B}" srcOrd="0" destOrd="0" presId="urn:microsoft.com/office/officeart/2005/8/layout/lProcess3"/>
    <dgm:cxn modelId="{0286C215-9BB8-47C8-95F7-DFA4E74E2050}" type="presParOf" srcId="{C63C36E9-F329-491D-AA5F-B58CBF683C0B}" destId="{BCAF09E3-367D-4265-8D11-F9FEBF3156C5}" srcOrd="0" destOrd="0" presId="urn:microsoft.com/office/officeart/2005/8/layout/lProcess3"/>
    <dgm:cxn modelId="{3E29417B-1461-4B76-ACA4-A6D6F9C6B425}" type="presParOf" srcId="{C63C36E9-F329-491D-AA5F-B58CBF683C0B}" destId="{234C2168-19A2-4519-B420-B97BDDC3AE1E}" srcOrd="1" destOrd="0" presId="urn:microsoft.com/office/officeart/2005/8/layout/lProcess3"/>
    <dgm:cxn modelId="{F3A6065B-2A67-4823-ACB9-4FDBA3032D10}" type="presParOf" srcId="{C63C36E9-F329-491D-AA5F-B58CBF683C0B}" destId="{D2D14ED9-3D8D-4FA1-8E70-68558B441212}" srcOrd="2" destOrd="0" presId="urn:microsoft.com/office/officeart/2005/8/layout/lProcess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46EFA3-ADC0-41B7-8783-A54895B0366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A74D85-B0F2-41D9-AF3C-312C228DD222}">
      <dgm:prSet/>
      <dgm:spPr/>
      <dgm:t>
        <a:bodyPr/>
        <a:lstStyle/>
        <a:p>
          <a:pPr rtl="0"/>
          <a:r>
            <a:rPr lang="uk-UA" dirty="0" smtClean="0"/>
            <a:t>Стаціонарні установки пожежогасіння: </a:t>
          </a:r>
          <a:endParaRPr lang="ru-RU" dirty="0"/>
        </a:p>
      </dgm:t>
    </dgm:pt>
    <dgm:pt modelId="{311C5814-D8B9-4402-9295-1358899B9F9D}" type="parTrans" cxnId="{BE702E92-AAAE-4525-A6A0-65D1D2544E5C}">
      <dgm:prSet/>
      <dgm:spPr/>
      <dgm:t>
        <a:bodyPr/>
        <a:lstStyle/>
        <a:p>
          <a:endParaRPr lang="ru-RU"/>
        </a:p>
      </dgm:t>
    </dgm:pt>
    <dgm:pt modelId="{3A73D06D-D8E9-446B-AACB-344D619CD4C9}" type="sibTrans" cxnId="{BE702E92-AAAE-4525-A6A0-65D1D2544E5C}">
      <dgm:prSet/>
      <dgm:spPr/>
      <dgm:t>
        <a:bodyPr/>
        <a:lstStyle/>
        <a:p>
          <a:endParaRPr lang="ru-RU"/>
        </a:p>
      </dgm:t>
    </dgm:pt>
    <dgm:pt modelId="{58847530-4D59-43A0-861C-BD6A780159E3}">
      <dgm:prSet/>
      <dgm:spPr/>
      <dgm:t>
        <a:bodyPr/>
        <a:lstStyle/>
        <a:p>
          <a:pPr rtl="0"/>
          <a:r>
            <a:rPr lang="uk-UA" dirty="0" smtClean="0"/>
            <a:t>Спринклерні</a:t>
          </a:r>
          <a:endParaRPr lang="ru-RU" dirty="0"/>
        </a:p>
      </dgm:t>
    </dgm:pt>
    <dgm:pt modelId="{4AC1C721-6F5A-456F-8A99-6A1871FB1262}" type="parTrans" cxnId="{747F0132-D9C5-4985-998C-BD7B4AFE2506}">
      <dgm:prSet/>
      <dgm:spPr/>
      <dgm:t>
        <a:bodyPr/>
        <a:lstStyle/>
        <a:p>
          <a:endParaRPr lang="ru-RU"/>
        </a:p>
      </dgm:t>
    </dgm:pt>
    <dgm:pt modelId="{5F9AC9C5-7EBF-4FEA-B9CE-B57FE9E001EC}" type="sibTrans" cxnId="{747F0132-D9C5-4985-998C-BD7B4AFE2506}">
      <dgm:prSet/>
      <dgm:spPr/>
      <dgm:t>
        <a:bodyPr/>
        <a:lstStyle/>
        <a:p>
          <a:endParaRPr lang="ru-RU"/>
        </a:p>
      </dgm:t>
    </dgm:pt>
    <dgm:pt modelId="{C16EF416-3C1F-42A4-AB74-F87FCD897A36}">
      <dgm:prSet/>
      <dgm:spPr/>
      <dgm:t>
        <a:bodyPr/>
        <a:lstStyle/>
        <a:p>
          <a:pPr rtl="0"/>
          <a:r>
            <a:rPr lang="uk-UA" dirty="0" smtClean="0"/>
            <a:t>Дренчерні </a:t>
          </a:r>
          <a:endParaRPr lang="ru-RU" dirty="0"/>
        </a:p>
      </dgm:t>
    </dgm:pt>
    <dgm:pt modelId="{12B594F6-F7D3-4DBC-B9F7-3E7263C7BCF4}" type="parTrans" cxnId="{3EF10368-2D75-46D8-BD13-C5EB4E64975B}">
      <dgm:prSet/>
      <dgm:spPr/>
      <dgm:t>
        <a:bodyPr/>
        <a:lstStyle/>
        <a:p>
          <a:endParaRPr lang="ru-RU"/>
        </a:p>
      </dgm:t>
    </dgm:pt>
    <dgm:pt modelId="{5935D3D0-258F-4994-8520-A6D1BF1EBDE6}" type="sibTrans" cxnId="{3EF10368-2D75-46D8-BD13-C5EB4E64975B}">
      <dgm:prSet/>
      <dgm:spPr/>
      <dgm:t>
        <a:bodyPr/>
        <a:lstStyle/>
        <a:p>
          <a:endParaRPr lang="ru-RU"/>
        </a:p>
      </dgm:t>
    </dgm:pt>
    <dgm:pt modelId="{6AC087F3-DC19-4D6E-99B2-57BE29922D0A}" type="pres">
      <dgm:prSet presAssocID="{D846EFA3-ADC0-41B7-8783-A54895B036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411B7C-E3D4-4C9C-90D3-0CEB45842797}" type="pres">
      <dgm:prSet presAssocID="{B0A74D85-B0F2-41D9-AF3C-312C228DD222}" presName="composite" presStyleCnt="0"/>
      <dgm:spPr/>
    </dgm:pt>
    <dgm:pt modelId="{EE38D05D-BBF5-4998-8D71-618A13476957}" type="pres">
      <dgm:prSet presAssocID="{B0A74D85-B0F2-41D9-AF3C-312C228DD22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4A2D8-85EC-4767-BFAA-1849E1DBF1D3}" type="pres">
      <dgm:prSet presAssocID="{B0A74D85-B0F2-41D9-AF3C-312C228DD22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F10368-2D75-46D8-BD13-C5EB4E64975B}" srcId="{B0A74D85-B0F2-41D9-AF3C-312C228DD222}" destId="{C16EF416-3C1F-42A4-AB74-F87FCD897A36}" srcOrd="1" destOrd="0" parTransId="{12B594F6-F7D3-4DBC-B9F7-3E7263C7BCF4}" sibTransId="{5935D3D0-258F-4994-8520-A6D1BF1EBDE6}"/>
    <dgm:cxn modelId="{747F0132-D9C5-4985-998C-BD7B4AFE2506}" srcId="{B0A74D85-B0F2-41D9-AF3C-312C228DD222}" destId="{58847530-4D59-43A0-861C-BD6A780159E3}" srcOrd="0" destOrd="0" parTransId="{4AC1C721-6F5A-456F-8A99-6A1871FB1262}" sibTransId="{5F9AC9C5-7EBF-4FEA-B9CE-B57FE9E001EC}"/>
    <dgm:cxn modelId="{BE702E92-AAAE-4525-A6A0-65D1D2544E5C}" srcId="{D846EFA3-ADC0-41B7-8783-A54895B03662}" destId="{B0A74D85-B0F2-41D9-AF3C-312C228DD222}" srcOrd="0" destOrd="0" parTransId="{311C5814-D8B9-4402-9295-1358899B9F9D}" sibTransId="{3A73D06D-D8E9-446B-AACB-344D619CD4C9}"/>
    <dgm:cxn modelId="{A8CC2751-7E96-4B9D-ACAB-947D6EB2B1BB}" type="presOf" srcId="{D846EFA3-ADC0-41B7-8783-A54895B03662}" destId="{6AC087F3-DC19-4D6E-99B2-57BE29922D0A}" srcOrd="0" destOrd="0" presId="urn:microsoft.com/office/officeart/2005/8/layout/hList1"/>
    <dgm:cxn modelId="{DE5F0634-5B52-4935-A90C-8A74CE5EF52A}" type="presOf" srcId="{C16EF416-3C1F-42A4-AB74-F87FCD897A36}" destId="{0B14A2D8-85EC-4767-BFAA-1849E1DBF1D3}" srcOrd="0" destOrd="1" presId="urn:microsoft.com/office/officeart/2005/8/layout/hList1"/>
    <dgm:cxn modelId="{15B0CAB9-20FE-4A9C-9171-E701F5AAA90F}" type="presOf" srcId="{58847530-4D59-43A0-861C-BD6A780159E3}" destId="{0B14A2D8-85EC-4767-BFAA-1849E1DBF1D3}" srcOrd="0" destOrd="0" presId="urn:microsoft.com/office/officeart/2005/8/layout/hList1"/>
    <dgm:cxn modelId="{3A0AC465-D629-4452-8ADC-CCCD9A585334}" type="presOf" srcId="{B0A74D85-B0F2-41D9-AF3C-312C228DD222}" destId="{EE38D05D-BBF5-4998-8D71-618A13476957}" srcOrd="0" destOrd="0" presId="urn:microsoft.com/office/officeart/2005/8/layout/hList1"/>
    <dgm:cxn modelId="{BA22B2C2-B1C6-4BA7-9242-02C6199061BB}" type="presParOf" srcId="{6AC087F3-DC19-4D6E-99B2-57BE29922D0A}" destId="{C1411B7C-E3D4-4C9C-90D3-0CEB45842797}" srcOrd="0" destOrd="0" presId="urn:microsoft.com/office/officeart/2005/8/layout/hList1"/>
    <dgm:cxn modelId="{9DE330C8-9DDB-4417-B9AD-A5DF5E7C5E1C}" type="presParOf" srcId="{C1411B7C-E3D4-4C9C-90D3-0CEB45842797}" destId="{EE38D05D-BBF5-4998-8D71-618A13476957}" srcOrd="0" destOrd="0" presId="urn:microsoft.com/office/officeart/2005/8/layout/hList1"/>
    <dgm:cxn modelId="{348C6125-74C5-498D-96E5-30F8BDAB59BF}" type="presParOf" srcId="{C1411B7C-E3D4-4C9C-90D3-0CEB45842797}" destId="{0B14A2D8-85EC-4767-BFAA-1849E1DBF1D3}" srcOrd="1" destOrd="0" presId="urn:microsoft.com/office/officeart/2005/8/layout/hList1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C38482B-CFF5-4EDA-81C1-CCC4F6CBC80D}" type="doc">
      <dgm:prSet loTypeId="urn:microsoft.com/office/officeart/2005/8/layout/p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04F9DF-31C3-491D-B3BB-E6BC14018A96}">
      <dgm:prSet/>
      <dgm:spPr/>
      <dgm:t>
        <a:bodyPr/>
        <a:lstStyle/>
        <a:p>
          <a:pPr rtl="0"/>
          <a:r>
            <a:rPr lang="uk-UA" b="1" dirty="0" smtClean="0"/>
            <a:t>внутрішні крани з пожежними рукавами і стовбурами</a:t>
          </a:r>
          <a:endParaRPr lang="ru-RU" b="1" dirty="0"/>
        </a:p>
      </dgm:t>
    </dgm:pt>
    <dgm:pt modelId="{E822A9E7-2AC5-472E-BA08-7AF325DC3FEA}" type="parTrans" cxnId="{0A65DF21-1D5F-411E-865E-38442A374851}">
      <dgm:prSet/>
      <dgm:spPr/>
      <dgm:t>
        <a:bodyPr/>
        <a:lstStyle/>
        <a:p>
          <a:endParaRPr lang="ru-RU"/>
        </a:p>
      </dgm:t>
    </dgm:pt>
    <dgm:pt modelId="{8A028DBF-C310-430D-B87E-C7171B9EA470}" type="sibTrans" cxnId="{0A65DF21-1D5F-411E-865E-38442A374851}">
      <dgm:prSet/>
      <dgm:spPr/>
      <dgm:t>
        <a:bodyPr/>
        <a:lstStyle/>
        <a:p>
          <a:endParaRPr lang="ru-RU"/>
        </a:p>
      </dgm:t>
    </dgm:pt>
    <dgm:pt modelId="{1BE45276-3FEB-4FF2-9616-7C4D4FF0FDA0}">
      <dgm:prSet/>
      <dgm:spPr/>
      <dgm:t>
        <a:bodyPr/>
        <a:lstStyle/>
        <a:p>
          <a:pPr rtl="0"/>
          <a:r>
            <a:rPr lang="uk-UA" b="1" dirty="0" smtClean="0"/>
            <a:t>вогнегасники пінні, вуглекислотні, порошкові тощо</a:t>
          </a:r>
          <a:endParaRPr lang="ru-RU" b="1" dirty="0"/>
        </a:p>
      </dgm:t>
    </dgm:pt>
    <dgm:pt modelId="{5C1CC598-25EC-4E47-AE68-3DBA72404883}" type="parTrans" cxnId="{37F82067-B6DE-41C8-A30B-DC002468C909}">
      <dgm:prSet/>
      <dgm:spPr/>
      <dgm:t>
        <a:bodyPr/>
        <a:lstStyle/>
        <a:p>
          <a:endParaRPr lang="ru-RU"/>
        </a:p>
      </dgm:t>
    </dgm:pt>
    <dgm:pt modelId="{F253CDE0-E73B-494C-B1C4-32E1E8F2E572}" type="sibTrans" cxnId="{37F82067-B6DE-41C8-A30B-DC002468C909}">
      <dgm:prSet/>
      <dgm:spPr/>
      <dgm:t>
        <a:bodyPr/>
        <a:lstStyle/>
        <a:p>
          <a:endParaRPr lang="ru-RU"/>
        </a:p>
      </dgm:t>
    </dgm:pt>
    <dgm:pt modelId="{A0B107F8-A306-4102-909A-94C868DBC2C8}">
      <dgm:prSet/>
      <dgm:spPr/>
      <dgm:t>
        <a:bodyPr/>
        <a:lstStyle/>
        <a:p>
          <a:pPr rtl="0"/>
          <a:r>
            <a:rPr lang="uk-UA" b="1" dirty="0" smtClean="0"/>
            <a:t>ящики з піском, бочки з водою</a:t>
          </a:r>
          <a:endParaRPr lang="ru-RU" b="1" dirty="0"/>
        </a:p>
      </dgm:t>
    </dgm:pt>
    <dgm:pt modelId="{61CA7F71-8488-4F60-9826-DBF53B74E1FE}" type="parTrans" cxnId="{568C60FE-0A6D-4C61-ABFC-B98E894D9A1D}">
      <dgm:prSet/>
      <dgm:spPr/>
      <dgm:t>
        <a:bodyPr/>
        <a:lstStyle/>
        <a:p>
          <a:endParaRPr lang="ru-RU"/>
        </a:p>
      </dgm:t>
    </dgm:pt>
    <dgm:pt modelId="{8ABAD375-88FA-43C8-A48E-014EEAB33A60}" type="sibTrans" cxnId="{568C60FE-0A6D-4C61-ABFC-B98E894D9A1D}">
      <dgm:prSet/>
      <dgm:spPr/>
      <dgm:t>
        <a:bodyPr/>
        <a:lstStyle/>
        <a:p>
          <a:endParaRPr lang="ru-RU"/>
        </a:p>
      </dgm:t>
    </dgm:pt>
    <dgm:pt modelId="{5A719AC6-B79E-48DD-ACD3-70161F7C0D1E}">
      <dgm:prSet/>
      <dgm:spPr/>
      <dgm:t>
        <a:bodyPr/>
        <a:lstStyle/>
        <a:p>
          <a:pPr rtl="0"/>
          <a:r>
            <a:rPr lang="uk-UA" b="1" dirty="0" smtClean="0"/>
            <a:t>простирадла азбестові, повстяні, брезентові</a:t>
          </a:r>
          <a:endParaRPr lang="ru-RU" b="1" dirty="0"/>
        </a:p>
      </dgm:t>
    </dgm:pt>
    <dgm:pt modelId="{4DE8FF49-28CB-4A6E-AF17-B632F582173C}" type="parTrans" cxnId="{D19582D5-EF3E-401D-B65E-CAA8F97D5A45}">
      <dgm:prSet/>
      <dgm:spPr/>
      <dgm:t>
        <a:bodyPr/>
        <a:lstStyle/>
        <a:p>
          <a:endParaRPr lang="ru-RU"/>
        </a:p>
      </dgm:t>
    </dgm:pt>
    <dgm:pt modelId="{D24F7D66-FFAE-46C5-BECF-582B326A066B}" type="sibTrans" cxnId="{D19582D5-EF3E-401D-B65E-CAA8F97D5A45}">
      <dgm:prSet/>
      <dgm:spPr/>
      <dgm:t>
        <a:bodyPr/>
        <a:lstStyle/>
        <a:p>
          <a:endParaRPr lang="ru-RU"/>
        </a:p>
      </dgm:t>
    </dgm:pt>
    <dgm:pt modelId="{99FBDDF6-3C9D-407B-8441-9F359CFB38E9}">
      <dgm:prSet/>
      <dgm:spPr/>
      <dgm:t>
        <a:bodyPr/>
        <a:lstStyle/>
        <a:p>
          <a:pPr rtl="0"/>
          <a:r>
            <a:rPr lang="uk-UA" b="1" dirty="0" smtClean="0"/>
            <a:t>ручний пожежний інструмент</a:t>
          </a:r>
          <a:endParaRPr lang="ru-RU" b="1" dirty="0"/>
        </a:p>
      </dgm:t>
    </dgm:pt>
    <dgm:pt modelId="{72B47507-CECE-457E-9C87-3C24CA85EBF8}" type="parTrans" cxnId="{54BE0DE3-1420-4166-8BEE-A3CE806461A5}">
      <dgm:prSet/>
      <dgm:spPr/>
      <dgm:t>
        <a:bodyPr/>
        <a:lstStyle/>
        <a:p>
          <a:endParaRPr lang="ru-RU"/>
        </a:p>
      </dgm:t>
    </dgm:pt>
    <dgm:pt modelId="{FBF0901A-7AB3-4861-9A0A-160265048D51}" type="sibTrans" cxnId="{54BE0DE3-1420-4166-8BEE-A3CE806461A5}">
      <dgm:prSet/>
      <dgm:spPr/>
      <dgm:t>
        <a:bodyPr/>
        <a:lstStyle/>
        <a:p>
          <a:endParaRPr lang="ru-RU"/>
        </a:p>
      </dgm:t>
    </dgm:pt>
    <dgm:pt modelId="{21094E1E-CB9A-4671-AD80-84C9D2E394E1}" type="pres">
      <dgm:prSet presAssocID="{4C38482B-CFF5-4EDA-81C1-CCC4F6CBC80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4D1DE8-42EE-4E5F-B80A-4AF0ED6CD877}" type="pres">
      <dgm:prSet presAssocID="{4C38482B-CFF5-4EDA-81C1-CCC4F6CBC80D}" presName="bkgdShp" presStyleLbl="alignAccFollowNode1" presStyleIdx="0" presStyleCnt="1"/>
      <dgm:spPr/>
      <dgm:t>
        <a:bodyPr/>
        <a:lstStyle/>
        <a:p>
          <a:endParaRPr lang="ru-RU"/>
        </a:p>
      </dgm:t>
    </dgm:pt>
    <dgm:pt modelId="{BA817C96-70EB-4FCD-B704-46FDA41831B6}" type="pres">
      <dgm:prSet presAssocID="{4C38482B-CFF5-4EDA-81C1-CCC4F6CBC80D}" presName="linComp" presStyleCnt="0"/>
      <dgm:spPr/>
      <dgm:t>
        <a:bodyPr/>
        <a:lstStyle/>
        <a:p>
          <a:endParaRPr lang="ru-RU"/>
        </a:p>
      </dgm:t>
    </dgm:pt>
    <dgm:pt modelId="{B66A2AA1-DACD-46C4-9D75-987BAFF931B9}" type="pres">
      <dgm:prSet presAssocID="{2504F9DF-31C3-491D-B3BB-E6BC14018A96}" presName="compNode" presStyleCnt="0"/>
      <dgm:spPr/>
      <dgm:t>
        <a:bodyPr/>
        <a:lstStyle/>
        <a:p>
          <a:endParaRPr lang="ru-RU"/>
        </a:p>
      </dgm:t>
    </dgm:pt>
    <dgm:pt modelId="{D424A5CC-D35C-48CB-A080-87764D0DF8D3}" type="pres">
      <dgm:prSet presAssocID="{2504F9DF-31C3-491D-B3BB-E6BC14018A9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1A561-B605-49DA-8692-9C2E64897B8A}" type="pres">
      <dgm:prSet presAssocID="{2504F9DF-31C3-491D-B3BB-E6BC14018A96}" presName="invisiNode" presStyleLbl="node1" presStyleIdx="0" presStyleCnt="5"/>
      <dgm:spPr/>
      <dgm:t>
        <a:bodyPr/>
        <a:lstStyle/>
        <a:p>
          <a:endParaRPr lang="ru-RU"/>
        </a:p>
      </dgm:t>
    </dgm:pt>
    <dgm:pt modelId="{92F72178-6EAE-45DB-BECF-9A1D11C6851A}" type="pres">
      <dgm:prSet presAssocID="{2504F9DF-31C3-491D-B3BB-E6BC14018A96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240F5E3-93CA-4642-9237-0CE51663159B}" type="pres">
      <dgm:prSet presAssocID="{8A028DBF-C310-430D-B87E-C7171B9EA47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FB77184-6EE0-41C9-9FB6-A75998F01053}" type="pres">
      <dgm:prSet presAssocID="{1BE45276-3FEB-4FF2-9616-7C4D4FF0FDA0}" presName="compNode" presStyleCnt="0"/>
      <dgm:spPr/>
      <dgm:t>
        <a:bodyPr/>
        <a:lstStyle/>
        <a:p>
          <a:endParaRPr lang="ru-RU"/>
        </a:p>
      </dgm:t>
    </dgm:pt>
    <dgm:pt modelId="{BE8A251A-0599-44DF-BCC1-2DDE3F543270}" type="pres">
      <dgm:prSet presAssocID="{1BE45276-3FEB-4FF2-9616-7C4D4FF0FDA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AD76A-EB8E-46FF-96B6-BF587D3AF2F4}" type="pres">
      <dgm:prSet presAssocID="{1BE45276-3FEB-4FF2-9616-7C4D4FF0FDA0}" presName="invisiNode" presStyleLbl="node1" presStyleIdx="1" presStyleCnt="5"/>
      <dgm:spPr/>
      <dgm:t>
        <a:bodyPr/>
        <a:lstStyle/>
        <a:p>
          <a:endParaRPr lang="ru-RU"/>
        </a:p>
      </dgm:t>
    </dgm:pt>
    <dgm:pt modelId="{C496B62F-87E5-488C-81BF-A0FB7AE3A045}" type="pres">
      <dgm:prSet presAssocID="{1BE45276-3FEB-4FF2-9616-7C4D4FF0FDA0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2C66125-C91C-4D4D-8C91-54269920E6D4}" type="pres">
      <dgm:prSet presAssocID="{F253CDE0-E73B-494C-B1C4-32E1E8F2E57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FA6506F-EBDB-4EE4-BABD-498CE389781E}" type="pres">
      <dgm:prSet presAssocID="{A0B107F8-A306-4102-909A-94C868DBC2C8}" presName="compNode" presStyleCnt="0"/>
      <dgm:spPr/>
      <dgm:t>
        <a:bodyPr/>
        <a:lstStyle/>
        <a:p>
          <a:endParaRPr lang="ru-RU"/>
        </a:p>
      </dgm:t>
    </dgm:pt>
    <dgm:pt modelId="{65215512-F4F6-4925-8B3F-77811541B97F}" type="pres">
      <dgm:prSet presAssocID="{A0B107F8-A306-4102-909A-94C868DBC2C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C8D37-13F4-4EC3-9801-CBD9EC7E182B}" type="pres">
      <dgm:prSet presAssocID="{A0B107F8-A306-4102-909A-94C868DBC2C8}" presName="invisiNode" presStyleLbl="node1" presStyleIdx="2" presStyleCnt="5"/>
      <dgm:spPr/>
      <dgm:t>
        <a:bodyPr/>
        <a:lstStyle/>
        <a:p>
          <a:endParaRPr lang="ru-RU"/>
        </a:p>
      </dgm:t>
    </dgm:pt>
    <dgm:pt modelId="{6714CFB3-5D4B-4972-A17F-5B5328950120}" type="pres">
      <dgm:prSet presAssocID="{A0B107F8-A306-4102-909A-94C868DBC2C8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7EEB62E-8E04-49EA-AFFB-2869C090124B}" type="pres">
      <dgm:prSet presAssocID="{8ABAD375-88FA-43C8-A48E-014EEAB33A6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4CE4C89-E1BB-49E7-90D9-8355E0D20E26}" type="pres">
      <dgm:prSet presAssocID="{5A719AC6-B79E-48DD-ACD3-70161F7C0D1E}" presName="compNode" presStyleCnt="0"/>
      <dgm:spPr/>
      <dgm:t>
        <a:bodyPr/>
        <a:lstStyle/>
        <a:p>
          <a:endParaRPr lang="ru-RU"/>
        </a:p>
      </dgm:t>
    </dgm:pt>
    <dgm:pt modelId="{72493B94-FE44-4357-A380-5C952F6B4C90}" type="pres">
      <dgm:prSet presAssocID="{5A719AC6-B79E-48DD-ACD3-70161F7C0D1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3E0F94-3CAA-4BBD-B004-2A74112C5ACA}" type="pres">
      <dgm:prSet presAssocID="{5A719AC6-B79E-48DD-ACD3-70161F7C0D1E}" presName="invisiNode" presStyleLbl="node1" presStyleIdx="3" presStyleCnt="5"/>
      <dgm:spPr/>
      <dgm:t>
        <a:bodyPr/>
        <a:lstStyle/>
        <a:p>
          <a:endParaRPr lang="ru-RU"/>
        </a:p>
      </dgm:t>
    </dgm:pt>
    <dgm:pt modelId="{C26F5E7A-C58E-4DC6-9CAF-DA0745F9C318}" type="pres">
      <dgm:prSet presAssocID="{5A719AC6-B79E-48DD-ACD3-70161F7C0D1E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28E140E-376A-4C3B-815D-E0F5F703A6C1}" type="pres">
      <dgm:prSet presAssocID="{D24F7D66-FFAE-46C5-BECF-582B326A066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AE3A85A-DFB4-468F-97EA-F3069B6EC71D}" type="pres">
      <dgm:prSet presAssocID="{99FBDDF6-3C9D-407B-8441-9F359CFB38E9}" presName="compNode" presStyleCnt="0"/>
      <dgm:spPr/>
      <dgm:t>
        <a:bodyPr/>
        <a:lstStyle/>
        <a:p>
          <a:endParaRPr lang="ru-RU"/>
        </a:p>
      </dgm:t>
    </dgm:pt>
    <dgm:pt modelId="{A1FC8978-2CE6-4089-B3D0-C5A974BDBA3F}" type="pres">
      <dgm:prSet presAssocID="{99FBDDF6-3C9D-407B-8441-9F359CFB38E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D37AE-9378-474B-99FC-064DDAC87CC5}" type="pres">
      <dgm:prSet presAssocID="{99FBDDF6-3C9D-407B-8441-9F359CFB38E9}" presName="invisiNode" presStyleLbl="node1" presStyleIdx="4" presStyleCnt="5"/>
      <dgm:spPr/>
      <dgm:t>
        <a:bodyPr/>
        <a:lstStyle/>
        <a:p>
          <a:endParaRPr lang="ru-RU"/>
        </a:p>
      </dgm:t>
    </dgm:pt>
    <dgm:pt modelId="{0F4434B2-8748-49ED-858E-BAA2E1596869}" type="pres">
      <dgm:prSet presAssocID="{99FBDDF6-3C9D-407B-8441-9F359CFB38E9}" presName="imagNode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BEAACDAF-9D5E-47A1-B212-03A2C350A225}" type="presOf" srcId="{99FBDDF6-3C9D-407B-8441-9F359CFB38E9}" destId="{A1FC8978-2CE6-4089-B3D0-C5A974BDBA3F}" srcOrd="0" destOrd="0" presId="urn:microsoft.com/office/officeart/2005/8/layout/pList2"/>
    <dgm:cxn modelId="{103E93ED-06F2-4717-A986-4236F53AB4B1}" type="presOf" srcId="{8ABAD375-88FA-43C8-A48E-014EEAB33A60}" destId="{07EEB62E-8E04-49EA-AFFB-2869C090124B}" srcOrd="0" destOrd="0" presId="urn:microsoft.com/office/officeart/2005/8/layout/pList2"/>
    <dgm:cxn modelId="{BB5D1600-2B2C-4FE4-BCA0-D0B9E3F4D1F5}" type="presOf" srcId="{1BE45276-3FEB-4FF2-9616-7C4D4FF0FDA0}" destId="{BE8A251A-0599-44DF-BCC1-2DDE3F543270}" srcOrd="0" destOrd="0" presId="urn:microsoft.com/office/officeart/2005/8/layout/pList2"/>
    <dgm:cxn modelId="{1BC1A8D2-D12D-4571-9F92-D8CC1123E0BE}" type="presOf" srcId="{F253CDE0-E73B-494C-B1C4-32E1E8F2E572}" destId="{32C66125-C91C-4D4D-8C91-54269920E6D4}" srcOrd="0" destOrd="0" presId="urn:microsoft.com/office/officeart/2005/8/layout/pList2"/>
    <dgm:cxn modelId="{C2039953-FC06-4F06-8DF2-D0E4191F05D8}" type="presOf" srcId="{5A719AC6-B79E-48DD-ACD3-70161F7C0D1E}" destId="{72493B94-FE44-4357-A380-5C952F6B4C90}" srcOrd="0" destOrd="0" presId="urn:microsoft.com/office/officeart/2005/8/layout/pList2"/>
    <dgm:cxn modelId="{0A65DF21-1D5F-411E-865E-38442A374851}" srcId="{4C38482B-CFF5-4EDA-81C1-CCC4F6CBC80D}" destId="{2504F9DF-31C3-491D-B3BB-E6BC14018A96}" srcOrd="0" destOrd="0" parTransId="{E822A9E7-2AC5-472E-BA08-7AF325DC3FEA}" sibTransId="{8A028DBF-C310-430D-B87E-C7171B9EA470}"/>
    <dgm:cxn modelId="{461E10D1-42BC-47F2-8B3C-BB3B3D11787F}" type="presOf" srcId="{A0B107F8-A306-4102-909A-94C868DBC2C8}" destId="{65215512-F4F6-4925-8B3F-77811541B97F}" srcOrd="0" destOrd="0" presId="urn:microsoft.com/office/officeart/2005/8/layout/pList2"/>
    <dgm:cxn modelId="{ED3569FD-5A5B-46C0-AEF1-DF7C0CBBD41E}" type="presOf" srcId="{D24F7D66-FFAE-46C5-BECF-582B326A066B}" destId="{A28E140E-376A-4C3B-815D-E0F5F703A6C1}" srcOrd="0" destOrd="0" presId="urn:microsoft.com/office/officeart/2005/8/layout/pList2"/>
    <dgm:cxn modelId="{568C60FE-0A6D-4C61-ABFC-B98E894D9A1D}" srcId="{4C38482B-CFF5-4EDA-81C1-CCC4F6CBC80D}" destId="{A0B107F8-A306-4102-909A-94C868DBC2C8}" srcOrd="2" destOrd="0" parTransId="{61CA7F71-8488-4F60-9826-DBF53B74E1FE}" sibTransId="{8ABAD375-88FA-43C8-A48E-014EEAB33A60}"/>
    <dgm:cxn modelId="{37F82067-B6DE-41C8-A30B-DC002468C909}" srcId="{4C38482B-CFF5-4EDA-81C1-CCC4F6CBC80D}" destId="{1BE45276-3FEB-4FF2-9616-7C4D4FF0FDA0}" srcOrd="1" destOrd="0" parTransId="{5C1CC598-25EC-4E47-AE68-3DBA72404883}" sibTransId="{F253CDE0-E73B-494C-B1C4-32E1E8F2E572}"/>
    <dgm:cxn modelId="{22EB0B92-C87B-4F17-A313-04A2BB67D932}" type="presOf" srcId="{2504F9DF-31C3-491D-B3BB-E6BC14018A96}" destId="{D424A5CC-D35C-48CB-A080-87764D0DF8D3}" srcOrd="0" destOrd="0" presId="urn:microsoft.com/office/officeart/2005/8/layout/pList2"/>
    <dgm:cxn modelId="{51C5DC7A-2E91-4F83-8B0F-FA6A764CC8D9}" type="presOf" srcId="{4C38482B-CFF5-4EDA-81C1-CCC4F6CBC80D}" destId="{21094E1E-CB9A-4671-AD80-84C9D2E394E1}" srcOrd="0" destOrd="0" presId="urn:microsoft.com/office/officeart/2005/8/layout/pList2"/>
    <dgm:cxn modelId="{D19582D5-EF3E-401D-B65E-CAA8F97D5A45}" srcId="{4C38482B-CFF5-4EDA-81C1-CCC4F6CBC80D}" destId="{5A719AC6-B79E-48DD-ACD3-70161F7C0D1E}" srcOrd="3" destOrd="0" parTransId="{4DE8FF49-28CB-4A6E-AF17-B632F582173C}" sibTransId="{D24F7D66-FFAE-46C5-BECF-582B326A066B}"/>
    <dgm:cxn modelId="{54BE0DE3-1420-4166-8BEE-A3CE806461A5}" srcId="{4C38482B-CFF5-4EDA-81C1-CCC4F6CBC80D}" destId="{99FBDDF6-3C9D-407B-8441-9F359CFB38E9}" srcOrd="4" destOrd="0" parTransId="{72B47507-CECE-457E-9C87-3C24CA85EBF8}" sibTransId="{FBF0901A-7AB3-4861-9A0A-160265048D51}"/>
    <dgm:cxn modelId="{AA80B814-A0C1-4D27-A376-827C6823F1F6}" type="presOf" srcId="{8A028DBF-C310-430D-B87E-C7171B9EA470}" destId="{D240F5E3-93CA-4642-9237-0CE51663159B}" srcOrd="0" destOrd="0" presId="urn:microsoft.com/office/officeart/2005/8/layout/pList2"/>
    <dgm:cxn modelId="{6345F019-DCC9-4EFF-835F-5AC889DFA72E}" type="presParOf" srcId="{21094E1E-CB9A-4671-AD80-84C9D2E394E1}" destId="{F44D1DE8-42EE-4E5F-B80A-4AF0ED6CD877}" srcOrd="0" destOrd="0" presId="urn:microsoft.com/office/officeart/2005/8/layout/pList2"/>
    <dgm:cxn modelId="{D680DE64-E4DB-4FCF-843B-6D8237D930B6}" type="presParOf" srcId="{21094E1E-CB9A-4671-AD80-84C9D2E394E1}" destId="{BA817C96-70EB-4FCD-B704-46FDA41831B6}" srcOrd="1" destOrd="0" presId="urn:microsoft.com/office/officeart/2005/8/layout/pList2"/>
    <dgm:cxn modelId="{77B72682-5F98-40C4-82DA-A754AD079A7B}" type="presParOf" srcId="{BA817C96-70EB-4FCD-B704-46FDA41831B6}" destId="{B66A2AA1-DACD-46C4-9D75-987BAFF931B9}" srcOrd="0" destOrd="0" presId="urn:microsoft.com/office/officeart/2005/8/layout/pList2"/>
    <dgm:cxn modelId="{B2DC79AF-0D3A-4B74-9EAC-8011EF409A42}" type="presParOf" srcId="{B66A2AA1-DACD-46C4-9D75-987BAFF931B9}" destId="{D424A5CC-D35C-48CB-A080-87764D0DF8D3}" srcOrd="0" destOrd="0" presId="urn:microsoft.com/office/officeart/2005/8/layout/pList2"/>
    <dgm:cxn modelId="{72E151ED-6943-4C26-B4AE-2F93D722693D}" type="presParOf" srcId="{B66A2AA1-DACD-46C4-9D75-987BAFF931B9}" destId="{1731A561-B605-49DA-8692-9C2E64897B8A}" srcOrd="1" destOrd="0" presId="urn:microsoft.com/office/officeart/2005/8/layout/pList2"/>
    <dgm:cxn modelId="{06389ADF-C004-4FE2-9487-D53D79CCA9CE}" type="presParOf" srcId="{B66A2AA1-DACD-46C4-9D75-987BAFF931B9}" destId="{92F72178-6EAE-45DB-BECF-9A1D11C6851A}" srcOrd="2" destOrd="0" presId="urn:microsoft.com/office/officeart/2005/8/layout/pList2"/>
    <dgm:cxn modelId="{CD239A81-4E7D-489B-84D1-73A6A39C6003}" type="presParOf" srcId="{BA817C96-70EB-4FCD-B704-46FDA41831B6}" destId="{D240F5E3-93CA-4642-9237-0CE51663159B}" srcOrd="1" destOrd="0" presId="urn:microsoft.com/office/officeart/2005/8/layout/pList2"/>
    <dgm:cxn modelId="{D2BA8E0B-2EA0-4C5E-A03A-5181A9D3FC23}" type="presParOf" srcId="{BA817C96-70EB-4FCD-B704-46FDA41831B6}" destId="{5FB77184-6EE0-41C9-9FB6-A75998F01053}" srcOrd="2" destOrd="0" presId="urn:microsoft.com/office/officeart/2005/8/layout/pList2"/>
    <dgm:cxn modelId="{6A0992B3-FD8A-4D0E-A2E5-09CC0724596B}" type="presParOf" srcId="{5FB77184-6EE0-41C9-9FB6-A75998F01053}" destId="{BE8A251A-0599-44DF-BCC1-2DDE3F543270}" srcOrd="0" destOrd="0" presId="urn:microsoft.com/office/officeart/2005/8/layout/pList2"/>
    <dgm:cxn modelId="{FF0A4E0B-9698-486F-B146-DCB7E2FB55E8}" type="presParOf" srcId="{5FB77184-6EE0-41C9-9FB6-A75998F01053}" destId="{56BAD76A-EB8E-46FF-96B6-BF587D3AF2F4}" srcOrd="1" destOrd="0" presId="urn:microsoft.com/office/officeart/2005/8/layout/pList2"/>
    <dgm:cxn modelId="{C13748F7-1176-4897-BA54-0C89AE9420E8}" type="presParOf" srcId="{5FB77184-6EE0-41C9-9FB6-A75998F01053}" destId="{C496B62F-87E5-488C-81BF-A0FB7AE3A045}" srcOrd="2" destOrd="0" presId="urn:microsoft.com/office/officeart/2005/8/layout/pList2"/>
    <dgm:cxn modelId="{003EA1BA-7F16-4E9F-9829-64D39FE69F24}" type="presParOf" srcId="{BA817C96-70EB-4FCD-B704-46FDA41831B6}" destId="{32C66125-C91C-4D4D-8C91-54269920E6D4}" srcOrd="3" destOrd="0" presId="urn:microsoft.com/office/officeart/2005/8/layout/pList2"/>
    <dgm:cxn modelId="{AAE0217F-F472-4302-92C0-3B120EB5AAC9}" type="presParOf" srcId="{BA817C96-70EB-4FCD-B704-46FDA41831B6}" destId="{4FA6506F-EBDB-4EE4-BABD-498CE389781E}" srcOrd="4" destOrd="0" presId="urn:microsoft.com/office/officeart/2005/8/layout/pList2"/>
    <dgm:cxn modelId="{2FC58CF9-2F03-4822-8F81-5D7100AE3470}" type="presParOf" srcId="{4FA6506F-EBDB-4EE4-BABD-498CE389781E}" destId="{65215512-F4F6-4925-8B3F-77811541B97F}" srcOrd="0" destOrd="0" presId="urn:microsoft.com/office/officeart/2005/8/layout/pList2"/>
    <dgm:cxn modelId="{6A8BADC4-2C0A-4DC1-8BBB-897BA72D2673}" type="presParOf" srcId="{4FA6506F-EBDB-4EE4-BABD-498CE389781E}" destId="{A05C8D37-13F4-4EC3-9801-CBD9EC7E182B}" srcOrd="1" destOrd="0" presId="urn:microsoft.com/office/officeart/2005/8/layout/pList2"/>
    <dgm:cxn modelId="{55666AF8-5640-4BBE-920E-98CB46A9C4FF}" type="presParOf" srcId="{4FA6506F-EBDB-4EE4-BABD-498CE389781E}" destId="{6714CFB3-5D4B-4972-A17F-5B5328950120}" srcOrd="2" destOrd="0" presId="urn:microsoft.com/office/officeart/2005/8/layout/pList2"/>
    <dgm:cxn modelId="{FBA85ACB-6DCF-41AF-A324-1F075C6A7FA0}" type="presParOf" srcId="{BA817C96-70EB-4FCD-B704-46FDA41831B6}" destId="{07EEB62E-8E04-49EA-AFFB-2869C090124B}" srcOrd="5" destOrd="0" presId="urn:microsoft.com/office/officeart/2005/8/layout/pList2"/>
    <dgm:cxn modelId="{BA073B8C-0D98-4C7E-A711-DD991A87C8FC}" type="presParOf" srcId="{BA817C96-70EB-4FCD-B704-46FDA41831B6}" destId="{44CE4C89-E1BB-49E7-90D9-8355E0D20E26}" srcOrd="6" destOrd="0" presId="urn:microsoft.com/office/officeart/2005/8/layout/pList2"/>
    <dgm:cxn modelId="{56E31069-3FEE-497B-A080-A724B6470660}" type="presParOf" srcId="{44CE4C89-E1BB-49E7-90D9-8355E0D20E26}" destId="{72493B94-FE44-4357-A380-5C952F6B4C90}" srcOrd="0" destOrd="0" presId="urn:microsoft.com/office/officeart/2005/8/layout/pList2"/>
    <dgm:cxn modelId="{79273A18-D42F-460C-B5F3-5F4B6762D2E7}" type="presParOf" srcId="{44CE4C89-E1BB-49E7-90D9-8355E0D20E26}" destId="{823E0F94-3CAA-4BBD-B004-2A74112C5ACA}" srcOrd="1" destOrd="0" presId="urn:microsoft.com/office/officeart/2005/8/layout/pList2"/>
    <dgm:cxn modelId="{2C17C833-1058-44E7-B8B6-E4DB6EB0D706}" type="presParOf" srcId="{44CE4C89-E1BB-49E7-90D9-8355E0D20E26}" destId="{C26F5E7A-C58E-4DC6-9CAF-DA0745F9C318}" srcOrd="2" destOrd="0" presId="urn:microsoft.com/office/officeart/2005/8/layout/pList2"/>
    <dgm:cxn modelId="{20DB434E-5E66-4877-A5A3-60887FA2F993}" type="presParOf" srcId="{BA817C96-70EB-4FCD-B704-46FDA41831B6}" destId="{A28E140E-376A-4C3B-815D-E0F5F703A6C1}" srcOrd="7" destOrd="0" presId="urn:microsoft.com/office/officeart/2005/8/layout/pList2"/>
    <dgm:cxn modelId="{30808EE2-AD1D-4555-844F-160B818E7F2A}" type="presParOf" srcId="{BA817C96-70EB-4FCD-B704-46FDA41831B6}" destId="{3AE3A85A-DFB4-468F-97EA-F3069B6EC71D}" srcOrd="8" destOrd="0" presId="urn:microsoft.com/office/officeart/2005/8/layout/pList2"/>
    <dgm:cxn modelId="{39706807-9060-4A0F-A5DB-78FC8B800400}" type="presParOf" srcId="{3AE3A85A-DFB4-468F-97EA-F3069B6EC71D}" destId="{A1FC8978-2CE6-4089-B3D0-C5A974BDBA3F}" srcOrd="0" destOrd="0" presId="urn:microsoft.com/office/officeart/2005/8/layout/pList2"/>
    <dgm:cxn modelId="{30D5A409-6B17-46E6-941D-4A64797DF4B8}" type="presParOf" srcId="{3AE3A85A-DFB4-468F-97EA-F3069B6EC71D}" destId="{CFCD37AE-9378-474B-99FC-064DDAC87CC5}" srcOrd="1" destOrd="0" presId="urn:microsoft.com/office/officeart/2005/8/layout/pList2"/>
    <dgm:cxn modelId="{9AD51175-606D-4EE6-B346-66F18678826B}" type="presParOf" srcId="{3AE3A85A-DFB4-468F-97EA-F3069B6EC71D}" destId="{0F4434B2-8748-49ED-858E-BAA2E1596869}" srcOrd="2" destOrd="0" presId="urn:microsoft.com/office/officeart/2005/8/layout/p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F6A7E52-AA1C-4F84-8BEE-33A42B51FEE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72AAE0-39C4-4670-9C63-B97123FA0362}">
      <dgm:prSet/>
      <dgm:spPr/>
      <dgm:t>
        <a:bodyPr/>
        <a:lstStyle/>
        <a:p>
          <a:pPr rtl="0"/>
          <a:r>
            <a:rPr lang="uk-UA" b="1" dirty="0" smtClean="0"/>
            <a:t>Вогнегасник</a:t>
          </a:r>
          <a:r>
            <a:rPr lang="uk-UA" dirty="0" smtClean="0"/>
            <a:t> — переносний чи пересувний пристрій для гасіння пожеж вогнегасною речовиною, яку він випускає після приведення його в дію.</a:t>
          </a:r>
        </a:p>
        <a:p>
          <a:pPr rtl="0"/>
          <a:r>
            <a:rPr lang="uk-UA" i="1" dirty="0" smtClean="0"/>
            <a:t>Вогнегасники:</a:t>
          </a:r>
          <a:endParaRPr lang="ru-RU" i="1" dirty="0"/>
        </a:p>
      </dgm:t>
    </dgm:pt>
    <dgm:pt modelId="{E804692D-B7DA-4388-8951-815C8B10E608}" type="parTrans" cxnId="{2555453C-63FC-4EDA-B47C-3D598731EECC}">
      <dgm:prSet/>
      <dgm:spPr/>
      <dgm:t>
        <a:bodyPr/>
        <a:lstStyle/>
        <a:p>
          <a:endParaRPr lang="ru-RU"/>
        </a:p>
      </dgm:t>
    </dgm:pt>
    <dgm:pt modelId="{435DC87F-02C7-4C9B-B93C-83297E717FAC}" type="sibTrans" cxnId="{2555453C-63FC-4EDA-B47C-3D598731EECC}">
      <dgm:prSet/>
      <dgm:spPr/>
      <dgm:t>
        <a:bodyPr/>
        <a:lstStyle/>
        <a:p>
          <a:endParaRPr lang="ru-RU"/>
        </a:p>
      </dgm:t>
    </dgm:pt>
    <dgm:pt modelId="{D4399289-567D-49CF-A0D6-6F470F0CFE8F}">
      <dgm:prSet/>
      <dgm:spPr/>
      <dgm:t>
        <a:bodyPr/>
        <a:lstStyle/>
        <a:p>
          <a:pPr rtl="0"/>
          <a:r>
            <a:rPr lang="uk-UA" b="1" i="0" dirty="0" smtClean="0"/>
            <a:t>хімічно-пінні</a:t>
          </a:r>
          <a:endParaRPr lang="ru-RU" b="1" i="0" dirty="0"/>
        </a:p>
      </dgm:t>
    </dgm:pt>
    <dgm:pt modelId="{06E3BF3F-DF78-4483-9B69-A8D6A754A9D6}" type="parTrans" cxnId="{0EAB8192-980C-4851-BDF8-E471C0E091F4}">
      <dgm:prSet/>
      <dgm:spPr/>
      <dgm:t>
        <a:bodyPr/>
        <a:lstStyle/>
        <a:p>
          <a:endParaRPr lang="ru-RU"/>
        </a:p>
      </dgm:t>
    </dgm:pt>
    <dgm:pt modelId="{BB070D34-195D-4DB1-B821-55BE876CD229}" type="sibTrans" cxnId="{0EAB8192-980C-4851-BDF8-E471C0E091F4}">
      <dgm:prSet/>
      <dgm:spPr/>
      <dgm:t>
        <a:bodyPr/>
        <a:lstStyle/>
        <a:p>
          <a:endParaRPr lang="ru-RU"/>
        </a:p>
      </dgm:t>
    </dgm:pt>
    <dgm:pt modelId="{1BE87B29-8309-4EA3-96E5-5908F60B7BC6}">
      <dgm:prSet/>
      <dgm:spPr/>
      <dgm:t>
        <a:bodyPr/>
        <a:lstStyle/>
        <a:p>
          <a:pPr rtl="0"/>
          <a:r>
            <a:rPr lang="uk-UA" b="1" i="0" dirty="0" smtClean="0"/>
            <a:t>вуглекислотні</a:t>
          </a:r>
          <a:endParaRPr lang="ru-RU" b="1" i="0" dirty="0"/>
        </a:p>
      </dgm:t>
    </dgm:pt>
    <dgm:pt modelId="{9049F70B-D598-426C-A700-72774F79D37E}" type="parTrans" cxnId="{8BC11E26-2354-4A4D-83C2-A81D12022E00}">
      <dgm:prSet/>
      <dgm:spPr/>
      <dgm:t>
        <a:bodyPr/>
        <a:lstStyle/>
        <a:p>
          <a:endParaRPr lang="ru-RU"/>
        </a:p>
      </dgm:t>
    </dgm:pt>
    <dgm:pt modelId="{161E5224-3524-4C6E-8FAE-B1E9FD2F6D08}" type="sibTrans" cxnId="{8BC11E26-2354-4A4D-83C2-A81D12022E00}">
      <dgm:prSet/>
      <dgm:spPr/>
      <dgm:t>
        <a:bodyPr/>
        <a:lstStyle/>
        <a:p>
          <a:endParaRPr lang="ru-RU"/>
        </a:p>
      </dgm:t>
    </dgm:pt>
    <dgm:pt modelId="{CCE35ED3-D20E-4987-A3BC-683A603541F8}">
      <dgm:prSet/>
      <dgm:spPr/>
      <dgm:t>
        <a:bodyPr/>
        <a:lstStyle/>
        <a:p>
          <a:pPr rtl="0"/>
          <a:r>
            <a:rPr lang="uk-UA" b="1" i="0" dirty="0" smtClean="0"/>
            <a:t>порошкові</a:t>
          </a:r>
          <a:endParaRPr lang="ru-RU" b="1" i="0" dirty="0"/>
        </a:p>
      </dgm:t>
    </dgm:pt>
    <dgm:pt modelId="{D7BC62E2-73F2-4594-BBAB-36B1DA2D33A6}" type="parTrans" cxnId="{3C2AE8D1-D9A4-43D6-B30A-4ACCAF901A95}">
      <dgm:prSet/>
      <dgm:spPr/>
      <dgm:t>
        <a:bodyPr/>
        <a:lstStyle/>
        <a:p>
          <a:endParaRPr lang="ru-RU"/>
        </a:p>
      </dgm:t>
    </dgm:pt>
    <dgm:pt modelId="{946494B1-929B-4254-9C74-B8D89009120E}" type="sibTrans" cxnId="{3C2AE8D1-D9A4-43D6-B30A-4ACCAF901A95}">
      <dgm:prSet/>
      <dgm:spPr/>
      <dgm:t>
        <a:bodyPr/>
        <a:lstStyle/>
        <a:p>
          <a:endParaRPr lang="ru-RU"/>
        </a:p>
      </dgm:t>
    </dgm:pt>
    <dgm:pt modelId="{376632F4-5126-4362-BCFF-F187DF62B1D2}">
      <dgm:prSet/>
      <dgm:spPr/>
      <dgm:t>
        <a:bodyPr/>
        <a:lstStyle/>
        <a:p>
          <a:pPr rtl="0"/>
          <a:r>
            <a:rPr lang="uk-UA" b="1" i="0" dirty="0" smtClean="0"/>
            <a:t>хладонові</a:t>
          </a:r>
          <a:endParaRPr lang="ru-RU" b="1" i="0" dirty="0"/>
        </a:p>
      </dgm:t>
    </dgm:pt>
    <dgm:pt modelId="{42C650F3-2005-47F3-B3DC-AB8849CC2D5D}" type="parTrans" cxnId="{F1E1AF71-A859-4D79-B4E5-3B9E7AB237D8}">
      <dgm:prSet/>
      <dgm:spPr/>
      <dgm:t>
        <a:bodyPr/>
        <a:lstStyle/>
        <a:p>
          <a:endParaRPr lang="ru-RU"/>
        </a:p>
      </dgm:t>
    </dgm:pt>
    <dgm:pt modelId="{70307AB8-A443-4500-AC80-EB53256CB025}" type="sibTrans" cxnId="{F1E1AF71-A859-4D79-B4E5-3B9E7AB237D8}">
      <dgm:prSet/>
      <dgm:spPr/>
      <dgm:t>
        <a:bodyPr/>
        <a:lstStyle/>
        <a:p>
          <a:endParaRPr lang="ru-RU"/>
        </a:p>
      </dgm:t>
    </dgm:pt>
    <dgm:pt modelId="{2F41B85C-DFEC-4717-AC61-461251592DFD}" type="pres">
      <dgm:prSet presAssocID="{FF6A7E52-AA1C-4F84-8BEE-33A42B51FEE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6A2815-2F1F-4552-9236-272819C8931A}" type="pres">
      <dgm:prSet presAssocID="{3F72AAE0-39C4-4670-9C63-B97123FA0362}" presName="boxAndChildren" presStyleCnt="0"/>
      <dgm:spPr/>
    </dgm:pt>
    <dgm:pt modelId="{01243D19-CCF5-44C4-9E7A-577BAD939CAF}" type="pres">
      <dgm:prSet presAssocID="{3F72AAE0-39C4-4670-9C63-B97123FA0362}" presName="parentTextBox" presStyleLbl="node1" presStyleIdx="0" presStyleCnt="1"/>
      <dgm:spPr/>
      <dgm:t>
        <a:bodyPr/>
        <a:lstStyle/>
        <a:p>
          <a:endParaRPr lang="ru-RU"/>
        </a:p>
      </dgm:t>
    </dgm:pt>
    <dgm:pt modelId="{7AD01F5D-B1E6-4239-93AB-1EAC4D061C61}" type="pres">
      <dgm:prSet presAssocID="{3F72AAE0-39C4-4670-9C63-B97123FA0362}" presName="entireBox" presStyleLbl="node1" presStyleIdx="0" presStyleCnt="1"/>
      <dgm:spPr/>
      <dgm:t>
        <a:bodyPr/>
        <a:lstStyle/>
        <a:p>
          <a:endParaRPr lang="ru-RU"/>
        </a:p>
      </dgm:t>
    </dgm:pt>
    <dgm:pt modelId="{F671803B-0257-4976-A373-7CAE11AFEDB6}" type="pres">
      <dgm:prSet presAssocID="{3F72AAE0-39C4-4670-9C63-B97123FA0362}" presName="descendantBox" presStyleCnt="0"/>
      <dgm:spPr/>
    </dgm:pt>
    <dgm:pt modelId="{87AEADD0-2F8B-4E1D-81EC-437CE55FCCEC}" type="pres">
      <dgm:prSet presAssocID="{D4399289-567D-49CF-A0D6-6F470F0CFE8F}" presName="childTextBox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779E2-313A-4F03-A484-58EB15FA5D9E}" type="pres">
      <dgm:prSet presAssocID="{1BE87B29-8309-4EA3-96E5-5908F60B7BC6}" presName="childTextBox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26D4D-CAD2-4FB5-BA7A-73F72FB7CE26}" type="pres">
      <dgm:prSet presAssocID="{CCE35ED3-D20E-4987-A3BC-683A603541F8}" presName="childTextBox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93DB32-417D-4083-8A54-0E043BA72CCC}" type="pres">
      <dgm:prSet presAssocID="{376632F4-5126-4362-BCFF-F187DF62B1D2}" presName="childTextBox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2AE8D1-D9A4-43D6-B30A-4ACCAF901A95}" srcId="{3F72AAE0-39C4-4670-9C63-B97123FA0362}" destId="{CCE35ED3-D20E-4987-A3BC-683A603541F8}" srcOrd="2" destOrd="0" parTransId="{D7BC62E2-73F2-4594-BBAB-36B1DA2D33A6}" sibTransId="{946494B1-929B-4254-9C74-B8D89009120E}"/>
    <dgm:cxn modelId="{4106F7EE-4B52-4BA0-A6A6-1E8D80FB8443}" type="presOf" srcId="{1BE87B29-8309-4EA3-96E5-5908F60B7BC6}" destId="{201779E2-313A-4F03-A484-58EB15FA5D9E}" srcOrd="0" destOrd="0" presId="urn:microsoft.com/office/officeart/2005/8/layout/process4"/>
    <dgm:cxn modelId="{8BC11E26-2354-4A4D-83C2-A81D12022E00}" srcId="{3F72AAE0-39C4-4670-9C63-B97123FA0362}" destId="{1BE87B29-8309-4EA3-96E5-5908F60B7BC6}" srcOrd="1" destOrd="0" parTransId="{9049F70B-D598-426C-A700-72774F79D37E}" sibTransId="{161E5224-3524-4C6E-8FAE-B1E9FD2F6D08}"/>
    <dgm:cxn modelId="{2555453C-63FC-4EDA-B47C-3D598731EECC}" srcId="{FF6A7E52-AA1C-4F84-8BEE-33A42B51FEEF}" destId="{3F72AAE0-39C4-4670-9C63-B97123FA0362}" srcOrd="0" destOrd="0" parTransId="{E804692D-B7DA-4388-8951-815C8B10E608}" sibTransId="{435DC87F-02C7-4C9B-B93C-83297E717FAC}"/>
    <dgm:cxn modelId="{D9DD6361-6D98-4E38-A015-752B670CDDCA}" type="presOf" srcId="{3F72AAE0-39C4-4670-9C63-B97123FA0362}" destId="{7AD01F5D-B1E6-4239-93AB-1EAC4D061C61}" srcOrd="1" destOrd="0" presId="urn:microsoft.com/office/officeart/2005/8/layout/process4"/>
    <dgm:cxn modelId="{2A87ACF9-758D-4F8A-A26E-2DE10BDEE485}" type="presOf" srcId="{D4399289-567D-49CF-A0D6-6F470F0CFE8F}" destId="{87AEADD0-2F8B-4E1D-81EC-437CE55FCCEC}" srcOrd="0" destOrd="0" presId="urn:microsoft.com/office/officeart/2005/8/layout/process4"/>
    <dgm:cxn modelId="{0EAB8192-980C-4851-BDF8-E471C0E091F4}" srcId="{3F72AAE0-39C4-4670-9C63-B97123FA0362}" destId="{D4399289-567D-49CF-A0D6-6F470F0CFE8F}" srcOrd="0" destOrd="0" parTransId="{06E3BF3F-DF78-4483-9B69-A8D6A754A9D6}" sibTransId="{BB070D34-195D-4DB1-B821-55BE876CD229}"/>
    <dgm:cxn modelId="{28C89A08-A86A-4534-B279-851326826745}" type="presOf" srcId="{FF6A7E52-AA1C-4F84-8BEE-33A42B51FEEF}" destId="{2F41B85C-DFEC-4717-AC61-461251592DFD}" srcOrd="0" destOrd="0" presId="urn:microsoft.com/office/officeart/2005/8/layout/process4"/>
    <dgm:cxn modelId="{CF80E9BC-7F3C-45EB-8F3C-2B37252F0A02}" type="presOf" srcId="{CCE35ED3-D20E-4987-A3BC-683A603541F8}" destId="{35226D4D-CAD2-4FB5-BA7A-73F72FB7CE26}" srcOrd="0" destOrd="0" presId="urn:microsoft.com/office/officeart/2005/8/layout/process4"/>
    <dgm:cxn modelId="{F1E1AF71-A859-4D79-B4E5-3B9E7AB237D8}" srcId="{3F72AAE0-39C4-4670-9C63-B97123FA0362}" destId="{376632F4-5126-4362-BCFF-F187DF62B1D2}" srcOrd="3" destOrd="0" parTransId="{42C650F3-2005-47F3-B3DC-AB8849CC2D5D}" sibTransId="{70307AB8-A443-4500-AC80-EB53256CB025}"/>
    <dgm:cxn modelId="{608484BB-3DAC-4244-910C-6B23B5D2B7F3}" type="presOf" srcId="{3F72AAE0-39C4-4670-9C63-B97123FA0362}" destId="{01243D19-CCF5-44C4-9E7A-577BAD939CAF}" srcOrd="0" destOrd="0" presId="urn:microsoft.com/office/officeart/2005/8/layout/process4"/>
    <dgm:cxn modelId="{50D9327C-BCA9-4E7C-AB26-CF9F50685EEE}" type="presOf" srcId="{376632F4-5126-4362-BCFF-F187DF62B1D2}" destId="{1B93DB32-417D-4083-8A54-0E043BA72CCC}" srcOrd="0" destOrd="0" presId="urn:microsoft.com/office/officeart/2005/8/layout/process4"/>
    <dgm:cxn modelId="{584DEE88-3273-45EC-B747-0582233B016D}" type="presParOf" srcId="{2F41B85C-DFEC-4717-AC61-461251592DFD}" destId="{EA6A2815-2F1F-4552-9236-272819C8931A}" srcOrd="0" destOrd="0" presId="urn:microsoft.com/office/officeart/2005/8/layout/process4"/>
    <dgm:cxn modelId="{50B57D0E-B834-47C9-8EC8-CCE635009D61}" type="presParOf" srcId="{EA6A2815-2F1F-4552-9236-272819C8931A}" destId="{01243D19-CCF5-44C4-9E7A-577BAD939CAF}" srcOrd="0" destOrd="0" presId="urn:microsoft.com/office/officeart/2005/8/layout/process4"/>
    <dgm:cxn modelId="{1AE7416E-AA07-4913-AED0-FC91F560478D}" type="presParOf" srcId="{EA6A2815-2F1F-4552-9236-272819C8931A}" destId="{7AD01F5D-B1E6-4239-93AB-1EAC4D061C61}" srcOrd="1" destOrd="0" presId="urn:microsoft.com/office/officeart/2005/8/layout/process4"/>
    <dgm:cxn modelId="{D0EC08C5-48DB-4E88-A67B-872135DC8816}" type="presParOf" srcId="{EA6A2815-2F1F-4552-9236-272819C8931A}" destId="{F671803B-0257-4976-A373-7CAE11AFEDB6}" srcOrd="2" destOrd="0" presId="urn:microsoft.com/office/officeart/2005/8/layout/process4"/>
    <dgm:cxn modelId="{2F2087E6-87D6-4FAF-989B-971C62ADA5A0}" type="presParOf" srcId="{F671803B-0257-4976-A373-7CAE11AFEDB6}" destId="{87AEADD0-2F8B-4E1D-81EC-437CE55FCCEC}" srcOrd="0" destOrd="0" presId="urn:microsoft.com/office/officeart/2005/8/layout/process4"/>
    <dgm:cxn modelId="{381069F8-4E91-4EFE-A29B-77D28A9F241B}" type="presParOf" srcId="{F671803B-0257-4976-A373-7CAE11AFEDB6}" destId="{201779E2-313A-4F03-A484-58EB15FA5D9E}" srcOrd="1" destOrd="0" presId="urn:microsoft.com/office/officeart/2005/8/layout/process4"/>
    <dgm:cxn modelId="{431A4F9E-2DCC-493C-95C2-974412ECB079}" type="presParOf" srcId="{F671803B-0257-4976-A373-7CAE11AFEDB6}" destId="{35226D4D-CAD2-4FB5-BA7A-73F72FB7CE26}" srcOrd="2" destOrd="0" presId="urn:microsoft.com/office/officeart/2005/8/layout/process4"/>
    <dgm:cxn modelId="{E681834E-93B7-4DCB-84E2-481FE1B27A18}" type="presParOf" srcId="{F671803B-0257-4976-A373-7CAE11AFEDB6}" destId="{1B93DB32-417D-4083-8A54-0E043BA72CCC}" srcOrd="3" destOrd="0" presId="urn:microsoft.com/office/officeart/2005/8/layout/process4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43086A2-5446-46A5-9795-179D69A17449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ru-RU"/>
        </a:p>
      </dgm:t>
    </dgm:pt>
    <dgm:pt modelId="{7CA73FED-6A7C-45A4-9441-3A5C1643658E}">
      <dgm:prSet/>
      <dgm:spPr/>
      <dgm:t>
        <a:bodyPr/>
        <a:lstStyle/>
        <a:p>
          <a:pPr rtl="0"/>
          <a:r>
            <a:rPr lang="uk-UA" b="1" dirty="0" smtClean="0"/>
            <a:t>КТЗ повинні бути забезпечені вогнегасниками.</a:t>
          </a:r>
          <a:endParaRPr lang="ru-RU" b="1" dirty="0"/>
        </a:p>
      </dgm:t>
    </dgm:pt>
    <dgm:pt modelId="{2B9A8FD0-DDB7-4906-9010-E39C777E6AF3}" type="parTrans" cxnId="{8F32C9E0-3392-410D-93AE-00E534CFD7C4}">
      <dgm:prSet/>
      <dgm:spPr/>
      <dgm:t>
        <a:bodyPr/>
        <a:lstStyle/>
        <a:p>
          <a:endParaRPr lang="ru-RU"/>
        </a:p>
      </dgm:t>
    </dgm:pt>
    <dgm:pt modelId="{C9F86281-1A49-4152-9C8A-94A2799BA262}" type="sibTrans" cxnId="{8F32C9E0-3392-410D-93AE-00E534CFD7C4}">
      <dgm:prSet/>
      <dgm:spPr/>
      <dgm:t>
        <a:bodyPr/>
        <a:lstStyle/>
        <a:p>
          <a:endParaRPr lang="ru-RU"/>
        </a:p>
      </dgm:t>
    </dgm:pt>
    <dgm:pt modelId="{FAF4A2BE-3BBF-432E-8261-390F6ACE0230}">
      <dgm:prSet/>
      <dgm:spPr/>
      <dgm:t>
        <a:bodyPr/>
        <a:lstStyle/>
        <a:p>
          <a:pPr rtl="0"/>
          <a:r>
            <a:rPr lang="uk-UA" b="1" dirty="0" smtClean="0"/>
            <a:t>Конструкція кронштейна вогнегасника повинна бути надійною.</a:t>
          </a:r>
          <a:endParaRPr lang="ru-RU" b="1" dirty="0"/>
        </a:p>
      </dgm:t>
    </dgm:pt>
    <dgm:pt modelId="{F7C380D6-7D4B-4F33-8DCD-F98FDF2D9A3F}" type="parTrans" cxnId="{B179A507-3BDE-496C-ABBE-B221791A3DCB}">
      <dgm:prSet/>
      <dgm:spPr/>
      <dgm:t>
        <a:bodyPr/>
        <a:lstStyle/>
        <a:p>
          <a:endParaRPr lang="ru-RU"/>
        </a:p>
      </dgm:t>
    </dgm:pt>
    <dgm:pt modelId="{AC189457-CA7C-49DC-8C5B-9AE96F005C24}" type="sibTrans" cxnId="{B179A507-3BDE-496C-ABBE-B221791A3DCB}">
      <dgm:prSet/>
      <dgm:spPr/>
      <dgm:t>
        <a:bodyPr/>
        <a:lstStyle/>
        <a:p>
          <a:endParaRPr lang="ru-RU"/>
        </a:p>
      </dgm:t>
    </dgm:pt>
    <dgm:pt modelId="{B18D80AB-92E7-4875-9EBA-A7554F350F99}">
      <dgm:prSet/>
      <dgm:spPr/>
      <dgm:t>
        <a:bodyPr/>
        <a:lstStyle/>
        <a:p>
          <a:pPr rtl="0"/>
          <a:r>
            <a:rPr lang="uk-UA" b="1" dirty="0" smtClean="0"/>
            <a:t>У всіх КТЗ вогнегасники розміщуються безпосередньо біля сидіння водія в легкодоступному для нього місці. </a:t>
          </a:r>
          <a:endParaRPr lang="ru-RU" b="1" dirty="0"/>
        </a:p>
      </dgm:t>
    </dgm:pt>
    <dgm:pt modelId="{1A786A3E-753E-4EFC-8AA7-B31047EAEFED}" type="parTrans" cxnId="{0AE693C1-6CEF-411F-883E-0397324DFA56}">
      <dgm:prSet/>
      <dgm:spPr/>
      <dgm:t>
        <a:bodyPr/>
        <a:lstStyle/>
        <a:p>
          <a:endParaRPr lang="ru-RU"/>
        </a:p>
      </dgm:t>
    </dgm:pt>
    <dgm:pt modelId="{A3799681-4E62-451F-A528-E9B7FB5CF8B3}" type="sibTrans" cxnId="{0AE693C1-6CEF-411F-883E-0397324DFA56}">
      <dgm:prSet/>
      <dgm:spPr/>
      <dgm:t>
        <a:bodyPr/>
        <a:lstStyle/>
        <a:p>
          <a:endParaRPr lang="ru-RU"/>
        </a:p>
      </dgm:t>
    </dgm:pt>
    <dgm:pt modelId="{EEA71B9A-1EF3-4D9A-A71D-1BBCEAA9AF58}">
      <dgm:prSet/>
      <dgm:spPr/>
      <dgm:t>
        <a:bodyPr/>
        <a:lstStyle/>
        <a:p>
          <a:pPr rtl="0"/>
          <a:r>
            <a:rPr lang="uk-UA" b="1" dirty="0" smtClean="0"/>
            <a:t>Вогнегасники, які розміщують поза кабіною (пасажирським салоном автобуса), потрібно захищати від впливу атмосферних опадів, сонячних променів і бруду.</a:t>
          </a:r>
          <a:endParaRPr lang="ru-RU" b="1" dirty="0"/>
        </a:p>
      </dgm:t>
    </dgm:pt>
    <dgm:pt modelId="{C279FF47-EDC9-4DE6-BAA2-90CBD460376A}" type="parTrans" cxnId="{247A8DAC-ED7F-41C6-BE37-F308B42EE76F}">
      <dgm:prSet/>
      <dgm:spPr/>
      <dgm:t>
        <a:bodyPr/>
        <a:lstStyle/>
        <a:p>
          <a:endParaRPr lang="ru-RU"/>
        </a:p>
      </dgm:t>
    </dgm:pt>
    <dgm:pt modelId="{01392D23-ED03-4BA6-AACD-E0BB690893FE}" type="sibTrans" cxnId="{247A8DAC-ED7F-41C6-BE37-F308B42EE76F}">
      <dgm:prSet/>
      <dgm:spPr/>
      <dgm:t>
        <a:bodyPr/>
        <a:lstStyle/>
        <a:p>
          <a:endParaRPr lang="ru-RU"/>
        </a:p>
      </dgm:t>
    </dgm:pt>
    <dgm:pt modelId="{EAFFD9C6-459B-49A4-BD7A-54310BCA697B}">
      <dgm:prSet/>
      <dgm:spPr/>
      <dgm:t>
        <a:bodyPr/>
        <a:lstStyle/>
        <a:p>
          <a:pPr rtl="0"/>
          <a:r>
            <a:rPr lang="uk-UA" b="1" dirty="0" smtClean="0"/>
            <a:t>У кабіні вантажних автомобілів вогнегасники можуть бути закріплені на задній стінці кабіни.</a:t>
          </a:r>
          <a:endParaRPr lang="ru-RU" b="1" dirty="0"/>
        </a:p>
      </dgm:t>
    </dgm:pt>
    <dgm:pt modelId="{00E3DD3D-95B8-421F-B467-B8E23DDBE59A}" type="parTrans" cxnId="{90609C60-870E-461B-8E77-8F1B4DF8B660}">
      <dgm:prSet/>
      <dgm:spPr/>
      <dgm:t>
        <a:bodyPr/>
        <a:lstStyle/>
        <a:p>
          <a:endParaRPr lang="ru-RU"/>
        </a:p>
      </dgm:t>
    </dgm:pt>
    <dgm:pt modelId="{6BA04E45-439B-4B6D-8FE5-5922C4D0BDBE}" type="sibTrans" cxnId="{90609C60-870E-461B-8E77-8F1B4DF8B660}">
      <dgm:prSet/>
      <dgm:spPr/>
      <dgm:t>
        <a:bodyPr/>
        <a:lstStyle/>
        <a:p>
          <a:endParaRPr lang="ru-RU"/>
        </a:p>
      </dgm:t>
    </dgm:pt>
    <dgm:pt modelId="{E1CB5136-1D54-4E77-BA48-90B5903B8115}">
      <dgm:prSet/>
      <dgm:spPr/>
      <dgm:t>
        <a:bodyPr/>
        <a:lstStyle/>
        <a:p>
          <a:pPr rtl="0"/>
          <a:r>
            <a:rPr lang="uk-UA" b="1" dirty="0" smtClean="0"/>
            <a:t>У пасажирських салонах автобусів слід розміщувати вогнегасники з можливістю доступу до них через передні двері.</a:t>
          </a:r>
          <a:endParaRPr lang="ru-RU" b="1" dirty="0"/>
        </a:p>
      </dgm:t>
    </dgm:pt>
    <dgm:pt modelId="{81CA445B-D9F9-44F9-BB04-BFA1D11D4AD4}" type="parTrans" cxnId="{9267767E-80B8-41A3-A6D9-935EE4F31C2A}">
      <dgm:prSet/>
      <dgm:spPr/>
      <dgm:t>
        <a:bodyPr/>
        <a:lstStyle/>
        <a:p>
          <a:endParaRPr lang="ru-RU"/>
        </a:p>
      </dgm:t>
    </dgm:pt>
    <dgm:pt modelId="{7F04E334-F7BA-49CD-BFEE-9F86626F70B5}" type="sibTrans" cxnId="{9267767E-80B8-41A3-A6D9-935EE4F31C2A}">
      <dgm:prSet/>
      <dgm:spPr/>
      <dgm:t>
        <a:bodyPr/>
        <a:lstStyle/>
        <a:p>
          <a:endParaRPr lang="ru-RU"/>
        </a:p>
      </dgm:t>
    </dgm:pt>
    <dgm:pt modelId="{3A396DBE-4B32-4DEE-B293-EC3A448B41B9}" type="pres">
      <dgm:prSet presAssocID="{143086A2-5446-46A5-9795-179D69A1744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9BA986-F9DB-43A8-807E-CF37768FC5F5}" type="pres">
      <dgm:prSet presAssocID="{7CA73FED-6A7C-45A4-9441-3A5C1643658E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3E9167-676F-4C49-8EB1-E1A47196D2C7}" type="pres">
      <dgm:prSet presAssocID="{C9F86281-1A49-4152-9C8A-94A2799BA262}" presName="spacer" presStyleCnt="0"/>
      <dgm:spPr/>
    </dgm:pt>
    <dgm:pt modelId="{9865AB78-4358-40C8-98FB-C78ECE5D9419}" type="pres">
      <dgm:prSet presAssocID="{FAF4A2BE-3BBF-432E-8261-390F6ACE023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9B7393-C471-4883-B2CC-497203E5E682}" type="pres">
      <dgm:prSet presAssocID="{AC189457-CA7C-49DC-8C5B-9AE96F005C24}" presName="spacer" presStyleCnt="0"/>
      <dgm:spPr/>
    </dgm:pt>
    <dgm:pt modelId="{332384A1-AED2-4C63-8823-71690B48B9D4}" type="pres">
      <dgm:prSet presAssocID="{B18D80AB-92E7-4875-9EBA-A7554F350F9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E8183D-FC83-4AA1-B2B1-2B74BA3BA0A1}" type="pres">
      <dgm:prSet presAssocID="{A3799681-4E62-451F-A528-E9B7FB5CF8B3}" presName="spacer" presStyleCnt="0"/>
      <dgm:spPr/>
    </dgm:pt>
    <dgm:pt modelId="{5650EBCF-D23D-4A37-9581-08B613605EA9}" type="pres">
      <dgm:prSet presAssocID="{EEA71B9A-1EF3-4D9A-A71D-1BBCEAA9AF58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ED9FBE-D86F-4F6C-849F-E4C53D232FF0}" type="pres">
      <dgm:prSet presAssocID="{01392D23-ED03-4BA6-AACD-E0BB690893FE}" presName="spacer" presStyleCnt="0"/>
      <dgm:spPr/>
    </dgm:pt>
    <dgm:pt modelId="{C5E36A76-0C6E-44C2-A55D-3E281E331CA9}" type="pres">
      <dgm:prSet presAssocID="{EAFFD9C6-459B-49A4-BD7A-54310BCA697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9EDE37-FAF9-484C-8962-44D9F7B4E9B6}" type="pres">
      <dgm:prSet presAssocID="{6BA04E45-439B-4B6D-8FE5-5922C4D0BDBE}" presName="spacer" presStyleCnt="0"/>
      <dgm:spPr/>
    </dgm:pt>
    <dgm:pt modelId="{278BA2D6-E04C-4FDF-8B11-A85F8D3101AF}" type="pres">
      <dgm:prSet presAssocID="{E1CB5136-1D54-4E77-BA48-90B5903B8115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761DCD-7806-4918-952B-0FFDAC9787CC}" type="presOf" srcId="{FAF4A2BE-3BBF-432E-8261-390F6ACE0230}" destId="{9865AB78-4358-40C8-98FB-C78ECE5D9419}" srcOrd="0" destOrd="0" presId="urn:microsoft.com/office/officeart/2005/8/layout/vList2"/>
    <dgm:cxn modelId="{DFC81B0C-4722-483B-8808-BE0A5EC8B3CD}" type="presOf" srcId="{143086A2-5446-46A5-9795-179D69A17449}" destId="{3A396DBE-4B32-4DEE-B293-EC3A448B41B9}" srcOrd="0" destOrd="0" presId="urn:microsoft.com/office/officeart/2005/8/layout/vList2"/>
    <dgm:cxn modelId="{85A718F1-F2CA-4DB8-82A3-01FF0A7311C3}" type="presOf" srcId="{EEA71B9A-1EF3-4D9A-A71D-1BBCEAA9AF58}" destId="{5650EBCF-D23D-4A37-9581-08B613605EA9}" srcOrd="0" destOrd="0" presId="urn:microsoft.com/office/officeart/2005/8/layout/vList2"/>
    <dgm:cxn modelId="{90609C60-870E-461B-8E77-8F1B4DF8B660}" srcId="{143086A2-5446-46A5-9795-179D69A17449}" destId="{EAFFD9C6-459B-49A4-BD7A-54310BCA697B}" srcOrd="4" destOrd="0" parTransId="{00E3DD3D-95B8-421F-B467-B8E23DDBE59A}" sibTransId="{6BA04E45-439B-4B6D-8FE5-5922C4D0BDBE}"/>
    <dgm:cxn modelId="{B092CD28-5C51-46E7-994F-2E41DF3E14E2}" type="presOf" srcId="{B18D80AB-92E7-4875-9EBA-A7554F350F99}" destId="{332384A1-AED2-4C63-8823-71690B48B9D4}" srcOrd="0" destOrd="0" presId="urn:microsoft.com/office/officeart/2005/8/layout/vList2"/>
    <dgm:cxn modelId="{0AE693C1-6CEF-411F-883E-0397324DFA56}" srcId="{143086A2-5446-46A5-9795-179D69A17449}" destId="{B18D80AB-92E7-4875-9EBA-A7554F350F99}" srcOrd="2" destOrd="0" parTransId="{1A786A3E-753E-4EFC-8AA7-B31047EAEFED}" sibTransId="{A3799681-4E62-451F-A528-E9B7FB5CF8B3}"/>
    <dgm:cxn modelId="{8F32C9E0-3392-410D-93AE-00E534CFD7C4}" srcId="{143086A2-5446-46A5-9795-179D69A17449}" destId="{7CA73FED-6A7C-45A4-9441-3A5C1643658E}" srcOrd="0" destOrd="0" parTransId="{2B9A8FD0-DDB7-4906-9010-E39C777E6AF3}" sibTransId="{C9F86281-1A49-4152-9C8A-94A2799BA262}"/>
    <dgm:cxn modelId="{9267767E-80B8-41A3-A6D9-935EE4F31C2A}" srcId="{143086A2-5446-46A5-9795-179D69A17449}" destId="{E1CB5136-1D54-4E77-BA48-90B5903B8115}" srcOrd="5" destOrd="0" parTransId="{81CA445B-D9F9-44F9-BB04-BFA1D11D4AD4}" sibTransId="{7F04E334-F7BA-49CD-BFEE-9F86626F70B5}"/>
    <dgm:cxn modelId="{EF0C7308-91C3-43D6-A596-B874430DDAA9}" type="presOf" srcId="{E1CB5136-1D54-4E77-BA48-90B5903B8115}" destId="{278BA2D6-E04C-4FDF-8B11-A85F8D3101AF}" srcOrd="0" destOrd="0" presId="urn:microsoft.com/office/officeart/2005/8/layout/vList2"/>
    <dgm:cxn modelId="{F804A551-D330-4C43-A48B-1BEC560DE412}" type="presOf" srcId="{7CA73FED-6A7C-45A4-9441-3A5C1643658E}" destId="{B39BA986-F9DB-43A8-807E-CF37768FC5F5}" srcOrd="0" destOrd="0" presId="urn:microsoft.com/office/officeart/2005/8/layout/vList2"/>
    <dgm:cxn modelId="{247A8DAC-ED7F-41C6-BE37-F308B42EE76F}" srcId="{143086A2-5446-46A5-9795-179D69A17449}" destId="{EEA71B9A-1EF3-4D9A-A71D-1BBCEAA9AF58}" srcOrd="3" destOrd="0" parTransId="{C279FF47-EDC9-4DE6-BAA2-90CBD460376A}" sibTransId="{01392D23-ED03-4BA6-AACD-E0BB690893FE}"/>
    <dgm:cxn modelId="{7D98E00C-82E5-4065-8B67-28FE43B0C7D6}" type="presOf" srcId="{EAFFD9C6-459B-49A4-BD7A-54310BCA697B}" destId="{C5E36A76-0C6E-44C2-A55D-3E281E331CA9}" srcOrd="0" destOrd="0" presId="urn:microsoft.com/office/officeart/2005/8/layout/vList2"/>
    <dgm:cxn modelId="{B179A507-3BDE-496C-ABBE-B221791A3DCB}" srcId="{143086A2-5446-46A5-9795-179D69A17449}" destId="{FAF4A2BE-3BBF-432E-8261-390F6ACE0230}" srcOrd="1" destOrd="0" parTransId="{F7C380D6-7D4B-4F33-8DCD-F98FDF2D9A3F}" sibTransId="{AC189457-CA7C-49DC-8C5B-9AE96F005C24}"/>
    <dgm:cxn modelId="{B411D656-C100-4CE9-BCFF-62A92745BA6C}" type="presParOf" srcId="{3A396DBE-4B32-4DEE-B293-EC3A448B41B9}" destId="{B39BA986-F9DB-43A8-807E-CF37768FC5F5}" srcOrd="0" destOrd="0" presId="urn:microsoft.com/office/officeart/2005/8/layout/vList2"/>
    <dgm:cxn modelId="{510018A8-ACA7-4C82-948D-2A70B6AFEBD6}" type="presParOf" srcId="{3A396DBE-4B32-4DEE-B293-EC3A448B41B9}" destId="{023E9167-676F-4C49-8EB1-E1A47196D2C7}" srcOrd="1" destOrd="0" presId="urn:microsoft.com/office/officeart/2005/8/layout/vList2"/>
    <dgm:cxn modelId="{BA0D789F-8531-40C3-B3C2-DD97467154DC}" type="presParOf" srcId="{3A396DBE-4B32-4DEE-B293-EC3A448B41B9}" destId="{9865AB78-4358-40C8-98FB-C78ECE5D9419}" srcOrd="2" destOrd="0" presId="urn:microsoft.com/office/officeart/2005/8/layout/vList2"/>
    <dgm:cxn modelId="{6980550F-3DA1-4E26-BB37-F6205E3C81DC}" type="presParOf" srcId="{3A396DBE-4B32-4DEE-B293-EC3A448B41B9}" destId="{259B7393-C471-4883-B2CC-497203E5E682}" srcOrd="3" destOrd="0" presId="urn:microsoft.com/office/officeart/2005/8/layout/vList2"/>
    <dgm:cxn modelId="{19050B24-CAF4-46FE-9CD9-5DD86973CEE0}" type="presParOf" srcId="{3A396DBE-4B32-4DEE-B293-EC3A448B41B9}" destId="{332384A1-AED2-4C63-8823-71690B48B9D4}" srcOrd="4" destOrd="0" presId="urn:microsoft.com/office/officeart/2005/8/layout/vList2"/>
    <dgm:cxn modelId="{2AA9C659-B690-4329-99BC-8BF03433BBE4}" type="presParOf" srcId="{3A396DBE-4B32-4DEE-B293-EC3A448B41B9}" destId="{74E8183D-FC83-4AA1-B2B1-2B74BA3BA0A1}" srcOrd="5" destOrd="0" presId="urn:microsoft.com/office/officeart/2005/8/layout/vList2"/>
    <dgm:cxn modelId="{8237AB57-9159-415E-8D30-5B9D610F3A8E}" type="presParOf" srcId="{3A396DBE-4B32-4DEE-B293-EC3A448B41B9}" destId="{5650EBCF-D23D-4A37-9581-08B613605EA9}" srcOrd="6" destOrd="0" presId="urn:microsoft.com/office/officeart/2005/8/layout/vList2"/>
    <dgm:cxn modelId="{E8E60140-B74E-4E03-A5D8-9E116D16D449}" type="presParOf" srcId="{3A396DBE-4B32-4DEE-B293-EC3A448B41B9}" destId="{7EED9FBE-D86F-4F6C-849F-E4C53D232FF0}" srcOrd="7" destOrd="0" presId="urn:microsoft.com/office/officeart/2005/8/layout/vList2"/>
    <dgm:cxn modelId="{40666921-668D-4F4F-B0B8-0ED1F8ED1311}" type="presParOf" srcId="{3A396DBE-4B32-4DEE-B293-EC3A448B41B9}" destId="{C5E36A76-0C6E-44C2-A55D-3E281E331CA9}" srcOrd="8" destOrd="0" presId="urn:microsoft.com/office/officeart/2005/8/layout/vList2"/>
    <dgm:cxn modelId="{10DE5541-66E8-4222-86CF-CE9510A17B5E}" type="presParOf" srcId="{3A396DBE-4B32-4DEE-B293-EC3A448B41B9}" destId="{4D9EDE37-FAF9-484C-8962-44D9F7B4E9B6}" srcOrd="9" destOrd="0" presId="urn:microsoft.com/office/officeart/2005/8/layout/vList2"/>
    <dgm:cxn modelId="{8A71BAFD-2230-40DB-B8A1-E851F537F6C0}" type="presParOf" srcId="{3A396DBE-4B32-4DEE-B293-EC3A448B41B9}" destId="{278BA2D6-E04C-4FDF-8B11-A85F8D3101AF}" srcOrd="1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A8C18DB-86E0-4F38-BE6D-F577F2D4B52B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C0196AE3-E453-4259-9577-86EF5E4CD0BE}">
      <dgm:prSet/>
      <dgm:spPr/>
      <dgm:t>
        <a:bodyPr/>
        <a:lstStyle/>
        <a:p>
          <a:pPr rtl="0"/>
          <a:r>
            <a:rPr lang="uk-UA" b="1" dirty="0" smtClean="0"/>
            <a:t>експлуатувати системи живлення двигуна з несправними складниками;</a:t>
          </a:r>
          <a:endParaRPr lang="ru-RU" b="1" dirty="0"/>
        </a:p>
      </dgm:t>
    </dgm:pt>
    <dgm:pt modelId="{27576273-7A68-480F-8001-C9AF5AF75E3E}" type="parTrans" cxnId="{2A3234FB-2BC2-49B2-9C50-A515733201AF}">
      <dgm:prSet/>
      <dgm:spPr/>
      <dgm:t>
        <a:bodyPr/>
        <a:lstStyle/>
        <a:p>
          <a:endParaRPr lang="ru-RU"/>
        </a:p>
      </dgm:t>
    </dgm:pt>
    <dgm:pt modelId="{E5ED8367-BE81-471E-B843-A110196757CD}" type="sibTrans" cxnId="{2A3234FB-2BC2-49B2-9C50-A515733201AF}">
      <dgm:prSet/>
      <dgm:spPr/>
      <dgm:t>
        <a:bodyPr/>
        <a:lstStyle/>
        <a:p>
          <a:endParaRPr lang="ru-RU"/>
        </a:p>
      </dgm:t>
    </dgm:pt>
    <dgm:pt modelId="{42F6E341-45C5-449A-8FCC-6FE4F6D5615C}">
      <dgm:prSet/>
      <dgm:spPr/>
      <dgm:t>
        <a:bodyPr/>
        <a:lstStyle/>
        <a:p>
          <a:pPr rtl="0"/>
          <a:r>
            <a:rPr lang="uk-UA" b="1" dirty="0" smtClean="0"/>
            <a:t>залишати в кабіні та на двигуні забруднені мастилом і паливом обтиральні матеріали;</a:t>
          </a:r>
          <a:endParaRPr lang="ru-RU" b="1" dirty="0"/>
        </a:p>
      </dgm:t>
    </dgm:pt>
    <dgm:pt modelId="{E77AF28E-5723-4297-ACF9-0B380CB4548D}" type="parTrans" cxnId="{DFB19564-D235-4700-99F8-1AD2245EB266}">
      <dgm:prSet/>
      <dgm:spPr/>
      <dgm:t>
        <a:bodyPr/>
        <a:lstStyle/>
        <a:p>
          <a:endParaRPr lang="ru-RU"/>
        </a:p>
      </dgm:t>
    </dgm:pt>
    <dgm:pt modelId="{67AB8F5A-52FF-4672-8277-B0E16CEA49BA}" type="sibTrans" cxnId="{DFB19564-D235-4700-99F8-1AD2245EB266}">
      <dgm:prSet/>
      <dgm:spPr/>
      <dgm:t>
        <a:bodyPr/>
        <a:lstStyle/>
        <a:p>
          <a:endParaRPr lang="ru-RU"/>
        </a:p>
      </dgm:t>
    </dgm:pt>
    <dgm:pt modelId="{DA0093BB-7073-437F-9CE8-53A5B4A806BD}">
      <dgm:prSet/>
      <dgm:spPr/>
      <dgm:t>
        <a:bodyPr/>
        <a:lstStyle/>
        <a:p>
          <a:pPr rtl="0"/>
          <a:r>
            <a:rPr lang="uk-UA" b="1" dirty="0" smtClean="0"/>
            <a:t>допускати скупчення на двигуні та його картері бруду, змішаного з пальними і мастильними матеріалами;</a:t>
          </a:r>
          <a:endParaRPr lang="ru-RU" b="1" dirty="0"/>
        </a:p>
      </dgm:t>
    </dgm:pt>
    <dgm:pt modelId="{7851A522-F821-475F-AE7A-0E10113CB62D}" type="parTrans" cxnId="{69961287-ECF7-4378-B39F-49F76A15AC35}">
      <dgm:prSet/>
      <dgm:spPr/>
      <dgm:t>
        <a:bodyPr/>
        <a:lstStyle/>
        <a:p>
          <a:endParaRPr lang="ru-RU"/>
        </a:p>
      </dgm:t>
    </dgm:pt>
    <dgm:pt modelId="{DE8ACB54-6F97-4AF3-9800-74BDC865843E}" type="sibTrans" cxnId="{69961287-ECF7-4378-B39F-49F76A15AC35}">
      <dgm:prSet/>
      <dgm:spPr/>
      <dgm:t>
        <a:bodyPr/>
        <a:lstStyle/>
        <a:p>
          <a:endParaRPr lang="ru-RU"/>
        </a:p>
      </dgm:t>
    </dgm:pt>
    <dgm:pt modelId="{D65E040F-FF13-4E55-8F85-DB0F6EB15C71}">
      <dgm:prSet/>
      <dgm:spPr/>
      <dgm:t>
        <a:bodyPr/>
        <a:lstStyle/>
        <a:p>
          <a:pPr rtl="0"/>
          <a:r>
            <a:rPr lang="uk-UA" b="1" dirty="0" smtClean="0"/>
            <a:t>застосовувати для знежирення і миття двигуна, вузлів та агрегатів бензин та горючі речовини;</a:t>
          </a:r>
          <a:endParaRPr lang="ru-RU" b="1" dirty="0"/>
        </a:p>
      </dgm:t>
    </dgm:pt>
    <dgm:pt modelId="{97FE5FEA-C3E6-4370-A3ED-F148E3D57E78}" type="parTrans" cxnId="{01BE42DB-28D5-49D7-81A4-2C9E662C23AB}">
      <dgm:prSet/>
      <dgm:spPr/>
      <dgm:t>
        <a:bodyPr/>
        <a:lstStyle/>
        <a:p>
          <a:endParaRPr lang="ru-RU"/>
        </a:p>
      </dgm:t>
    </dgm:pt>
    <dgm:pt modelId="{9569FED7-3552-4142-9F18-D9EFA4EBF24A}" type="sibTrans" cxnId="{01BE42DB-28D5-49D7-81A4-2C9E662C23AB}">
      <dgm:prSet/>
      <dgm:spPr/>
      <dgm:t>
        <a:bodyPr/>
        <a:lstStyle/>
        <a:p>
          <a:endParaRPr lang="ru-RU"/>
        </a:p>
      </dgm:t>
    </dgm:pt>
    <dgm:pt modelId="{B7882D7E-5703-4B53-BB20-6A08242C54AA}">
      <dgm:prSet/>
      <dgm:spPr/>
      <dgm:t>
        <a:bodyPr/>
        <a:lstStyle/>
        <a:p>
          <a:pPr rtl="0"/>
          <a:r>
            <a:rPr lang="uk-UA" b="1" dirty="0" smtClean="0"/>
            <a:t>користуватись відкритим вогнем у разі визначення та усунення несправностей механізмів, систем, вузлів та складових частин, розігрівати двигун відкритим полум’ям.</a:t>
          </a:r>
          <a:endParaRPr lang="ru-RU" b="1" dirty="0"/>
        </a:p>
      </dgm:t>
    </dgm:pt>
    <dgm:pt modelId="{F0E37A1D-3947-4F05-BD71-676129356AAE}" type="parTrans" cxnId="{BD6F44CB-BA3A-431E-91E4-566A3AF69E86}">
      <dgm:prSet/>
      <dgm:spPr/>
      <dgm:t>
        <a:bodyPr/>
        <a:lstStyle/>
        <a:p>
          <a:endParaRPr lang="ru-RU"/>
        </a:p>
      </dgm:t>
    </dgm:pt>
    <dgm:pt modelId="{E5AD75F9-425C-410F-813B-1D09E835766F}" type="sibTrans" cxnId="{BD6F44CB-BA3A-431E-91E4-566A3AF69E86}">
      <dgm:prSet/>
      <dgm:spPr/>
      <dgm:t>
        <a:bodyPr/>
        <a:lstStyle/>
        <a:p>
          <a:endParaRPr lang="ru-RU"/>
        </a:p>
      </dgm:t>
    </dgm:pt>
    <dgm:pt modelId="{150EEC65-50C5-45D5-93E5-0B021399897F}" type="pres">
      <dgm:prSet presAssocID="{4A8C18DB-86E0-4F38-BE6D-F577F2D4B52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212A9D-BD42-44B7-88A5-596CE10DA9E0}" type="pres">
      <dgm:prSet presAssocID="{C0196AE3-E453-4259-9577-86EF5E4CD0B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93072A-1ACD-4600-BFF0-7FEC5185ED8B}" type="pres">
      <dgm:prSet presAssocID="{E5ED8367-BE81-471E-B843-A110196757CD}" presName="spacer" presStyleCnt="0"/>
      <dgm:spPr/>
    </dgm:pt>
    <dgm:pt modelId="{705788D8-A416-4F06-8E8C-27A3B2009C6A}" type="pres">
      <dgm:prSet presAssocID="{42F6E341-45C5-449A-8FCC-6FE4F6D5615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6B94BC-412A-4F53-BBC4-22DA9F8C1C49}" type="pres">
      <dgm:prSet presAssocID="{67AB8F5A-52FF-4672-8277-B0E16CEA49BA}" presName="spacer" presStyleCnt="0"/>
      <dgm:spPr/>
    </dgm:pt>
    <dgm:pt modelId="{C1129698-BDEE-403E-B3AF-3CE4083C598F}" type="pres">
      <dgm:prSet presAssocID="{DA0093BB-7073-437F-9CE8-53A5B4A806B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09D60F-5683-4229-959A-62BBC58C8FA0}" type="pres">
      <dgm:prSet presAssocID="{DE8ACB54-6F97-4AF3-9800-74BDC865843E}" presName="spacer" presStyleCnt="0"/>
      <dgm:spPr/>
    </dgm:pt>
    <dgm:pt modelId="{D58EAC2C-3871-4DFA-BC32-8C6FC9D29534}" type="pres">
      <dgm:prSet presAssocID="{D65E040F-FF13-4E55-8F85-DB0F6EB15C7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56234D-769E-47E8-BFC4-B1285200DFEE}" type="pres">
      <dgm:prSet presAssocID="{9569FED7-3552-4142-9F18-D9EFA4EBF24A}" presName="spacer" presStyleCnt="0"/>
      <dgm:spPr/>
    </dgm:pt>
    <dgm:pt modelId="{287B1DEF-ADF5-4975-8806-3C9FBF846F7A}" type="pres">
      <dgm:prSet presAssocID="{B7882D7E-5703-4B53-BB20-6A08242C54A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6F44CB-BA3A-431E-91E4-566A3AF69E86}" srcId="{4A8C18DB-86E0-4F38-BE6D-F577F2D4B52B}" destId="{B7882D7E-5703-4B53-BB20-6A08242C54AA}" srcOrd="4" destOrd="0" parTransId="{F0E37A1D-3947-4F05-BD71-676129356AAE}" sibTransId="{E5AD75F9-425C-410F-813B-1D09E835766F}"/>
    <dgm:cxn modelId="{EC6618B7-9CFA-49D4-AFA5-CC62478EC172}" type="presOf" srcId="{B7882D7E-5703-4B53-BB20-6A08242C54AA}" destId="{287B1DEF-ADF5-4975-8806-3C9FBF846F7A}" srcOrd="0" destOrd="0" presId="urn:microsoft.com/office/officeart/2005/8/layout/vList2"/>
    <dgm:cxn modelId="{FF863FD1-C8AD-4BFA-A4F0-9AFB21EE37A3}" type="presOf" srcId="{42F6E341-45C5-449A-8FCC-6FE4F6D5615C}" destId="{705788D8-A416-4F06-8E8C-27A3B2009C6A}" srcOrd="0" destOrd="0" presId="urn:microsoft.com/office/officeart/2005/8/layout/vList2"/>
    <dgm:cxn modelId="{69961287-ECF7-4378-B39F-49F76A15AC35}" srcId="{4A8C18DB-86E0-4F38-BE6D-F577F2D4B52B}" destId="{DA0093BB-7073-437F-9CE8-53A5B4A806BD}" srcOrd="2" destOrd="0" parTransId="{7851A522-F821-475F-AE7A-0E10113CB62D}" sibTransId="{DE8ACB54-6F97-4AF3-9800-74BDC865843E}"/>
    <dgm:cxn modelId="{740EA449-63F5-4F3C-A301-3BFC30716AFF}" type="presOf" srcId="{4A8C18DB-86E0-4F38-BE6D-F577F2D4B52B}" destId="{150EEC65-50C5-45D5-93E5-0B021399897F}" srcOrd="0" destOrd="0" presId="urn:microsoft.com/office/officeart/2005/8/layout/vList2"/>
    <dgm:cxn modelId="{C3C2FD0C-DBAC-4A25-8271-C88503577A8E}" type="presOf" srcId="{D65E040F-FF13-4E55-8F85-DB0F6EB15C71}" destId="{D58EAC2C-3871-4DFA-BC32-8C6FC9D29534}" srcOrd="0" destOrd="0" presId="urn:microsoft.com/office/officeart/2005/8/layout/vList2"/>
    <dgm:cxn modelId="{2A3234FB-2BC2-49B2-9C50-A515733201AF}" srcId="{4A8C18DB-86E0-4F38-BE6D-F577F2D4B52B}" destId="{C0196AE3-E453-4259-9577-86EF5E4CD0BE}" srcOrd="0" destOrd="0" parTransId="{27576273-7A68-480F-8001-C9AF5AF75E3E}" sibTransId="{E5ED8367-BE81-471E-B843-A110196757CD}"/>
    <dgm:cxn modelId="{5D95EB7D-B33C-493E-938B-C3E79F6918DF}" type="presOf" srcId="{C0196AE3-E453-4259-9577-86EF5E4CD0BE}" destId="{FF212A9D-BD42-44B7-88A5-596CE10DA9E0}" srcOrd="0" destOrd="0" presId="urn:microsoft.com/office/officeart/2005/8/layout/vList2"/>
    <dgm:cxn modelId="{01BE42DB-28D5-49D7-81A4-2C9E662C23AB}" srcId="{4A8C18DB-86E0-4F38-BE6D-F577F2D4B52B}" destId="{D65E040F-FF13-4E55-8F85-DB0F6EB15C71}" srcOrd="3" destOrd="0" parTransId="{97FE5FEA-C3E6-4370-A3ED-F148E3D57E78}" sibTransId="{9569FED7-3552-4142-9F18-D9EFA4EBF24A}"/>
    <dgm:cxn modelId="{005EC68E-F7CA-4F96-B770-9A983A429E47}" type="presOf" srcId="{DA0093BB-7073-437F-9CE8-53A5B4A806BD}" destId="{C1129698-BDEE-403E-B3AF-3CE4083C598F}" srcOrd="0" destOrd="0" presId="urn:microsoft.com/office/officeart/2005/8/layout/vList2"/>
    <dgm:cxn modelId="{DFB19564-D235-4700-99F8-1AD2245EB266}" srcId="{4A8C18DB-86E0-4F38-BE6D-F577F2D4B52B}" destId="{42F6E341-45C5-449A-8FCC-6FE4F6D5615C}" srcOrd="1" destOrd="0" parTransId="{E77AF28E-5723-4297-ACF9-0B380CB4548D}" sibTransId="{67AB8F5A-52FF-4672-8277-B0E16CEA49BA}"/>
    <dgm:cxn modelId="{960743AE-16E0-47EE-9A6D-7E18E3BA9BFB}" type="presParOf" srcId="{150EEC65-50C5-45D5-93E5-0B021399897F}" destId="{FF212A9D-BD42-44B7-88A5-596CE10DA9E0}" srcOrd="0" destOrd="0" presId="urn:microsoft.com/office/officeart/2005/8/layout/vList2"/>
    <dgm:cxn modelId="{766E30F7-9A76-43AB-BAC5-C0FDF1BCCCC9}" type="presParOf" srcId="{150EEC65-50C5-45D5-93E5-0B021399897F}" destId="{8A93072A-1ACD-4600-BFF0-7FEC5185ED8B}" srcOrd="1" destOrd="0" presId="urn:microsoft.com/office/officeart/2005/8/layout/vList2"/>
    <dgm:cxn modelId="{2EED8645-239A-43AE-9B69-D29765CFE46A}" type="presParOf" srcId="{150EEC65-50C5-45D5-93E5-0B021399897F}" destId="{705788D8-A416-4F06-8E8C-27A3B2009C6A}" srcOrd="2" destOrd="0" presId="urn:microsoft.com/office/officeart/2005/8/layout/vList2"/>
    <dgm:cxn modelId="{A86C1127-5825-4F0F-9E2D-0585EE515934}" type="presParOf" srcId="{150EEC65-50C5-45D5-93E5-0B021399897F}" destId="{F76B94BC-412A-4F53-BBC4-22DA9F8C1C49}" srcOrd="3" destOrd="0" presId="urn:microsoft.com/office/officeart/2005/8/layout/vList2"/>
    <dgm:cxn modelId="{F9AB9A57-D1AB-491C-A76D-8D3E3E07013B}" type="presParOf" srcId="{150EEC65-50C5-45D5-93E5-0B021399897F}" destId="{C1129698-BDEE-403E-B3AF-3CE4083C598F}" srcOrd="4" destOrd="0" presId="urn:microsoft.com/office/officeart/2005/8/layout/vList2"/>
    <dgm:cxn modelId="{BF763866-6C3C-4F27-8859-B2F92196FAF1}" type="presParOf" srcId="{150EEC65-50C5-45D5-93E5-0B021399897F}" destId="{A709D60F-5683-4229-959A-62BBC58C8FA0}" srcOrd="5" destOrd="0" presId="urn:microsoft.com/office/officeart/2005/8/layout/vList2"/>
    <dgm:cxn modelId="{C36BA258-3061-4FBE-9381-299CE34658E5}" type="presParOf" srcId="{150EEC65-50C5-45D5-93E5-0B021399897F}" destId="{D58EAC2C-3871-4DFA-BC32-8C6FC9D29534}" srcOrd="6" destOrd="0" presId="urn:microsoft.com/office/officeart/2005/8/layout/vList2"/>
    <dgm:cxn modelId="{4837A4DB-6A74-4E4E-8014-F55826BA85C6}" type="presParOf" srcId="{150EEC65-50C5-45D5-93E5-0B021399897F}" destId="{1156234D-769E-47E8-BFC4-B1285200DFEE}" srcOrd="7" destOrd="0" presId="urn:microsoft.com/office/officeart/2005/8/layout/vList2"/>
    <dgm:cxn modelId="{FD1B6E9D-521C-4C36-A9E0-BDFCF8A697DE}" type="presParOf" srcId="{150EEC65-50C5-45D5-93E5-0B021399897F}" destId="{287B1DEF-ADF5-4975-8806-3C9FBF846F7A}" srcOrd="8" destOrd="0" presId="urn:microsoft.com/office/officeart/2005/8/layout/vList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1E8F7AC-D124-4D95-A6E8-3577DAC27FE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95A0FB-B88D-4B0E-8353-98B5CB27DE81}">
      <dgm:prSet/>
      <dgm:spPr/>
      <dgm:t>
        <a:bodyPr/>
        <a:lstStyle/>
        <a:p>
          <a:pPr rtl="0"/>
          <a:r>
            <a:rPr lang="uk-UA" dirty="0" smtClean="0"/>
            <a:t>У місцях зберігання КТЗ не допускається:</a:t>
          </a:r>
          <a:endParaRPr lang="ru-RU" dirty="0"/>
        </a:p>
      </dgm:t>
    </dgm:pt>
    <dgm:pt modelId="{C2A12ABC-FC4B-4D4F-B641-7A9BFFA35376}" type="parTrans" cxnId="{90F9E903-D639-4B76-AE70-3FF365244E47}">
      <dgm:prSet/>
      <dgm:spPr/>
      <dgm:t>
        <a:bodyPr/>
        <a:lstStyle/>
        <a:p>
          <a:endParaRPr lang="ru-RU"/>
        </a:p>
      </dgm:t>
    </dgm:pt>
    <dgm:pt modelId="{58BAD21C-CEA4-487F-9328-0EBC71D97340}" type="sibTrans" cxnId="{90F9E903-D639-4B76-AE70-3FF365244E47}">
      <dgm:prSet/>
      <dgm:spPr/>
      <dgm:t>
        <a:bodyPr/>
        <a:lstStyle/>
        <a:p>
          <a:endParaRPr lang="ru-RU"/>
        </a:p>
      </dgm:t>
    </dgm:pt>
    <dgm:pt modelId="{AED8753D-D509-47D6-A556-2FBEE3D532DE}">
      <dgm:prSet/>
      <dgm:spPr/>
      <dgm:t>
        <a:bodyPr/>
        <a:lstStyle/>
        <a:p>
          <a:pPr rtl="0"/>
          <a:r>
            <a:rPr lang="uk-UA" dirty="0" smtClean="0"/>
            <a:t>захаращувати ворота і проїзди;</a:t>
          </a:r>
          <a:endParaRPr lang="ru-RU" dirty="0"/>
        </a:p>
      </dgm:t>
    </dgm:pt>
    <dgm:pt modelId="{AE27FC84-CA81-4E54-AA9C-C732FA1FD7FF}" type="parTrans" cxnId="{CCFE45E7-302C-4640-8DEC-727FE119020D}">
      <dgm:prSet/>
      <dgm:spPr/>
      <dgm:t>
        <a:bodyPr/>
        <a:lstStyle/>
        <a:p>
          <a:endParaRPr lang="ru-RU"/>
        </a:p>
      </dgm:t>
    </dgm:pt>
    <dgm:pt modelId="{B860EF4A-38E8-4227-A85E-52DEA2BA6509}" type="sibTrans" cxnId="{CCFE45E7-302C-4640-8DEC-727FE119020D}">
      <dgm:prSet/>
      <dgm:spPr/>
      <dgm:t>
        <a:bodyPr/>
        <a:lstStyle/>
        <a:p>
          <a:endParaRPr lang="ru-RU"/>
        </a:p>
      </dgm:t>
    </dgm:pt>
    <dgm:pt modelId="{3F0C9821-6EC4-4319-A913-26E7AF58FC20}">
      <dgm:prSet/>
      <dgm:spPr/>
      <dgm:t>
        <a:bodyPr/>
        <a:lstStyle/>
        <a:p>
          <a:pPr rtl="0"/>
          <a:r>
            <a:rPr lang="uk-UA" dirty="0" smtClean="0"/>
            <a:t>проводити будь-які ремонтні роботи;</a:t>
          </a:r>
          <a:endParaRPr lang="ru-RU" dirty="0"/>
        </a:p>
      </dgm:t>
    </dgm:pt>
    <dgm:pt modelId="{4E1DA1D1-250D-4621-BB54-F71954EC87B2}" type="parTrans" cxnId="{1B644892-9B52-4060-9206-4DE9E62D840C}">
      <dgm:prSet/>
      <dgm:spPr/>
      <dgm:t>
        <a:bodyPr/>
        <a:lstStyle/>
        <a:p>
          <a:endParaRPr lang="ru-RU"/>
        </a:p>
      </dgm:t>
    </dgm:pt>
    <dgm:pt modelId="{C482B010-9266-4CF2-BD06-201EAE49680A}" type="sibTrans" cxnId="{1B644892-9B52-4060-9206-4DE9E62D840C}">
      <dgm:prSet/>
      <dgm:spPr/>
      <dgm:t>
        <a:bodyPr/>
        <a:lstStyle/>
        <a:p>
          <a:endParaRPr lang="ru-RU"/>
        </a:p>
      </dgm:t>
    </dgm:pt>
    <dgm:pt modelId="{D510FB32-7308-4C6B-824A-0D38B761A427}">
      <dgm:prSet/>
      <dgm:spPr/>
      <dgm:t>
        <a:bodyPr/>
        <a:lstStyle/>
        <a:p>
          <a:pPr rtl="0"/>
          <a:r>
            <a:rPr lang="uk-UA" dirty="0" smtClean="0"/>
            <a:t>тримати КТЗ з відкритими горловинами паливних баків та наявністю витікання пального і мастила;</a:t>
          </a:r>
          <a:endParaRPr lang="ru-RU" dirty="0"/>
        </a:p>
      </dgm:t>
    </dgm:pt>
    <dgm:pt modelId="{53AD8E13-C99C-45F6-987A-BC8C6FC14C24}" type="parTrans" cxnId="{B3136B51-4133-4565-8CA0-40F272CD32BE}">
      <dgm:prSet/>
      <dgm:spPr/>
      <dgm:t>
        <a:bodyPr/>
        <a:lstStyle/>
        <a:p>
          <a:endParaRPr lang="ru-RU"/>
        </a:p>
      </dgm:t>
    </dgm:pt>
    <dgm:pt modelId="{08F80A5D-80D2-442E-85C1-BCAAFD6ACCEA}" type="sibTrans" cxnId="{B3136B51-4133-4565-8CA0-40F272CD32BE}">
      <dgm:prSet/>
      <dgm:spPr/>
      <dgm:t>
        <a:bodyPr/>
        <a:lstStyle/>
        <a:p>
          <a:endParaRPr lang="ru-RU"/>
        </a:p>
      </dgm:t>
    </dgm:pt>
    <dgm:pt modelId="{6DC758FB-5678-48A8-9BAD-A457A556CB29}">
      <dgm:prSet/>
      <dgm:spPr/>
      <dgm:t>
        <a:bodyPr/>
        <a:lstStyle/>
        <a:p>
          <a:pPr rtl="0"/>
          <a:r>
            <a:rPr lang="uk-UA" dirty="0" smtClean="0"/>
            <a:t>заправляти КТЗ пальним і зливати з них пальне;</a:t>
          </a:r>
          <a:endParaRPr lang="ru-RU" dirty="0"/>
        </a:p>
      </dgm:t>
    </dgm:pt>
    <dgm:pt modelId="{9C013C37-9C98-4108-B63E-FECCA6114833}" type="parTrans" cxnId="{F01039F2-4082-4DDE-85B9-E9310A61E9A5}">
      <dgm:prSet/>
      <dgm:spPr/>
      <dgm:t>
        <a:bodyPr/>
        <a:lstStyle/>
        <a:p>
          <a:endParaRPr lang="ru-RU"/>
        </a:p>
      </dgm:t>
    </dgm:pt>
    <dgm:pt modelId="{3373A56E-8590-448A-B9BF-73835D382846}" type="sibTrans" cxnId="{F01039F2-4082-4DDE-85B9-E9310A61E9A5}">
      <dgm:prSet/>
      <dgm:spPr/>
      <dgm:t>
        <a:bodyPr/>
        <a:lstStyle/>
        <a:p>
          <a:endParaRPr lang="ru-RU"/>
        </a:p>
      </dgm:t>
    </dgm:pt>
    <dgm:pt modelId="{DF094FBB-6668-4ABE-A783-727095306923}">
      <dgm:prSet/>
      <dgm:spPr/>
      <dgm:t>
        <a:bodyPr/>
        <a:lstStyle/>
        <a:p>
          <a:pPr rtl="0"/>
          <a:r>
            <a:rPr lang="uk-UA" dirty="0" smtClean="0"/>
            <a:t>зберігати мастила і пальне, а також тару з-під них за винятком місць, передбачених виробником КТЗ;</a:t>
          </a:r>
          <a:endParaRPr lang="ru-RU" dirty="0"/>
        </a:p>
      </dgm:t>
    </dgm:pt>
    <dgm:pt modelId="{6E209215-958B-4380-BB56-5A27B206846E}" type="parTrans" cxnId="{6663EFB5-5FD5-4822-8D86-DE1FC3C421B2}">
      <dgm:prSet/>
      <dgm:spPr/>
      <dgm:t>
        <a:bodyPr/>
        <a:lstStyle/>
        <a:p>
          <a:endParaRPr lang="ru-RU"/>
        </a:p>
      </dgm:t>
    </dgm:pt>
    <dgm:pt modelId="{A607DF24-431C-4359-9CAB-5933B273EEA1}" type="sibTrans" cxnId="{6663EFB5-5FD5-4822-8D86-DE1FC3C421B2}">
      <dgm:prSet/>
      <dgm:spPr/>
      <dgm:t>
        <a:bodyPr/>
        <a:lstStyle/>
        <a:p>
          <a:endParaRPr lang="ru-RU"/>
        </a:p>
      </dgm:t>
    </dgm:pt>
    <dgm:pt modelId="{54DC84BA-A51A-4667-AE5E-55B143845346}">
      <dgm:prSet/>
      <dgm:spPr/>
      <dgm:t>
        <a:bodyPr/>
        <a:lstStyle/>
        <a:p>
          <a:pPr rtl="0"/>
          <a:r>
            <a:rPr lang="uk-UA" dirty="0" smtClean="0"/>
            <a:t>заряджати акумулятори безпосередньо на ТЗ;</a:t>
          </a:r>
          <a:endParaRPr lang="ru-RU" dirty="0"/>
        </a:p>
      </dgm:t>
    </dgm:pt>
    <dgm:pt modelId="{A568513D-4F3B-4C1D-8783-1D3DCFBE3EAE}" type="parTrans" cxnId="{45C33A19-273D-4067-BF6D-0F0AF97E4C4E}">
      <dgm:prSet/>
      <dgm:spPr/>
      <dgm:t>
        <a:bodyPr/>
        <a:lstStyle/>
        <a:p>
          <a:endParaRPr lang="ru-RU"/>
        </a:p>
      </dgm:t>
    </dgm:pt>
    <dgm:pt modelId="{E1C2AD08-98D5-4C06-9662-5D0DB9F615B6}" type="sibTrans" cxnId="{45C33A19-273D-4067-BF6D-0F0AF97E4C4E}">
      <dgm:prSet/>
      <dgm:spPr/>
      <dgm:t>
        <a:bodyPr/>
        <a:lstStyle/>
        <a:p>
          <a:endParaRPr lang="ru-RU"/>
        </a:p>
      </dgm:t>
    </dgm:pt>
    <dgm:pt modelId="{ADE842FE-FBF9-473F-AE3B-4887D7149DC1}">
      <dgm:prSet/>
      <dgm:spPr/>
      <dgm:t>
        <a:bodyPr/>
        <a:lstStyle/>
        <a:p>
          <a:pPr rtl="0"/>
          <a:r>
            <a:rPr lang="uk-UA" dirty="0" smtClean="0"/>
            <a:t>користуватись відкритими джерелами вогню для освітлення;</a:t>
          </a:r>
          <a:endParaRPr lang="ru-RU" dirty="0"/>
        </a:p>
      </dgm:t>
    </dgm:pt>
    <dgm:pt modelId="{3610F440-1CD9-448E-B6A2-069054EF724A}" type="parTrans" cxnId="{4BC6471D-4ED4-4EC4-ABB5-1C1703BD7B8B}">
      <dgm:prSet/>
      <dgm:spPr/>
      <dgm:t>
        <a:bodyPr/>
        <a:lstStyle/>
        <a:p>
          <a:endParaRPr lang="ru-RU"/>
        </a:p>
      </dgm:t>
    </dgm:pt>
    <dgm:pt modelId="{209D6C73-44BA-4F66-B73F-297081FF9686}" type="sibTrans" cxnId="{4BC6471D-4ED4-4EC4-ABB5-1C1703BD7B8B}">
      <dgm:prSet/>
      <dgm:spPr/>
      <dgm:t>
        <a:bodyPr/>
        <a:lstStyle/>
        <a:p>
          <a:endParaRPr lang="ru-RU"/>
        </a:p>
      </dgm:t>
    </dgm:pt>
    <dgm:pt modelId="{0E4DEF84-C723-4E15-87B2-88DC2076B750}">
      <dgm:prSet/>
      <dgm:spPr/>
      <dgm:t>
        <a:bodyPr/>
        <a:lstStyle/>
        <a:p>
          <a:pPr rtl="0"/>
          <a:r>
            <a:rPr lang="uk-UA" dirty="0" smtClean="0"/>
            <a:t>зберігати у КТЗ промаслені обтиральні матеріали і спецодяг;</a:t>
          </a:r>
          <a:endParaRPr lang="ru-RU" dirty="0"/>
        </a:p>
      </dgm:t>
    </dgm:pt>
    <dgm:pt modelId="{062C4B53-8D23-44B2-B63D-74DA5BE5C0CD}" type="parTrans" cxnId="{9117D202-2C06-4C97-BB93-AFF599A775D9}">
      <dgm:prSet/>
      <dgm:spPr/>
      <dgm:t>
        <a:bodyPr/>
        <a:lstStyle/>
        <a:p>
          <a:endParaRPr lang="ru-RU"/>
        </a:p>
      </dgm:t>
    </dgm:pt>
    <dgm:pt modelId="{513EA07D-F9B2-4186-B33E-8FCAA08F1D8D}" type="sibTrans" cxnId="{9117D202-2C06-4C97-BB93-AFF599A775D9}">
      <dgm:prSet/>
      <dgm:spPr/>
      <dgm:t>
        <a:bodyPr/>
        <a:lstStyle/>
        <a:p>
          <a:endParaRPr lang="ru-RU"/>
        </a:p>
      </dgm:t>
    </dgm:pt>
    <dgm:pt modelId="{7EE391B2-5D53-4152-8B89-58A5FD72B775}">
      <dgm:prSet/>
      <dgm:spPr/>
      <dgm:t>
        <a:bodyPr/>
        <a:lstStyle/>
        <a:p>
          <a:pPr rtl="0"/>
          <a:r>
            <a:rPr lang="uk-UA" dirty="0" smtClean="0"/>
            <a:t>залишати КТЗ на стоянці з увімкненим запалюванням.</a:t>
          </a:r>
          <a:endParaRPr lang="ru-RU" dirty="0"/>
        </a:p>
      </dgm:t>
    </dgm:pt>
    <dgm:pt modelId="{73A76CA6-EE89-4411-AFB4-5808259AA670}" type="parTrans" cxnId="{C63163B3-30F8-4106-84F4-73C3792C9482}">
      <dgm:prSet/>
      <dgm:spPr/>
      <dgm:t>
        <a:bodyPr/>
        <a:lstStyle/>
        <a:p>
          <a:endParaRPr lang="ru-RU"/>
        </a:p>
      </dgm:t>
    </dgm:pt>
    <dgm:pt modelId="{DFDC79A7-8943-4C51-99BF-EC2883C563B2}" type="sibTrans" cxnId="{C63163B3-30F8-4106-84F4-73C3792C9482}">
      <dgm:prSet/>
      <dgm:spPr/>
      <dgm:t>
        <a:bodyPr/>
        <a:lstStyle/>
        <a:p>
          <a:endParaRPr lang="ru-RU"/>
        </a:p>
      </dgm:t>
    </dgm:pt>
    <dgm:pt modelId="{A41C7D39-453D-4353-9375-C2C4B86D8FB0}" type="pres">
      <dgm:prSet presAssocID="{31E8F7AC-D124-4D95-A6E8-3577DAC27FE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76A8D7-AD5C-437C-876C-C3E723D80C71}" type="pres">
      <dgm:prSet presAssocID="{A695A0FB-B88D-4B0E-8353-98B5CB27DE81}" presName="composite" presStyleCnt="0"/>
      <dgm:spPr/>
    </dgm:pt>
    <dgm:pt modelId="{70A01F1F-974A-4192-8792-D5BC946FEAA9}" type="pres">
      <dgm:prSet presAssocID="{A695A0FB-B88D-4B0E-8353-98B5CB27DE81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2F5E2C-E0B1-44E3-ADD7-CD2C545EA611}" type="pres">
      <dgm:prSet presAssocID="{A695A0FB-B88D-4B0E-8353-98B5CB27DE81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F9E903-D639-4B76-AE70-3FF365244E47}" srcId="{31E8F7AC-D124-4D95-A6E8-3577DAC27FEF}" destId="{A695A0FB-B88D-4B0E-8353-98B5CB27DE81}" srcOrd="0" destOrd="0" parTransId="{C2A12ABC-FC4B-4D4F-B641-7A9BFFA35376}" sibTransId="{58BAD21C-CEA4-487F-9328-0EBC71D97340}"/>
    <dgm:cxn modelId="{4BC6471D-4ED4-4EC4-ABB5-1C1703BD7B8B}" srcId="{A695A0FB-B88D-4B0E-8353-98B5CB27DE81}" destId="{ADE842FE-FBF9-473F-AE3B-4887D7149DC1}" srcOrd="6" destOrd="0" parTransId="{3610F440-1CD9-448E-B6A2-069054EF724A}" sibTransId="{209D6C73-44BA-4F66-B73F-297081FF9686}"/>
    <dgm:cxn modelId="{B3136B51-4133-4565-8CA0-40F272CD32BE}" srcId="{A695A0FB-B88D-4B0E-8353-98B5CB27DE81}" destId="{D510FB32-7308-4C6B-824A-0D38B761A427}" srcOrd="2" destOrd="0" parTransId="{53AD8E13-C99C-45F6-987A-BC8C6FC14C24}" sibTransId="{08F80A5D-80D2-442E-85C1-BCAAFD6ACCEA}"/>
    <dgm:cxn modelId="{7DEB23FB-6D9B-48EB-BF70-86DB77154AF5}" type="presOf" srcId="{ADE842FE-FBF9-473F-AE3B-4887D7149DC1}" destId="{542F5E2C-E0B1-44E3-ADD7-CD2C545EA611}" srcOrd="0" destOrd="6" presId="urn:microsoft.com/office/officeart/2005/8/layout/hList1"/>
    <dgm:cxn modelId="{48FF3DB7-F2F2-4834-B650-707B2CFBB74A}" type="presOf" srcId="{7EE391B2-5D53-4152-8B89-58A5FD72B775}" destId="{542F5E2C-E0B1-44E3-ADD7-CD2C545EA611}" srcOrd="0" destOrd="8" presId="urn:microsoft.com/office/officeart/2005/8/layout/hList1"/>
    <dgm:cxn modelId="{C63163B3-30F8-4106-84F4-73C3792C9482}" srcId="{A695A0FB-B88D-4B0E-8353-98B5CB27DE81}" destId="{7EE391B2-5D53-4152-8B89-58A5FD72B775}" srcOrd="8" destOrd="0" parTransId="{73A76CA6-EE89-4411-AFB4-5808259AA670}" sibTransId="{DFDC79A7-8943-4C51-99BF-EC2883C563B2}"/>
    <dgm:cxn modelId="{DCFD9DB1-E5AF-4E27-80B1-232480D1F95A}" type="presOf" srcId="{31E8F7AC-D124-4D95-A6E8-3577DAC27FEF}" destId="{A41C7D39-453D-4353-9375-C2C4B86D8FB0}" srcOrd="0" destOrd="0" presId="urn:microsoft.com/office/officeart/2005/8/layout/hList1"/>
    <dgm:cxn modelId="{6708260B-ECB8-4AE5-832F-028D7934EC81}" type="presOf" srcId="{D510FB32-7308-4C6B-824A-0D38B761A427}" destId="{542F5E2C-E0B1-44E3-ADD7-CD2C545EA611}" srcOrd="0" destOrd="2" presId="urn:microsoft.com/office/officeart/2005/8/layout/hList1"/>
    <dgm:cxn modelId="{6663EFB5-5FD5-4822-8D86-DE1FC3C421B2}" srcId="{A695A0FB-B88D-4B0E-8353-98B5CB27DE81}" destId="{DF094FBB-6668-4ABE-A783-727095306923}" srcOrd="4" destOrd="0" parTransId="{6E209215-958B-4380-BB56-5A27B206846E}" sibTransId="{A607DF24-431C-4359-9CAB-5933B273EEA1}"/>
    <dgm:cxn modelId="{A7842967-143B-4FF7-ABE2-1EFC6FD19BB3}" type="presOf" srcId="{DF094FBB-6668-4ABE-A783-727095306923}" destId="{542F5E2C-E0B1-44E3-ADD7-CD2C545EA611}" srcOrd="0" destOrd="4" presId="urn:microsoft.com/office/officeart/2005/8/layout/hList1"/>
    <dgm:cxn modelId="{1B644892-9B52-4060-9206-4DE9E62D840C}" srcId="{A695A0FB-B88D-4B0E-8353-98B5CB27DE81}" destId="{3F0C9821-6EC4-4319-A913-26E7AF58FC20}" srcOrd="1" destOrd="0" parTransId="{4E1DA1D1-250D-4621-BB54-F71954EC87B2}" sibTransId="{C482B010-9266-4CF2-BD06-201EAE49680A}"/>
    <dgm:cxn modelId="{F049AF0D-21FE-4E01-9153-BBE56C1553FC}" type="presOf" srcId="{6DC758FB-5678-48A8-9BAD-A457A556CB29}" destId="{542F5E2C-E0B1-44E3-ADD7-CD2C545EA611}" srcOrd="0" destOrd="3" presId="urn:microsoft.com/office/officeart/2005/8/layout/hList1"/>
    <dgm:cxn modelId="{9117D202-2C06-4C97-BB93-AFF599A775D9}" srcId="{A695A0FB-B88D-4B0E-8353-98B5CB27DE81}" destId="{0E4DEF84-C723-4E15-87B2-88DC2076B750}" srcOrd="7" destOrd="0" parTransId="{062C4B53-8D23-44B2-B63D-74DA5BE5C0CD}" sibTransId="{513EA07D-F9B2-4186-B33E-8FCAA08F1D8D}"/>
    <dgm:cxn modelId="{995127D8-EF27-4E1B-BF75-63D6C43F23ED}" type="presOf" srcId="{A695A0FB-B88D-4B0E-8353-98B5CB27DE81}" destId="{70A01F1F-974A-4192-8792-D5BC946FEAA9}" srcOrd="0" destOrd="0" presId="urn:microsoft.com/office/officeart/2005/8/layout/hList1"/>
    <dgm:cxn modelId="{A0108C22-3927-4FF1-AECB-3C757F7D6782}" type="presOf" srcId="{3F0C9821-6EC4-4319-A913-26E7AF58FC20}" destId="{542F5E2C-E0B1-44E3-ADD7-CD2C545EA611}" srcOrd="0" destOrd="1" presId="urn:microsoft.com/office/officeart/2005/8/layout/hList1"/>
    <dgm:cxn modelId="{CCFE45E7-302C-4640-8DEC-727FE119020D}" srcId="{A695A0FB-B88D-4B0E-8353-98B5CB27DE81}" destId="{AED8753D-D509-47D6-A556-2FBEE3D532DE}" srcOrd="0" destOrd="0" parTransId="{AE27FC84-CA81-4E54-AA9C-C732FA1FD7FF}" sibTransId="{B860EF4A-38E8-4227-A85E-52DEA2BA6509}"/>
    <dgm:cxn modelId="{D6590A97-CE34-451F-8D95-E2A25CE004F2}" type="presOf" srcId="{0E4DEF84-C723-4E15-87B2-88DC2076B750}" destId="{542F5E2C-E0B1-44E3-ADD7-CD2C545EA611}" srcOrd="0" destOrd="7" presId="urn:microsoft.com/office/officeart/2005/8/layout/hList1"/>
    <dgm:cxn modelId="{EE3ACB7C-32B9-401F-9FC4-193107B8E3D4}" type="presOf" srcId="{54DC84BA-A51A-4667-AE5E-55B143845346}" destId="{542F5E2C-E0B1-44E3-ADD7-CD2C545EA611}" srcOrd="0" destOrd="5" presId="urn:microsoft.com/office/officeart/2005/8/layout/hList1"/>
    <dgm:cxn modelId="{5D4A0CA7-BD0E-4E5F-B046-0D580BA57FCB}" type="presOf" srcId="{AED8753D-D509-47D6-A556-2FBEE3D532DE}" destId="{542F5E2C-E0B1-44E3-ADD7-CD2C545EA611}" srcOrd="0" destOrd="0" presId="urn:microsoft.com/office/officeart/2005/8/layout/hList1"/>
    <dgm:cxn modelId="{F01039F2-4082-4DDE-85B9-E9310A61E9A5}" srcId="{A695A0FB-B88D-4B0E-8353-98B5CB27DE81}" destId="{6DC758FB-5678-48A8-9BAD-A457A556CB29}" srcOrd="3" destOrd="0" parTransId="{9C013C37-9C98-4108-B63E-FECCA6114833}" sibTransId="{3373A56E-8590-448A-B9BF-73835D382846}"/>
    <dgm:cxn modelId="{45C33A19-273D-4067-BF6D-0F0AF97E4C4E}" srcId="{A695A0FB-B88D-4B0E-8353-98B5CB27DE81}" destId="{54DC84BA-A51A-4667-AE5E-55B143845346}" srcOrd="5" destOrd="0" parTransId="{A568513D-4F3B-4C1D-8783-1D3DCFBE3EAE}" sibTransId="{E1C2AD08-98D5-4C06-9662-5D0DB9F615B6}"/>
    <dgm:cxn modelId="{9ECF761F-69B1-49A7-B3C2-D95E62A50D42}" type="presParOf" srcId="{A41C7D39-453D-4353-9375-C2C4B86D8FB0}" destId="{F376A8D7-AD5C-437C-876C-C3E723D80C71}" srcOrd="0" destOrd="0" presId="urn:microsoft.com/office/officeart/2005/8/layout/hList1"/>
    <dgm:cxn modelId="{6B37F75D-132D-4035-A6E0-A44968A10ABB}" type="presParOf" srcId="{F376A8D7-AD5C-437C-876C-C3E723D80C71}" destId="{70A01F1F-974A-4192-8792-D5BC946FEAA9}" srcOrd="0" destOrd="0" presId="urn:microsoft.com/office/officeart/2005/8/layout/hList1"/>
    <dgm:cxn modelId="{47535DFE-5C4C-48AA-B631-A588B34EB170}" type="presParOf" srcId="{F376A8D7-AD5C-437C-876C-C3E723D80C71}" destId="{542F5E2C-E0B1-44E3-ADD7-CD2C545EA611}" srcOrd="1" destOrd="0" presId="urn:microsoft.com/office/officeart/2005/8/layout/hList1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D386592-9418-4C86-84D1-15AB7BE98051}" type="doc">
      <dgm:prSet loTypeId="urn:microsoft.com/office/officeart/2005/8/layout/h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D8BA76-FD6E-4CF5-8BC0-AAD420F898A8}">
      <dgm:prSet/>
      <dgm:spPr/>
      <dgm:t>
        <a:bodyPr/>
        <a:lstStyle/>
        <a:p>
          <a:pPr rtl="0"/>
          <a:r>
            <a:rPr lang="uk-UA" b="1" u="sng" smtClean="0"/>
            <a:t>Кожен </a:t>
          </a:r>
          <a:r>
            <a:rPr lang="uk-UA" b="1" u="sng" dirty="0" smtClean="0"/>
            <a:t>працівник, який виявив пожежу, повинен:</a:t>
          </a:r>
          <a:endParaRPr lang="ru-RU" b="1" u="sng" dirty="0"/>
        </a:p>
      </dgm:t>
    </dgm:pt>
    <dgm:pt modelId="{597AC787-D79B-43F8-8A5B-C1F70CB450C5}" type="parTrans" cxnId="{7688D423-764B-4CC8-975E-536FABD86E92}">
      <dgm:prSet/>
      <dgm:spPr/>
      <dgm:t>
        <a:bodyPr/>
        <a:lstStyle/>
        <a:p>
          <a:endParaRPr lang="ru-RU"/>
        </a:p>
      </dgm:t>
    </dgm:pt>
    <dgm:pt modelId="{711D7255-6DB2-464F-929C-440E0E7335CA}" type="sibTrans" cxnId="{7688D423-764B-4CC8-975E-536FABD86E92}">
      <dgm:prSet/>
      <dgm:spPr/>
      <dgm:t>
        <a:bodyPr/>
        <a:lstStyle/>
        <a:p>
          <a:endParaRPr lang="ru-RU"/>
        </a:p>
      </dgm:t>
    </dgm:pt>
    <dgm:pt modelId="{9644A648-2C2E-4D0F-96ED-E21EEB22CB63}">
      <dgm:prSet/>
      <dgm:spPr/>
      <dgm:t>
        <a:bodyPr/>
        <a:lstStyle/>
        <a:p>
          <a:pPr rtl="0"/>
          <a:r>
            <a:rPr lang="uk-UA" b="1" dirty="0" smtClean="0"/>
            <a:t>негайно повідомити по телефону службу порятунку, назвавши </a:t>
          </a:r>
          <a:r>
            <a:rPr lang="uk-UA" b="1" smtClean="0"/>
            <a:t>адресу об’єкта, </a:t>
          </a:r>
          <a:r>
            <a:rPr lang="uk-UA" b="1" dirty="0" smtClean="0"/>
            <a:t>місце виникнення пожежі, обстановку на пожежі, наявність людей, а також своє прізвище, ім’я та по батькові;</a:t>
          </a:r>
          <a:endParaRPr lang="ru-RU" b="1" dirty="0"/>
        </a:p>
      </dgm:t>
    </dgm:pt>
    <dgm:pt modelId="{E3F1186F-0C45-4ADA-A204-687C56613868}" type="parTrans" cxnId="{5EF0A0C5-8A22-4ED8-853A-368884201A27}">
      <dgm:prSet/>
      <dgm:spPr/>
      <dgm:t>
        <a:bodyPr/>
        <a:lstStyle/>
        <a:p>
          <a:endParaRPr lang="ru-RU"/>
        </a:p>
      </dgm:t>
    </dgm:pt>
    <dgm:pt modelId="{B31873DF-4CA1-42B2-8A57-04D29E73379C}" type="sibTrans" cxnId="{5EF0A0C5-8A22-4ED8-853A-368884201A27}">
      <dgm:prSet/>
      <dgm:spPr/>
      <dgm:t>
        <a:bodyPr/>
        <a:lstStyle/>
        <a:p>
          <a:endParaRPr lang="ru-RU"/>
        </a:p>
      </dgm:t>
    </dgm:pt>
    <dgm:pt modelId="{3A7FF74D-7AFA-40E8-864E-686E80B37C20}">
      <dgm:prSet/>
      <dgm:spPr/>
      <dgm:t>
        <a:bodyPr/>
        <a:lstStyle/>
        <a:p>
          <a:pPr rtl="0"/>
          <a:r>
            <a:rPr lang="uk-UA" b="1" dirty="0" smtClean="0"/>
            <a:t>вжити (по можливості) заходів для евакуації людей, гасіння (локалізації) пожежі та збереження матеріальних цінностей;</a:t>
          </a:r>
          <a:endParaRPr lang="ru-RU" b="1" dirty="0"/>
        </a:p>
      </dgm:t>
    </dgm:pt>
    <dgm:pt modelId="{0F08A2C3-89AD-4FE5-AE93-53CF4BB872AC}" type="parTrans" cxnId="{8C279E9B-B431-4514-946F-FED1EA58BA27}">
      <dgm:prSet/>
      <dgm:spPr/>
      <dgm:t>
        <a:bodyPr/>
        <a:lstStyle/>
        <a:p>
          <a:endParaRPr lang="ru-RU"/>
        </a:p>
      </dgm:t>
    </dgm:pt>
    <dgm:pt modelId="{B5751CD4-6EEF-42CF-8DC9-A333E2F04205}" type="sibTrans" cxnId="{8C279E9B-B431-4514-946F-FED1EA58BA27}">
      <dgm:prSet/>
      <dgm:spPr/>
      <dgm:t>
        <a:bodyPr/>
        <a:lstStyle/>
        <a:p>
          <a:endParaRPr lang="ru-RU"/>
        </a:p>
      </dgm:t>
    </dgm:pt>
    <dgm:pt modelId="{B714C752-B4FB-4722-A805-D25CC1A24731}">
      <dgm:prSet/>
      <dgm:spPr/>
      <dgm:t>
        <a:bodyPr/>
        <a:lstStyle/>
        <a:p>
          <a:pPr rtl="0"/>
          <a:r>
            <a:rPr lang="uk-UA" b="1" dirty="0" smtClean="0"/>
            <a:t>повідомити стосовно пожежі керівника, відповідну компетентну посадову особу та/або чергового;</a:t>
          </a:r>
          <a:endParaRPr lang="ru-RU" b="1" dirty="0"/>
        </a:p>
      </dgm:t>
    </dgm:pt>
    <dgm:pt modelId="{5262878C-CA53-4007-9C81-1FD2E2F0B45C}" type="parTrans" cxnId="{A8FE70AB-ED66-4EC1-A7FB-D2B97CB80FA6}">
      <dgm:prSet/>
      <dgm:spPr/>
      <dgm:t>
        <a:bodyPr/>
        <a:lstStyle/>
        <a:p>
          <a:endParaRPr lang="ru-RU"/>
        </a:p>
      </dgm:t>
    </dgm:pt>
    <dgm:pt modelId="{73107CD9-6C3B-4093-8A6A-7D803D37265E}" type="sibTrans" cxnId="{A8FE70AB-ED66-4EC1-A7FB-D2B97CB80FA6}">
      <dgm:prSet/>
      <dgm:spPr/>
      <dgm:t>
        <a:bodyPr/>
        <a:lstStyle/>
        <a:p>
          <a:endParaRPr lang="ru-RU"/>
        </a:p>
      </dgm:t>
    </dgm:pt>
    <dgm:pt modelId="{DD0748EB-F3ED-461F-B782-49938F208E17}">
      <dgm:prSet/>
      <dgm:spPr/>
      <dgm:t>
        <a:bodyPr/>
        <a:lstStyle/>
        <a:p>
          <a:pPr rtl="0"/>
          <a:r>
            <a:rPr lang="uk-UA" b="1" dirty="0" smtClean="0"/>
            <a:t>за потреби викликати інші аварійно-рятувальні служби (медичну, газорятувальну тощо).</a:t>
          </a:r>
          <a:endParaRPr lang="ru-RU" b="1" dirty="0"/>
        </a:p>
      </dgm:t>
    </dgm:pt>
    <dgm:pt modelId="{851D2362-5622-490F-A803-0FF151E311F4}" type="parTrans" cxnId="{73CB31E0-E2D6-4993-93C7-9D8787CB4024}">
      <dgm:prSet/>
      <dgm:spPr/>
      <dgm:t>
        <a:bodyPr/>
        <a:lstStyle/>
        <a:p>
          <a:endParaRPr lang="ru-RU"/>
        </a:p>
      </dgm:t>
    </dgm:pt>
    <dgm:pt modelId="{2AF8515F-E51D-4F9D-85DF-4487803242EC}" type="sibTrans" cxnId="{73CB31E0-E2D6-4993-93C7-9D8787CB4024}">
      <dgm:prSet/>
      <dgm:spPr/>
      <dgm:t>
        <a:bodyPr/>
        <a:lstStyle/>
        <a:p>
          <a:endParaRPr lang="ru-RU"/>
        </a:p>
      </dgm:t>
    </dgm:pt>
    <dgm:pt modelId="{60F4E9C4-4953-45EB-AE57-E9CD204E9307}" type="pres">
      <dgm:prSet presAssocID="{7D386592-9418-4C86-84D1-15AB7BE9805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B13AD8-33E1-40BA-8096-A61932B71A50}" type="pres">
      <dgm:prSet presAssocID="{A1D8BA76-FD6E-4CF5-8BC0-AAD420F898A8}" presName="roof" presStyleLbl="dkBgShp" presStyleIdx="0" presStyleCnt="2"/>
      <dgm:spPr/>
      <dgm:t>
        <a:bodyPr/>
        <a:lstStyle/>
        <a:p>
          <a:endParaRPr lang="ru-RU"/>
        </a:p>
      </dgm:t>
    </dgm:pt>
    <dgm:pt modelId="{F0A5C1A8-C3F4-47BC-874B-AF13C9F7292D}" type="pres">
      <dgm:prSet presAssocID="{A1D8BA76-FD6E-4CF5-8BC0-AAD420F898A8}" presName="pillars" presStyleCnt="0"/>
      <dgm:spPr/>
    </dgm:pt>
    <dgm:pt modelId="{7C176CEB-7370-49CB-AFE8-BA9036C7CB42}" type="pres">
      <dgm:prSet presAssocID="{A1D8BA76-FD6E-4CF5-8BC0-AAD420F898A8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C3851-267F-4A20-9055-C9D804AAE8A7}" type="pres">
      <dgm:prSet presAssocID="{3A7FF74D-7AFA-40E8-864E-686E80B37C20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8B7F4-654D-4F2E-87EE-EFA1BCD7ABEE}" type="pres">
      <dgm:prSet presAssocID="{B714C752-B4FB-4722-A805-D25CC1A24731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E2096-A7E2-4B0C-97D8-F1A9F8FE24D9}" type="pres">
      <dgm:prSet presAssocID="{DD0748EB-F3ED-461F-B782-49938F208E17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6C7646-46A2-483A-AA21-130E3C86FD15}" type="pres">
      <dgm:prSet presAssocID="{A1D8BA76-FD6E-4CF5-8BC0-AAD420F898A8}" presName="base" presStyleLbl="dkBgShp" presStyleIdx="1" presStyleCnt="2"/>
      <dgm:spPr/>
    </dgm:pt>
  </dgm:ptLst>
  <dgm:cxnLst>
    <dgm:cxn modelId="{9678DF31-77B6-4E5E-8B9F-205B2A6589CF}" type="presOf" srcId="{B714C752-B4FB-4722-A805-D25CC1A24731}" destId="{58E8B7F4-654D-4F2E-87EE-EFA1BCD7ABEE}" srcOrd="0" destOrd="0" presId="urn:microsoft.com/office/officeart/2005/8/layout/hList3"/>
    <dgm:cxn modelId="{B7839AE8-94EE-4F36-AEAB-B546DB2F3A3C}" type="presOf" srcId="{7D386592-9418-4C86-84D1-15AB7BE98051}" destId="{60F4E9C4-4953-45EB-AE57-E9CD204E9307}" srcOrd="0" destOrd="0" presId="urn:microsoft.com/office/officeart/2005/8/layout/hList3"/>
    <dgm:cxn modelId="{1D89B41F-FAE0-43F8-BFF2-018238E2A17E}" type="presOf" srcId="{3A7FF74D-7AFA-40E8-864E-686E80B37C20}" destId="{032C3851-267F-4A20-9055-C9D804AAE8A7}" srcOrd="0" destOrd="0" presId="urn:microsoft.com/office/officeart/2005/8/layout/hList3"/>
    <dgm:cxn modelId="{73CB31E0-E2D6-4993-93C7-9D8787CB4024}" srcId="{A1D8BA76-FD6E-4CF5-8BC0-AAD420F898A8}" destId="{DD0748EB-F3ED-461F-B782-49938F208E17}" srcOrd="3" destOrd="0" parTransId="{851D2362-5622-490F-A803-0FF151E311F4}" sibTransId="{2AF8515F-E51D-4F9D-85DF-4487803242EC}"/>
    <dgm:cxn modelId="{A8FE70AB-ED66-4EC1-A7FB-D2B97CB80FA6}" srcId="{A1D8BA76-FD6E-4CF5-8BC0-AAD420F898A8}" destId="{B714C752-B4FB-4722-A805-D25CC1A24731}" srcOrd="2" destOrd="0" parTransId="{5262878C-CA53-4007-9C81-1FD2E2F0B45C}" sibTransId="{73107CD9-6C3B-4093-8A6A-7D803D37265E}"/>
    <dgm:cxn modelId="{91B427A0-824A-4C0F-8887-C395DB8F4138}" type="presOf" srcId="{A1D8BA76-FD6E-4CF5-8BC0-AAD420F898A8}" destId="{16B13AD8-33E1-40BA-8096-A61932B71A50}" srcOrd="0" destOrd="0" presId="urn:microsoft.com/office/officeart/2005/8/layout/hList3"/>
    <dgm:cxn modelId="{5EF0A0C5-8A22-4ED8-853A-368884201A27}" srcId="{A1D8BA76-FD6E-4CF5-8BC0-AAD420F898A8}" destId="{9644A648-2C2E-4D0F-96ED-E21EEB22CB63}" srcOrd="0" destOrd="0" parTransId="{E3F1186F-0C45-4ADA-A204-687C56613868}" sibTransId="{B31873DF-4CA1-42B2-8A57-04D29E73379C}"/>
    <dgm:cxn modelId="{E5EEE852-FF8E-4A6D-877A-96A37C4D6837}" type="presOf" srcId="{9644A648-2C2E-4D0F-96ED-E21EEB22CB63}" destId="{7C176CEB-7370-49CB-AFE8-BA9036C7CB42}" srcOrd="0" destOrd="0" presId="urn:microsoft.com/office/officeart/2005/8/layout/hList3"/>
    <dgm:cxn modelId="{3F128790-6DDC-4597-B611-496C6FD1C9AD}" type="presOf" srcId="{DD0748EB-F3ED-461F-B782-49938F208E17}" destId="{E64E2096-A7E2-4B0C-97D8-F1A9F8FE24D9}" srcOrd="0" destOrd="0" presId="urn:microsoft.com/office/officeart/2005/8/layout/hList3"/>
    <dgm:cxn modelId="{7688D423-764B-4CC8-975E-536FABD86E92}" srcId="{7D386592-9418-4C86-84D1-15AB7BE98051}" destId="{A1D8BA76-FD6E-4CF5-8BC0-AAD420F898A8}" srcOrd="0" destOrd="0" parTransId="{597AC787-D79B-43F8-8A5B-C1F70CB450C5}" sibTransId="{711D7255-6DB2-464F-929C-440E0E7335CA}"/>
    <dgm:cxn modelId="{8C279E9B-B431-4514-946F-FED1EA58BA27}" srcId="{A1D8BA76-FD6E-4CF5-8BC0-AAD420F898A8}" destId="{3A7FF74D-7AFA-40E8-864E-686E80B37C20}" srcOrd="1" destOrd="0" parTransId="{0F08A2C3-89AD-4FE5-AE93-53CF4BB872AC}" sibTransId="{B5751CD4-6EEF-42CF-8DC9-A333E2F04205}"/>
    <dgm:cxn modelId="{0E8D8C63-8F52-43FC-ABFE-5B1B3E3648F5}" type="presParOf" srcId="{60F4E9C4-4953-45EB-AE57-E9CD204E9307}" destId="{16B13AD8-33E1-40BA-8096-A61932B71A50}" srcOrd="0" destOrd="0" presId="urn:microsoft.com/office/officeart/2005/8/layout/hList3"/>
    <dgm:cxn modelId="{B26B0151-A149-4E38-BF6C-BF64EA2E52E2}" type="presParOf" srcId="{60F4E9C4-4953-45EB-AE57-E9CD204E9307}" destId="{F0A5C1A8-C3F4-47BC-874B-AF13C9F7292D}" srcOrd="1" destOrd="0" presId="urn:microsoft.com/office/officeart/2005/8/layout/hList3"/>
    <dgm:cxn modelId="{32DC0DFF-40B7-4ED2-9106-8B4EAB238E3A}" type="presParOf" srcId="{F0A5C1A8-C3F4-47BC-874B-AF13C9F7292D}" destId="{7C176CEB-7370-49CB-AFE8-BA9036C7CB42}" srcOrd="0" destOrd="0" presId="urn:microsoft.com/office/officeart/2005/8/layout/hList3"/>
    <dgm:cxn modelId="{2EE2263A-283A-4F80-8323-69F1BC2995AF}" type="presParOf" srcId="{F0A5C1A8-C3F4-47BC-874B-AF13C9F7292D}" destId="{032C3851-267F-4A20-9055-C9D804AAE8A7}" srcOrd="1" destOrd="0" presId="urn:microsoft.com/office/officeart/2005/8/layout/hList3"/>
    <dgm:cxn modelId="{84813A42-8E3E-4D80-A1A6-B04BA4FAC1DC}" type="presParOf" srcId="{F0A5C1A8-C3F4-47BC-874B-AF13C9F7292D}" destId="{58E8B7F4-654D-4F2E-87EE-EFA1BCD7ABEE}" srcOrd="2" destOrd="0" presId="urn:microsoft.com/office/officeart/2005/8/layout/hList3"/>
    <dgm:cxn modelId="{DBBEFB6D-4BEA-41DD-97BB-536BA17B8E95}" type="presParOf" srcId="{F0A5C1A8-C3F4-47BC-874B-AF13C9F7292D}" destId="{E64E2096-A7E2-4B0C-97D8-F1A9F8FE24D9}" srcOrd="3" destOrd="0" presId="urn:microsoft.com/office/officeart/2005/8/layout/hList3"/>
    <dgm:cxn modelId="{D19E742E-297B-4160-88F5-92D69E40534A}" type="presParOf" srcId="{60F4E9C4-4953-45EB-AE57-E9CD204E9307}" destId="{316C7646-46A2-483A-AA21-130E3C86FD15}" srcOrd="2" destOrd="0" presId="urn:microsoft.com/office/officeart/2005/8/layout/hLis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818D7-DF4E-4C59-9BBA-548250DAC33A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00A82-9926-4DBA-8BA5-A22EEB8ACF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423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9229-E3F7-4B08-B8B0-567DB9AE2DBD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026DC-D31F-40BA-B49D-47D87B9BA087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64DF-92FB-4D4C-B2DE-15BC5F46772E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F1A99-F4C1-4E12-B7D3-A88A44F4EB10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E7458-324C-48F7-80F5-74B19E1CAFEB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054C-5E05-4896-867A-8DB56A20C8AC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4B787-46DA-4B4F-B781-E768630FCF2A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38CE2-82D3-4BA2-B844-E7281181CD7A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FF511-91B4-4318-A9F6-BECE1367AD14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760AF-08CF-488B-8265-5F1D88C1C64E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41802-9AAA-4EB8-B737-B207AD0C712F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27BB6-0FDA-4EDD-A5D1-79FFF12955B7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08FB-4F0B-44DE-8994-0595D6ECCDCE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AB015-62A3-4A29-BC49-965FA4BE59CA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46181-5447-4050-89D3-AA326DE4DA13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0F08-CAEB-42BA-9362-548763B98147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39CD9-90D5-49BD-B792-F7F07D136C39}" type="datetime1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11" Type="http://schemas.openxmlformats.org/officeDocument/2006/relationships/image" Target="../media/image11.jpeg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www.youtube.com/watch?v=-WkZvYkqqT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Layout" Target="../diagrams/layout14.xml"/><Relationship Id="rId7" Type="http://schemas.openxmlformats.org/officeDocument/2006/relationships/image" Target="../media/image23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28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watch?v=p7wi70ed32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="" xmlns:a16="http://schemas.microsoft.com/office/drawing/2014/main" id="{9179DE42-5613-4B35-A1E6-6CCBAA13C7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EB898B32-3891-4C3A-8F58-C5969D2E903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="" xmlns:a16="http://schemas.microsoft.com/office/drawing/2014/main" id="{4AE4806D-B8F9-4679-A68A-9BD21C01A30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ectangle 23">
            <a:extLst>
              <a:ext uri="{FF2B5EF4-FFF2-40B4-BE49-F238E27FC236}">
                <a16:creationId xmlns="" xmlns:a16="http://schemas.microsoft.com/office/drawing/2014/main" id="{52FB45E9-914E-4471-AC87-E475CD5176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Rectangle 25">
            <a:extLst>
              <a:ext uri="{FF2B5EF4-FFF2-40B4-BE49-F238E27FC236}">
                <a16:creationId xmlns="" xmlns:a16="http://schemas.microsoft.com/office/drawing/2014/main" id="{C310626D-5743-49D4-8F7D-88C4F8F0577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Isosceles Triangle 40">
            <a:extLst>
              <a:ext uri="{FF2B5EF4-FFF2-40B4-BE49-F238E27FC236}">
                <a16:creationId xmlns="" xmlns:a16="http://schemas.microsoft.com/office/drawing/2014/main" id="{3C195FC1-B568-4C72-9902-34CB35DDD7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Rectangle 27">
            <a:extLst>
              <a:ext uri="{FF2B5EF4-FFF2-40B4-BE49-F238E27FC236}">
                <a16:creationId xmlns="" xmlns:a16="http://schemas.microsoft.com/office/drawing/2014/main" id="{EF2BDF77-362C-43F0-8CBB-A969EC2AE0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5" name="Isosceles Triangle 44">
            <a:extLst>
              <a:ext uri="{FF2B5EF4-FFF2-40B4-BE49-F238E27FC236}">
                <a16:creationId xmlns="" xmlns:a16="http://schemas.microsoft.com/office/drawing/2014/main" id="{4BE96B01-3929-432D-B8C2-ADBCB74C2E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Freeform: Shape 46">
            <a:extLst>
              <a:ext uri="{FF2B5EF4-FFF2-40B4-BE49-F238E27FC236}">
                <a16:creationId xmlns="" xmlns:a16="http://schemas.microsoft.com/office/drawing/2014/main" id="{2A6FCDE6-CDE2-4C51-B18E-A95CFB6797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Isosceles Triangle 48">
            <a:extLst>
              <a:ext uri="{FF2B5EF4-FFF2-40B4-BE49-F238E27FC236}">
                <a16:creationId xmlns="" xmlns:a16="http://schemas.microsoft.com/office/drawing/2014/main" id="{9D2E8756-2465-473A-BA2A-2DB1D622474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042C1D04-249B-46E2-9FAF-8DF29CC445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4361" y="1563796"/>
            <a:ext cx="6960759" cy="2849671"/>
          </a:xfrm>
        </p:spPr>
        <p:txBody>
          <a:bodyPr>
            <a:normAutofit/>
          </a:bodyPr>
          <a:lstStyle/>
          <a:p>
            <a:pPr algn="l"/>
            <a:r>
              <a:rPr lang="uk-UA" sz="6000" b="1" dirty="0" smtClean="0">
                <a:solidFill>
                  <a:srgbClr val="FFFFFF"/>
                </a:solidFill>
              </a:rPr>
              <a:t>Основи пожежної безпеки</a:t>
            </a:r>
            <a:endParaRPr lang="en-US" sz="6000" b="1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28B1921-F533-4F9E-8BF6-80EC4D451D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104" y="4924113"/>
            <a:ext cx="6112077" cy="1186108"/>
          </a:xfrm>
        </p:spPr>
        <p:txBody>
          <a:bodyPr>
            <a:normAutofit/>
          </a:bodyPr>
          <a:lstStyle/>
          <a:p>
            <a:pPr algn="l"/>
            <a:endParaRPr lang="uk-UA" b="1" i="1" dirty="0" smtClean="0">
              <a:solidFill>
                <a:srgbClr val="FFFFFF">
                  <a:alpha val="70000"/>
                </a:srgbClr>
              </a:solidFill>
            </a:endParaRPr>
          </a:p>
          <a:p>
            <a:pPr algn="l"/>
            <a:r>
              <a:rPr lang="uk-UA" sz="2000" b="1" i="1" dirty="0" smtClean="0">
                <a:solidFill>
                  <a:srgbClr val="FFFFFF">
                    <a:alpha val="70000"/>
                  </a:srgbClr>
                </a:solidFill>
              </a:rPr>
              <a:t>Викладач: Галина </a:t>
            </a:r>
            <a:r>
              <a:rPr lang="uk-UA" sz="2000" b="1" i="1" dirty="0" err="1" smtClean="0">
                <a:solidFill>
                  <a:srgbClr val="FFFFFF">
                    <a:alpha val="70000"/>
                  </a:srgbClr>
                </a:solidFill>
              </a:rPr>
              <a:t>Погорецька</a:t>
            </a:r>
            <a:endParaRPr lang="en-US" sz="2000" b="1" i="1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62239" y="567035"/>
            <a:ext cx="34259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Охорона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праці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56800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Актуалізація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i="1" dirty="0" smtClean="0"/>
              <a:t>Асоціативний кущ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13950" y="2069088"/>
            <a:ext cx="7906225" cy="3972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uk-UA" sz="2400" b="1" dirty="0" smtClean="0"/>
              <a:t>Характеристика та основні причини пожеж</a:t>
            </a:r>
          </a:p>
          <a:p>
            <a:pPr>
              <a:buFont typeface="+mj-lt"/>
              <a:buAutoNum type="arabicPeriod"/>
            </a:pPr>
            <a:r>
              <a:rPr lang="uk-UA" sz="2400" b="1" dirty="0" smtClean="0"/>
              <a:t>Засоби пожежогасіння</a:t>
            </a:r>
          </a:p>
          <a:p>
            <a:pPr>
              <a:buFont typeface="+mj-lt"/>
              <a:buAutoNum type="arabicPeriod"/>
            </a:pPr>
            <a:r>
              <a:rPr lang="uk-UA" sz="2400" b="1" dirty="0" smtClean="0"/>
              <a:t>Вимоги пожежної безпеки до КТЗ (колісних транспортних засобів)</a:t>
            </a:r>
            <a:endParaRPr lang="ru-RU" sz="24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1. Характеристика та основні причини пожеж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5884" y="2055814"/>
          <a:ext cx="7790391" cy="3887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8" descr="На протипожежні заходи Волині потрібно понад 38 мільйонів гривень - Волинь  Onlin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61413" y="3934169"/>
            <a:ext cx="3540087" cy="2655065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Горіння</a:t>
            </a:r>
            <a:r>
              <a:rPr lang="uk-UA" b="1" dirty="0" smtClean="0"/>
              <a:t> 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44513" y="1876425"/>
          <a:ext cx="8323262" cy="3076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14" descr="Горіння та гниття, два процеси а суть одна: День 3-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30192" y="2995076"/>
            <a:ext cx="2100931" cy="31555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Види горіння </a:t>
            </a:r>
            <a:endParaRPr lang="ru-RU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77863" y="1857376"/>
          <a:ext cx="9009062" cy="4184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Класи пожеж</a:t>
            </a:r>
            <a:endParaRPr lang="ru-RU" b="1" i="1" dirty="0"/>
          </a:p>
        </p:txBody>
      </p:sp>
      <p:graphicFrame>
        <p:nvGraphicFramePr>
          <p:cNvPr id="5" name="Содержимое 3"/>
          <p:cNvGraphicFramePr>
            <a:graphicFrameLocks noGrp="1"/>
          </p:cNvGraphicFramePr>
          <p:nvPr>
            <p:ph idx="1"/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 l="4783" t="1346" r="4783" b="987"/>
          <a:stretch>
            <a:fillRect/>
          </a:stretch>
        </p:blipFill>
        <p:spPr bwMode="auto">
          <a:xfrm>
            <a:off x="9077325" y="1089513"/>
            <a:ext cx="1057275" cy="55303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Горючість речовин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49894157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/>
              <a:t>Основні причини загоряння на автотранспорті: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77333" y="2038351"/>
          <a:ext cx="9104841" cy="4003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2. Засоби пожежогасіння</a:t>
            </a:r>
            <a:br>
              <a:rPr lang="uk-UA" b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Пожежні машини</a:t>
            </a:r>
            <a:endParaRPr lang="ru-RU" b="1" i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676275" y="2105025"/>
          <a:ext cx="421005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8" descr="У рівненських рятувальників нова техніка (ФОТО, ВІДЕО) - UA: РІВН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9448" y="4141928"/>
            <a:ext cx="4100438" cy="2306497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5118100" y="4171950"/>
          <a:ext cx="4184650" cy="238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8" name="Picture 4" descr="УДИВИТЕЛЬНАЯ ПОЖАРНАЯ ТЕХНИКА - ТОП 6 - YouTub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29226" y="2065471"/>
            <a:ext cx="3971924" cy="2234207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Пожежна сигналізація</a:t>
            </a: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6725" y="1905001"/>
          <a:ext cx="9544050" cy="1638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АРКТУР, ТОВ Рівне | Автоматична пожежна сигналізація, системи  протипожежного захисту, пожежний аудит Рівне, вул. Київська, 36, офіс 902  (адреса, сайт, телефон, email, карта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51248" y="3786838"/>
            <a:ext cx="6268374" cy="27948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Установки автоматичного пожежогасіння</a:t>
            </a:r>
            <a:endParaRPr lang="ru-RU" b="1" i="1" dirty="0"/>
          </a:p>
        </p:txBody>
      </p:sp>
      <p:graphicFrame>
        <p:nvGraphicFramePr>
          <p:cNvPr id="4" name="Содержимое 4"/>
          <p:cNvGraphicFramePr>
            <a:graphicFrameLocks noGrp="1"/>
          </p:cNvGraphicFramePr>
          <p:nvPr>
            <p:ph idx="1"/>
          </p:nvPr>
        </p:nvGraphicFramePr>
        <p:xfrm>
          <a:off x="677863" y="2160588"/>
          <a:ext cx="6723062" cy="1830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14" descr="Что такое дренчерная система пожаротушения: принцип работы?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19725" y="3082364"/>
            <a:ext cx="4510630" cy="27337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6" name="Picture 12" descr="Спринклерні та дренчерні установки"/>
          <p:cNvPicPr>
            <a:picLocks noChangeAspect="1" noChangeArrowheads="1"/>
          </p:cNvPicPr>
          <p:nvPr/>
        </p:nvPicPr>
        <p:blipFill>
          <a:blip r:embed="rId7"/>
          <a:srcRect t="5519"/>
          <a:stretch>
            <a:fillRect/>
          </a:stretch>
        </p:blipFill>
        <p:spPr bwMode="auto">
          <a:xfrm>
            <a:off x="2093450" y="4160134"/>
            <a:ext cx="3109688" cy="23265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Первинні засоби пожежогасіння</a:t>
            </a:r>
            <a:endParaRPr lang="ru-RU" b="1" i="1" dirty="0"/>
          </a:p>
        </p:txBody>
      </p:sp>
      <p:graphicFrame>
        <p:nvGraphicFramePr>
          <p:cNvPr id="7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4988" y="176053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459" y="209550"/>
            <a:ext cx="8596668" cy="1320800"/>
          </a:xfrm>
        </p:spPr>
        <p:txBody>
          <a:bodyPr/>
          <a:lstStyle/>
          <a:p>
            <a:r>
              <a:rPr lang="uk-UA" b="1" i="1" dirty="0" smtClean="0"/>
              <a:t>Вогнегасники</a:t>
            </a:r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7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0688" y="1169989"/>
          <a:ext cx="8913812" cy="2944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2" descr="Порошкові вогнегасники . Товары и услуги компании &quot;Brandmaster - послуги у  галузі пожежної безпеки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7903" y="4171829"/>
            <a:ext cx="7246550" cy="24004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35461"/>
          </a:xfrm>
        </p:spPr>
        <p:txBody>
          <a:bodyPr>
            <a:normAutofit/>
          </a:bodyPr>
          <a:lstStyle/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endParaRPr lang="uk-UA" dirty="0" smtClean="0">
              <a:hlinkClick r:id="rId2"/>
            </a:endParaRPr>
          </a:p>
          <a:p>
            <a:pPr algn="r"/>
            <a:r>
              <a:rPr lang="uk-UA" dirty="0" smtClean="0">
                <a:hlinkClick r:id="rId2"/>
              </a:rPr>
              <a:t>Правила користування вогнегасником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" name="Рисунок 6" descr="Ð ÐµÐ·ÑÐ»ÑÑÐ°Ñ Ð¿Ð¾ÑÑÐºÑ Ð·Ð¾Ð±ÑÐ°Ð¶ÐµÐ½Ñ Ð·Ð° Ð·Ð°Ð¿Ð¸ÑÐ¾Ð¼ &quot;Ð±ÑÐ´Ð¾Ð²Ð° Ð¿Ð¾ÑÐ¾ÑÐºÐ¾Ð²Ð¾Ð³Ð¾ Ð²Ð¾Ð³Ð½ÐµÐ³Ð°ÑÐ½Ð¸ÐºÐ°&quot;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93539" y="266219"/>
            <a:ext cx="8826661" cy="51630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3. Вимоги пожежної безпеки до КТЗ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04849" y="1409700"/>
          <a:ext cx="6848476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66" name="AutoShape 2" descr="ЯК ВИБРАТИ ВОГНЕГАСНИК ДЛЯ АВТО? – Навчальний центр по підготовці,  перепідготовці та підвищення кваліфікації кадр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8" name="Picture 4" descr="Автомобільний вогнегасник - зайвим не буде! - Аренда автомобилей в Киеве,  прокат авто по Украине - RentDrive®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86675" y="1387928"/>
            <a:ext cx="2457450" cy="1755322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70" name="Picture 6" descr="Как выбрать огнетушитель для автомобиля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72400" y="4871889"/>
            <a:ext cx="2362200" cy="1767036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72" name="Picture 8" descr="Кращий вогнегасник для автомобіля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10475" y="3202446"/>
            <a:ext cx="2668031" cy="1636254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Для запобігання пожежі на КТЗ </a:t>
            </a:r>
            <a:r>
              <a:rPr lang="uk-UA" b="1" i="1" u="sng" dirty="0" smtClean="0"/>
              <a:t>забороняється</a:t>
            </a:r>
            <a:r>
              <a:rPr lang="uk-UA" b="1" i="1" dirty="0" smtClean="0"/>
              <a:t>:</a:t>
            </a:r>
            <a:endParaRPr lang="ru-RU" b="1" i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677333" y="1771650"/>
          <a:ext cx="8685741" cy="4572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10" descr="Картинки по запросу емблема на вогнегасники | Gaming logos, Logo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8675" y="828675"/>
            <a:ext cx="2143125" cy="21431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0242" name="AutoShape 2" descr="Знак заборони &quot;Користуватись відкритим вогнем заборонено&quot; 150 мм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ᐉ Заборонні знаки безпеки в Україні: з пожежної та електробезпеки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05975" y="3086099"/>
            <a:ext cx="2171699" cy="21716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Вимоги пожежної безпеки під час зберігання КТЗ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58283" y="1819275"/>
          <a:ext cx="8971492" cy="4210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47675" y="695325"/>
          <a:ext cx="8801101" cy="524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8" name="Picture 6" descr="Знаки безопасности цена, фото, где купить Харьков, Flagma.ua #3794272"/>
          <p:cNvPicPr>
            <a:picLocks noChangeAspect="1" noChangeArrowheads="1"/>
          </p:cNvPicPr>
          <p:nvPr/>
        </p:nvPicPr>
        <p:blipFill>
          <a:blip r:embed="rId6"/>
          <a:srcRect l="24768" r="24711" b="33019"/>
          <a:stretch>
            <a:fillRect/>
          </a:stretch>
        </p:blipFill>
        <p:spPr bwMode="auto">
          <a:xfrm>
            <a:off x="9305925" y="2914650"/>
            <a:ext cx="2771775" cy="27051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200" name="Picture 8" descr="101 служба спасения Украины отзывы - Государственные учреждения - Первый  независимый сайт отзывов Украины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427307" y="854074"/>
            <a:ext cx="2510694" cy="16319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Домашнє завдання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arenR"/>
            </a:pPr>
            <a:r>
              <a:rPr lang="uk-UA" sz="2400" b="1" dirty="0" smtClean="0"/>
              <a:t>Виконати вправу – кросворд за посиланням: </a:t>
            </a:r>
            <a:r>
              <a:rPr lang="en-US" sz="2400" dirty="0" smtClean="0">
                <a:hlinkClick r:id="rId2"/>
              </a:rPr>
              <a:t>https://learningapps.org/watch?v=p7wi70ed320</a:t>
            </a:r>
            <a:endParaRPr lang="uk-UA" sz="2400" dirty="0" smtClean="0"/>
          </a:p>
          <a:p>
            <a:pPr>
              <a:buFont typeface="+mj-lt"/>
              <a:buAutoNum type="arabicParenR"/>
            </a:pPr>
            <a:endParaRPr lang="uk-UA" b="1" dirty="0" smtClean="0"/>
          </a:p>
          <a:p>
            <a:pPr>
              <a:buFont typeface="+mj-lt"/>
              <a:buAutoNum type="arabicParenR"/>
            </a:pPr>
            <a:endParaRPr lang="uk-UA" b="1" dirty="0" smtClean="0"/>
          </a:p>
          <a:p>
            <a:pPr>
              <a:buFont typeface="+mj-lt"/>
              <a:buAutoNum type="arabicParenR"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89119559_win32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3E04B51-1D33-4F14-BBD7-79D7D27E2E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EF1282-A6E9-4912-8AB9-8ED69BF709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24F515-356D-4532-BE08-F6D7771916F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tf89119559_win32</Template>
  <TotalTime>0</TotalTime>
  <Words>824</Words>
  <Application>Microsoft Office PowerPoint</Application>
  <PresentationFormat>Произвольный</PresentationFormat>
  <Paragraphs>120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tf89119559_win32</vt:lpstr>
      <vt:lpstr>Основи пожежної безпеки</vt:lpstr>
      <vt:lpstr>Актуалізація Асоціативний кущ</vt:lpstr>
      <vt:lpstr>План </vt:lpstr>
      <vt:lpstr>1. Характеристика та основні причини пожеж</vt:lpstr>
      <vt:lpstr>Горіння  </vt:lpstr>
      <vt:lpstr>Види горіння </vt:lpstr>
      <vt:lpstr>Класи пожеж</vt:lpstr>
      <vt:lpstr>Горючість речовин</vt:lpstr>
      <vt:lpstr>Основні причини загоряння на автотранспорті: </vt:lpstr>
      <vt:lpstr>2. Засоби пожежогасіння </vt:lpstr>
      <vt:lpstr>Пожежні машини</vt:lpstr>
      <vt:lpstr>Пожежна сигналізація</vt:lpstr>
      <vt:lpstr>Установки автоматичного пожежогасіння</vt:lpstr>
      <vt:lpstr>Первинні засоби пожежогасіння</vt:lpstr>
      <vt:lpstr>Вогнегасники </vt:lpstr>
      <vt:lpstr>Слайд 16</vt:lpstr>
      <vt:lpstr>3. Вимоги пожежної безпеки до КТЗ</vt:lpstr>
      <vt:lpstr>Для запобігання пожежі на КТЗ забороняється:</vt:lpstr>
      <vt:lpstr>Вимоги пожежної безпеки під час зберігання КТЗ </vt:lpstr>
      <vt:lpstr>Слайд 20</vt:lpstr>
      <vt:lpstr>Домашнє завдання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2020-11-10T09:19:45Z</dcterms:created>
  <dcterms:modified xsi:type="dcterms:W3CDTF">2022-03-17T11:02:17Z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