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-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19118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24125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95380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7089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49050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3901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69761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47855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1928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16448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709910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507050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5604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767066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06358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17824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302F8-F697-4DA4-BBC5-8F56528DD7DE}" type="datetimeFigureOut">
              <a:rPr lang="uk-UA" smtClean="0"/>
              <a:t>04.10.2021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87A977C-7C2E-4911-AD69-EEF6D8FBCBC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51948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457200"/>
            <a:ext cx="7766936" cy="1130531"/>
          </a:xfrm>
        </p:spPr>
        <p:txBody>
          <a:bodyPr/>
          <a:lstStyle/>
          <a:p>
            <a:pPr algn="ctr"/>
            <a:r>
              <a:rPr lang="uk-U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напрямки виховання майбутніх кваліфікованих робітників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07067" y="5660967"/>
            <a:ext cx="7766936" cy="1113906"/>
          </a:xfrm>
        </p:spPr>
        <p:txBody>
          <a:bodyPr>
            <a:normAutofit/>
          </a:bodyPr>
          <a:lstStyle/>
          <a:p>
            <a:r>
              <a:rPr lang="uk-UA" i="1" dirty="0">
                <a:solidFill>
                  <a:schemeClr val="tx1"/>
                </a:solidFill>
              </a:rPr>
              <a:t>Підготувала викладач ДНЗ «Богуславський ЦПТО»</a:t>
            </a:r>
          </a:p>
          <a:p>
            <a:r>
              <a:rPr lang="uk-UA" i="1" dirty="0">
                <a:solidFill>
                  <a:schemeClr val="tx1"/>
                </a:solidFill>
              </a:rPr>
              <a:t>Валерія Лелека</a:t>
            </a:r>
          </a:p>
          <a:p>
            <a:endParaRPr lang="uk-UA" i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048" y="1679170"/>
            <a:ext cx="5548053" cy="36987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22527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4488" y="418406"/>
            <a:ext cx="8596668" cy="2075411"/>
          </a:xfrm>
        </p:spPr>
        <p:txBody>
          <a:bodyPr>
            <a:normAutofit/>
          </a:bodyPr>
          <a:lstStyle/>
          <a:p>
            <a:r>
              <a:rPr lang="uk-UA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 професійної освіти 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загальний і професійний розвиток особистості, становлення її професійної культури. </a:t>
            </a:r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15846" y="2933149"/>
            <a:ext cx="4393952" cy="32087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20055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6057207"/>
          </a:xfrm>
        </p:spPr>
        <p:txBody>
          <a:bodyPr>
            <a:normAutofit fontScale="90000"/>
          </a:bodyPr>
          <a:lstStyle/>
          <a:p>
            <a:r>
              <a:rPr lang="uk-UA" sz="2400" dirty="0">
                <a:solidFill>
                  <a:schemeClr val="tx1"/>
                </a:solidFill>
              </a:rPr>
              <a:t>	</a:t>
            </a:r>
            <a:r>
              <a:rPr lang="uk-UA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Професійна освіта передбачає рух людини від елементарної (загальної та функціональної) грамотності до освіченості; від </a:t>
            </a:r>
            <a:r>
              <a:rPr lang="uk-UA" sz="31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</a:t>
            </a:r>
            <a:r>
              <a:rPr lang="uk-UA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значущих якостей особистості, які пов'язані з професійною компетентністю і дозволяють реалізуватися в певній професійній діяльності до широкого розуміння, усвідомлення матеріальних і культурних надбань та цінностей минулого, власного внеску до культури своєї країни, світу в цілому; від загальної і професійної культури до формування індивідуального менталітету особистості - глибинних усталених основ світобачення, які забезпечують спрямованість на неперервне самовдосконалення, самореалізацію.</a:t>
            </a:r>
            <a:br>
              <a:rPr lang="uk-UA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897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74321"/>
            <a:ext cx="8596668" cy="3017520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Гуманітаризація освіти </a:t>
            </a: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це процес, протилежний до її </a:t>
            </a:r>
            <a:r>
              <a:rPr lang="uk-UA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технократизації</a:t>
            </a: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тобто спрямованості професійної підготовки на безумовне "служіння" науково-технічному прогресу, що найбільш притаманне професійній школі.</a:t>
            </a:r>
            <a:b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Картинки по запросу &quot;гуманітаризація освіти&quot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072" y="2909454"/>
            <a:ext cx="4497186" cy="3715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645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98268"/>
            <a:ext cx="8774237" cy="1679171"/>
          </a:xfrm>
        </p:spPr>
        <p:txBody>
          <a:bodyPr>
            <a:noAutofit/>
          </a:bodyPr>
          <a:lstStyle/>
          <a:p>
            <a:r>
              <a:rPr lang="uk-UA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Принцип гуманітаризації професійної освіти 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 виховання почуття відповідальності за свою долю, за власність, яку має кожна людина, за освіченість і професійну компетентність.</a:t>
            </a:r>
          </a:p>
        </p:txBody>
      </p:sp>
      <p:pic>
        <p:nvPicPr>
          <p:cNvPr id="5" name="Місце для вмісту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5753" y="2644650"/>
            <a:ext cx="5985163" cy="4145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538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6123709"/>
          </a:xfrm>
        </p:spPr>
        <p:txBody>
          <a:bodyPr>
            <a:normAutofit fontScale="90000"/>
          </a:bodyPr>
          <a:lstStyle/>
          <a:p>
            <a:r>
              <a:rPr lang="uk-UA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Гуманітаризація професійної освіти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 формування у тих, хто навчається, системи власних поглядів у процесі професійної діяльності: ставлення до себе самого - у процесі </a:t>
            </a:r>
            <a:r>
              <a:rPr lang="uk-UA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</a:t>
            </a:r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-естетичного виховання;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інших людей, до суспільства - при </a:t>
            </a:r>
            <a:r>
              <a:rPr lang="uk-UA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</a:t>
            </a:r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-етичному вихованні;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виробництва - під час </a:t>
            </a:r>
            <a:r>
              <a:rPr lang="uk-UA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</a:t>
            </a:r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-економічного виховання;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природи -.у процесі </a:t>
            </a:r>
            <a:r>
              <a:rPr lang="uk-UA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</a:t>
            </a:r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-екологічного виховання;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держави - під час </a:t>
            </a:r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професійно-правового виховання.</a:t>
            </a:r>
          </a:p>
        </p:txBody>
      </p:sp>
    </p:spTree>
    <p:extLst>
      <p:ext uri="{BB962C8B-B14F-4D97-AF65-F5344CB8AC3E}">
        <p14:creationId xmlns:p14="http://schemas.microsoft.com/office/powerpoint/2010/main" val="21724353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4003964"/>
          </a:xfrm>
        </p:spPr>
        <p:txBody>
          <a:bodyPr>
            <a:noAutofit/>
          </a:bodyPr>
          <a:lstStyle/>
          <a:p>
            <a:r>
              <a:rPr lang="uk-UA" sz="28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</a:t>
            </a:r>
            <a:r>
              <a:rPr lang="uk-UA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-естетичне виховання 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спрямовується на пізнання краси власної діяльності, на формування естетичних цінностей праці та навчання, на творчість у професійній діяльності в першу чергу (а не лише на дозвіллі), у залученні тих, хто навчається, до комп'ютерної, економічної, організаційно-управлінської творчості, до підприємництва, тобто до творчості в різних напрямах майбутньої професійної діяльності.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833" y="4076008"/>
            <a:ext cx="4172989" cy="27819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8835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3031375"/>
          </a:xfrm>
        </p:spPr>
        <p:txBody>
          <a:bodyPr>
            <a:noAutofit/>
          </a:bodyPr>
          <a:lstStyle/>
          <a:p>
            <a:r>
              <a:rPr lang="uk-UA" sz="28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</a:t>
            </a:r>
            <a:r>
              <a:rPr lang="uk-UA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-етичне виховання 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насамперед передбачає формування духовності майбутнього фахівця, усвідомлення, набуття особистісної значущості й опанування ним цілей та завдань професійної освіти, а також допомогу в побудові власних освітньо-професійних траєкторій, спрямованих на самореалізацію та самовдосконалення.</a:t>
            </a:r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37831" y="3840162"/>
            <a:ext cx="4202561" cy="28017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400586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28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</a:t>
            </a:r>
            <a:r>
              <a:rPr lang="uk-UA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-економічне виховання 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 не тільки вивчення окремих предметів економічного змісту (основи ринкової економіки і т. ін.), а й наповнення майже всіх, і особливо спеціальних дисциплін, економічним змістом. </a:t>
            </a:r>
          </a:p>
        </p:txBody>
      </p:sp>
      <p:pic>
        <p:nvPicPr>
          <p:cNvPr id="3074" name="Picture 2" descr="Картинки по запросу &quot;предмепти економічного змісту&quot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423" y="3192088"/>
            <a:ext cx="6931503" cy="343315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358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2657302"/>
          </a:xfrm>
        </p:spPr>
        <p:txBody>
          <a:bodyPr>
            <a:noAutofit/>
          </a:bodyPr>
          <a:lstStyle/>
          <a:p>
            <a:r>
              <a:rPr lang="uk-UA" sz="32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</a:t>
            </a:r>
            <a:r>
              <a:rPr lang="uk-UA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-екологічне виховання </a:t>
            </a:r>
            <a: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насамперед спрямовується на виховання у молоді високого ступеня відповідальності за свої професійні рішення і дії, усвідомлення їх наслідків для екології.</a:t>
            </a:r>
            <a:br>
              <a:rPr lang="uk-UA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47778" y="3158836"/>
            <a:ext cx="4728866" cy="35365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69121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2707178"/>
          </a:xfrm>
        </p:spPr>
        <p:txBody>
          <a:bodyPr>
            <a:noAutofit/>
          </a:bodyPr>
          <a:lstStyle/>
          <a:p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Висока професійна компетентність, кваліфікація є запорукою попиту на фахівця на ринку праці. При цьому особливої значущості набуває поглиблення теоретичної загальноосвітньої, загальнонаукової та </a:t>
            </a:r>
            <a:r>
              <a:rPr lang="uk-UA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загальнопрофесійної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підготовки, що пов'язано з </a:t>
            </a:r>
            <a:r>
              <a:rPr lang="uk-UA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фундаменталізацією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освіти. </a:t>
            </a:r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265" y="3496016"/>
            <a:ext cx="4855939" cy="32372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59220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7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Дякуємо за увагу!</a:t>
            </a:r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79504" y="4452312"/>
            <a:ext cx="2705574" cy="18037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455650" y="2297606"/>
            <a:ext cx="2875309" cy="19168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49495" y="2919592"/>
            <a:ext cx="2920511" cy="19470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467515" y="4351680"/>
            <a:ext cx="2751510" cy="18343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074" y="1639885"/>
            <a:ext cx="3205250" cy="21368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5513942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55</TotalTime>
  <Words>439</Words>
  <Application>Microsoft Office PowerPoint</Application>
  <PresentationFormat>Широкий екран</PresentationFormat>
  <Paragraphs>14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7" baseType="lpstr">
      <vt:lpstr>Arial</vt:lpstr>
      <vt:lpstr>Times New Roman</vt:lpstr>
      <vt:lpstr>Trebuchet MS</vt:lpstr>
      <vt:lpstr>Wingdings 3</vt:lpstr>
      <vt:lpstr>Грань</vt:lpstr>
      <vt:lpstr>Основні напрямки виховання майбутніх кваліфікованих робітників</vt:lpstr>
      <vt:lpstr>Мета професійної освіти - загальний і професійний розвиток особистості, становлення її професійної культури. </vt:lpstr>
      <vt:lpstr> Професійна освіта передбачає рух людини від елементарної (загальної та функціональної) грамотності до освіченості; від професійно- значущих якостей особистості, які пов'язані з професійною компетентністю і дозволяють реалізуватися в певній професійній діяльності до широкого розуміння, усвідомлення матеріальних і культурних надбань та цінностей минулого, власного внеску до культури своєї країни, світу в цілому; від загальної і професійної культури до формування індивідуального менталітету особистості - глибинних усталених основ світобачення, які забезпечують спрямованість на неперервне самовдосконалення, самореалізацію. </vt:lpstr>
      <vt:lpstr> Гуманітаризація освіти - це процес, протилежний до її технократизації, тобто спрямованості професійної підготовки на безумовне "служіння" науково-технічному прогресу, що найбільш притаманне професійній школі. </vt:lpstr>
      <vt:lpstr> Принцип гуманітаризації професійної освіти передбачає виховання почуття відповідальності за свою долю, за власність, яку має кожна людина, за освіченість і професійну компетентність.</vt:lpstr>
      <vt:lpstr> Гуманітаризація професійної освіти передбачає формування у тих, хто навчається, системи власних поглядів у процесі професійної діяльності: ставлення до себе самого - у процесі професійно-естетичного виховання; до інших людей, до суспільства - при професійно-етичному вихованні; до виробництва - під час професійно-економічного виховання; до природи -.у процесі професійно-екологічного виховання; до держави - під час професійно-правового виховання.</vt:lpstr>
      <vt:lpstr>Професійно-естетичне виховання спрямовується на пізнання краси власної діяльності, на формування естетичних цінностей праці та навчання, на творчість у професійній діяльності в першу чергу (а не лише на дозвіллі), у залученні тих, хто навчається, до комп'ютерної, економічної, організаційно-управлінської творчості, до підприємництва, тобто до творчості в різних напрямах майбутньої професійної діяльності. </vt:lpstr>
      <vt:lpstr>Професійно-етичне виховання насамперед передбачає формування духовності майбутнього фахівця, усвідомлення, набуття особистісної значущості й опанування ним цілей та завдань професійної освіти, а також допомогу в побудові власних освітньо-професійних траєкторій, спрямованих на самореалізацію та самовдосконалення.</vt:lpstr>
      <vt:lpstr>Професійно-економічне виховання передбачає не тільки вивчення окремих предметів економічного змісту (основи ринкової економіки і т. ін.), а й наповнення майже всіх, і особливо спеціальних дисциплін, економічним змістом. </vt:lpstr>
      <vt:lpstr>Професійно-екологічне виховання насамперед спрямовується на виховання у молоді високого ступеня відповідальності за свої професійні рішення і дії, усвідомлення їх наслідків для екології. </vt:lpstr>
      <vt:lpstr> Висока професійна компетентність, кваліфікація є запорукою попиту на фахівця на ринку праці. При цьому особливої значущості набуває поглиблення теоретичної загальноосвітньої, загальнонаукової та загальнопрофесійної підготовки, що пов'язано з фундаменталізацією освіти. </vt:lpstr>
      <vt:lpstr>Дякуємо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Основні напрямки виховання майбутніх кваліфікованих робітників</dc:title>
  <dc:creator>Rozumnyky</dc:creator>
  <cp:lastModifiedBy>ROZUMNIKI</cp:lastModifiedBy>
  <cp:revision>8</cp:revision>
  <dcterms:created xsi:type="dcterms:W3CDTF">2020-02-06T10:25:27Z</dcterms:created>
  <dcterms:modified xsi:type="dcterms:W3CDTF">2021-10-04T11:40:57Z</dcterms:modified>
</cp:coreProperties>
</file>