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1" r:id="rId2"/>
    <p:sldId id="292" r:id="rId3"/>
    <p:sldId id="290" r:id="rId4"/>
    <p:sldId id="279" r:id="rId5"/>
    <p:sldId id="281" r:id="rId6"/>
    <p:sldId id="283" r:id="rId7"/>
    <p:sldId id="280" r:id="rId8"/>
    <p:sldId id="284" r:id="rId9"/>
    <p:sldId id="285" r:id="rId10"/>
    <p:sldId id="286" r:id="rId11"/>
    <p:sldId id="287" r:id="rId12"/>
    <p:sldId id="288" r:id="rId13"/>
    <p:sldId id="289" r:id="rId14"/>
    <p:sldId id="293" r:id="rId15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B92D14"/>
    <a:srgbClr val="35759D"/>
    <a:srgbClr val="35B19D"/>
    <a:srgbClr val="9C6834"/>
    <a:srgbClr val="5F5F5F"/>
    <a:srgbClr val="CDF5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596" autoAdjust="0"/>
  </p:normalViewPr>
  <p:slideViewPr>
    <p:cSldViewPr>
      <p:cViewPr>
        <p:scale>
          <a:sx n="100" d="100"/>
          <a:sy n="100" d="100"/>
        </p:scale>
        <p:origin x="1872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819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4D034F9-223C-497D-B8FA-79927F81657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20707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1987677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06300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81907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1104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37438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35447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9394953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97536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04835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8103EE-7236-4ADF-8763-6030146F9ABD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15570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5334000"/>
            <a:ext cx="77724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en-US" noProof="0" smtClean="0"/>
              <a:t>Образец заголовка</a:t>
            </a:r>
            <a:endParaRPr lang="en-US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en-US" alt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7844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93954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2438400"/>
            <a:ext cx="3581400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438400"/>
            <a:ext cx="3581400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6942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7765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1237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2725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45389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554237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0270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00800" y="1417638"/>
            <a:ext cx="1828800" cy="5211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417638"/>
            <a:ext cx="5334000" cy="5211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4835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417638"/>
            <a:ext cx="7315200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  <a:endParaRPr lang="en-US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438400"/>
            <a:ext cx="73152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en-US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962" y="1916832"/>
            <a:ext cx="914501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  <a:p>
            <a:endParaRPr lang="uk-UA" sz="2800" b="1" i="1" dirty="0" smtClean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ТЕХНОЛОГІЯ ПРИГОТУВАННЯ СТРАВ З ПРОДУКТІВ МОРЯ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4982" y="332656"/>
            <a:ext cx="4392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КОМУНАЛЬНИЙ ЗАКЛАД ПРОФЕСІЙНОЇ</a:t>
            </a:r>
          </a:p>
          <a:p>
            <a:r>
              <a:rPr lang="ru-RU" sz="1600" b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(ПРОФЕСІЙНО-ТЕХНІЧНОЇ) ОСВІТИ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«КИЇВСЬКИЙ ПРОФЕСІЙНИЙ КОЛЕДЖ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 ТА ДИЗАЙНУ»</a:t>
            </a:r>
          </a:p>
          <a:p>
            <a:r>
              <a:rPr lang="ru-RU" sz="1600" b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(КЗППТО «КПКТД»)</a:t>
            </a:r>
            <a:endParaRPr lang="uk-UA" sz="1600" b="1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5516" y="4653136"/>
            <a:ext cx="4608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ВИКЛАДАЧ</a:t>
            </a:r>
          </a:p>
          <a:p>
            <a:r>
              <a:rPr lang="ru-RU" sz="1600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ПРОФЕСІЙНО-ТЕОРЕТИЧНОЇ ПІДГОТОВКИ</a:t>
            </a:r>
          </a:p>
          <a:p>
            <a:endParaRPr lang="ru-RU" sz="1600" b="1" i="1" dirty="0" smtClean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АННА СТЕПАНЧУК</a:t>
            </a:r>
            <a:endParaRPr lang="uk-UA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6" y="4029645"/>
            <a:ext cx="3630316" cy="23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0945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16632"/>
            <a:ext cx="489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endParaRPr lang="uk-UA" sz="3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908720"/>
            <a:ext cx="77048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НАВЧАЛЬНА: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ПОГЛИБИТИ ЗНАННЯ З ТЕОРІЇ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 СТРАВ З ПРОДУКТІВ МОРЯ,</a:t>
            </a:r>
          </a:p>
          <a:p>
            <a:pPr algn="l"/>
            <a:endParaRPr 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ТЕХНОЛОГІЮ ПРИГОТУВАННЯ СТРАВ,</a:t>
            </a:r>
          </a:p>
          <a:p>
            <a:pPr algn="l"/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l"/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АСОРТИМЕНТ ТА ВІДПУСК СТРАВ.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3732133"/>
            <a:ext cx="4203552" cy="2797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7606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32457" y="24299"/>
            <a:ext cx="8518376" cy="504056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знань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921" y="574521"/>
            <a:ext cx="92007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Розмістити у правильному порядку послідовність технології приготування страв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921" y="1050892"/>
            <a:ext cx="4067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uk-UA" sz="1600" b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«Ковбаски рибні українські»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uk-UA" sz="1600" b="1" dirty="0" smtClean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Філе риби нарізають невеликими шматочками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Рибу розбирають на чисте філе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Підготовлені інгредієнти пропускають двічі через м'ясорубку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Сало нарізають, часник чистять.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утвореної маси додають сіль, перець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Масу вибивають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Формують ковбаски по 2 шт. на порцію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Змочують у яйці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Підготовлену масу </a:t>
            </a:r>
            <a:r>
              <a:rPr lang="uk-UA" sz="1600" dirty="0" err="1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порціонують</a:t>
            </a:r>
            <a:endParaRPr lang="uk-UA" sz="1600" dirty="0" smtClean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Обкачують у сухарях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Доводять в жаровій шафі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Смажать у фритюрі</a:t>
            </a:r>
          </a:p>
          <a:p>
            <a:pPr algn="just"/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600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80782" y="1050892"/>
            <a:ext cx="50673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1600" b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«Рулет»</a:t>
            </a:r>
          </a:p>
          <a:p>
            <a:pPr algn="l"/>
            <a:endParaRPr lang="uk-UA" sz="1600" dirty="0" smtClean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Чисте філе риби нарізують на невеликі шматочки.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Підготовлені інгредієнти пропускають через м'ясорубку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Вибивають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Білий черствий хліб замочують у молоці або воді для набухання.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одають сіль, перець чорний мелений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Посередині уздовж кладуть начинку, краї маси з'єднують за допомогою серветки так, щоб один край маси покривав другий, перекладають на лист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Ретельно перемішують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Підготовлену котлетну масу кладуть на мокру полотняну серветку, на­дають форму прямокутника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Проколюють поверхню </a:t>
            </a:r>
            <a:r>
              <a:rPr lang="uk-UA" sz="1600" dirty="0" err="1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ножем</a:t>
            </a:r>
            <a:endParaRPr lang="uk-UA" sz="1600" dirty="0" smtClean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Запікають у жаровій шафі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Поверхню посипають сухарями, збризкують жиром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Нарізають на порції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uk-UA" sz="16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410" y="5358324"/>
            <a:ext cx="2048831" cy="1358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1619" y="5575207"/>
            <a:ext cx="2047677" cy="1080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7701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3" y="116632"/>
            <a:ext cx="6920809" cy="715963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Раки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764704"/>
            <a:ext cx="7272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варіння використовують тільки живі раки з твердим панциром.</a:t>
            </a:r>
          </a:p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розміром вони можуть бути відбірні, великі, середні й дрібні.</a:t>
            </a:r>
          </a:p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Вимірюють їх, починаючи від очей до кінця хвостової пластинки. </a:t>
            </a:r>
          </a:p>
          <a:p>
            <a:r>
              <a:rPr lang="uk-UA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Раки</a:t>
            </a:r>
            <a:r>
              <a:rPr lang="uk-UA" b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відбірні мають розмір від 13 см і більше,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великі — 11-13,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 — 9-11,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дрібні — 8-9 см.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4149080"/>
            <a:ext cx="4400529" cy="24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 rot="16200000">
            <a:off x="-2126596" y="3070291"/>
            <a:ext cx="58346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нового матеріалу</a:t>
            </a:r>
            <a:endParaRPr lang="uk-UA" sz="3600" b="1" i="1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07904" y="188640"/>
            <a:ext cx="5328592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Раки варені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варінням раків ретельно миють у холодній воді, змиваючи забруднення.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варіння беруть води стільки, щоб раки були занурені в ній.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воду додають: сіль, перець чорний горошком, лавровий лист, дрібно нарізані моркву, петрушку (корінь), кріп, естрагон (зелень) і доводять до кипіння.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киплячу воду кладуть підготовлених раків, посуд накривають кришкою і варять 12-15 хв з моменту закипання води.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тривалому варінні м'ясо не повністю відокремлюється від панциру і розкришується.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Потім посуд ставлять на борт плити і залишають на 10-15 хв, щоб раки набули приємного аромату.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подаванням раків заливають відваром і подають. Можна подавати без відвар</a:t>
            </a:r>
            <a:endParaRPr lang="uk-UA" sz="2000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445" y="5085184"/>
            <a:ext cx="3456384" cy="152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445" y="514592"/>
            <a:ext cx="3456384" cy="1547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t="30143" r="1805"/>
          <a:stretch/>
        </p:blipFill>
        <p:spPr>
          <a:xfrm>
            <a:off x="219445" y="2709736"/>
            <a:ext cx="3456384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25449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16633"/>
            <a:ext cx="8807896" cy="432047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Креветки</a:t>
            </a:r>
            <a:r>
              <a:rPr lang="uk-UA" altLang="en-US" sz="3600" dirty="0" smtClean="0">
                <a:solidFill>
                  <a:srgbClr val="5F5F5F"/>
                </a:solidFill>
              </a:rPr>
              <a:t> </a:t>
            </a:r>
            <a:endParaRPr lang="en-US" altLang="en-US" sz="3600" dirty="0">
              <a:solidFill>
                <a:srgbClr val="5F5F5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555375"/>
            <a:ext cx="87758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Креветки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морські рачки до 15 см завдовжки, масою 75 г.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М'ясо креветок, як і м'ясо крабів, — джерело білка і мінеральних речовин.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Креветки надходять свіжозамороженими, варено-охолодженими, а також консервованими.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Морожені креветки розморожують на повітрі при температурі 18-20 °С протягом двох годин для того, щоб розділити блок на частини.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Розморожувати повністю креветки не рекомендується, оскільки голови їх потемніють і погіршиться зовнішній вигляд.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 у натуральному вигляді.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4918640"/>
            <a:ext cx="3338942" cy="186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3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832562" y="116632"/>
            <a:ext cx="7151712" cy="499939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Креветки варені натуральні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692696"/>
            <a:ext cx="592444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Підготовлені креветки блоками масою 2-3 кг опускають в киплячу солону воду, додають перець чорний горошком, лавровий лист </a:t>
            </a:r>
            <a:r>
              <a:rPr lang="uk-UA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1 кг креветок беруть 3 л води, 150 г солі, 0,05 г перцю чорного горошком, 0,05 г лаврового листа)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перемішують і варять: </a:t>
            </a:r>
            <a:r>
              <a:rPr lang="uk-UA" dirty="0" err="1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сироморожені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протягом 5 хв, варено-морожені — 3 хв з моменту другого закипання води. </a:t>
            </a:r>
          </a:p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Готові креветки спливають на поверхню. </a:t>
            </a:r>
          </a:p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Варені нерозроблені креветки </a:t>
            </a:r>
            <a:r>
              <a:rPr lang="uk-UA" dirty="0" err="1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порціонують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427" t="388" r="3541" b="-388"/>
          <a:stretch/>
        </p:blipFill>
        <p:spPr>
          <a:xfrm>
            <a:off x="251520" y="712316"/>
            <a:ext cx="2592288" cy="5885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9905" y="4923805"/>
            <a:ext cx="2664296" cy="1868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06701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17167" y="116632"/>
            <a:ext cx="6934200" cy="509811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Кальмари 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83768" y="626443"/>
            <a:ext cx="6567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Кальмари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це головоногі молюски з десятьма щупальцями, розміщеними навколо голови. Харчову цінність має м'ясо кальмарів (мантія) і щупальця.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83767" y="2104107"/>
            <a:ext cx="65675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підприємства масового харчування надходять нерозібрані морожені кальмари. 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 розморожують у холодній воді при температурі 20°С, потрошать, видаляють нут­рощі, рогову порожнину й очі. Щоб відокремити плівку, кальмарів занурюють на 3-4 хв. у гарячу воду (65-70 °С), </a:t>
            </a:r>
            <a:r>
              <a:rPr lang="uk-UA" dirty="0" err="1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інтенсивно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перемішують, потім промивають 2-3 рази у холодній воді.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3356992"/>
            <a:ext cx="2143125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925" y="626443"/>
            <a:ext cx="2133600" cy="213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45440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09420" y="116632"/>
            <a:ext cx="8734400" cy="571947"/>
          </a:xfrm>
        </p:spPr>
        <p:txBody>
          <a:bodyPr/>
          <a:lstStyle/>
          <a:p>
            <a:pPr algn="ctr"/>
            <a:r>
              <a:rPr lang="uk-UA" altLang="en-US" sz="32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Кальмари в томатному або сметанному соусі</a:t>
            </a:r>
            <a:endParaRPr lang="en-US" altLang="en-US" sz="32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3968" y="797511"/>
            <a:ext cx="46598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Підготовлені кальмари варять у киплячій підсоленій воді </a:t>
            </a:r>
            <a:r>
              <a:rPr lang="uk-UA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1 кг кальмарів - 2 л води і 20-40 г солі)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хв з моменту закипання.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Довго варити їх не слід, оскільки вони стають твердими.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Зварені кальмари охолоджують у відварі, потім нарізують соломкою, заливають соусом молочним або сметанним і доводять до кипіння.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з гарніром – картоплею вареною або смаженою.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b="9297"/>
          <a:stretch/>
        </p:blipFill>
        <p:spPr>
          <a:xfrm>
            <a:off x="209420" y="5519515"/>
            <a:ext cx="1905000" cy="1140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b="8364"/>
          <a:stretch/>
        </p:blipFill>
        <p:spPr>
          <a:xfrm>
            <a:off x="1087699" y="4527593"/>
            <a:ext cx="1905000" cy="1152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b="10216"/>
          <a:stretch/>
        </p:blipFill>
        <p:spPr>
          <a:xfrm>
            <a:off x="2114420" y="3547398"/>
            <a:ext cx="1905000" cy="11288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289" y="878093"/>
            <a:ext cx="3047820" cy="2131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75331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8262" y="116633"/>
            <a:ext cx="6934200" cy="504056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Краби 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8262" y="692696"/>
            <a:ext cx="6934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Краби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великі морські раки масою 3-5 кг надходять на підприємства масового харчування у вигляді консервів. </a:t>
            </a:r>
          </a:p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приготуванням страв консервні банки розкривають, знімають папір і кісткові пластинки, відокремлюють цілі шматочки м'якоті.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36" y="3265207"/>
            <a:ext cx="2933058" cy="2199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824" y="4077073"/>
            <a:ext cx="1962150" cy="2487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487" y="4437112"/>
            <a:ext cx="1781175" cy="2127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8390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16633"/>
            <a:ext cx="8751057" cy="504056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Краби з рисом і соусом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35696" y="692696"/>
            <a:ext cx="6984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Краби (консерви) вивільняють від пергаменту, разом із соком викладають у сотейник, доводять до кипіння.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подаванням на підігріту тарілку кладуть рис припущений, зверху - краби, окремо подають соус томатний з овочами.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7" y="3429001"/>
            <a:ext cx="2827440" cy="3243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3968" y="4146187"/>
            <a:ext cx="4284996" cy="2204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3485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80771" y="36781"/>
            <a:ext cx="8750217" cy="576064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Морський гребінець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63583" y="612845"/>
            <a:ext cx="596614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Морський гребінець 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двійчастий молюск у черепашці. Їстівна частина — мускул і мантія. Надходить на підприємства масового харчування свіжомороженим, вареним і консервованим. </a:t>
            </a:r>
          </a:p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 розморожують на повітрі при температурі 18-20 °С (блоки розкладають в один ряд і залишають на 1-1,5 год.). </a:t>
            </a:r>
          </a:p>
          <a:p>
            <a:pPr algn="just"/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Потім морський гребінець ретельно промивають холодною водою, використовують для варіння.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5085184"/>
            <a:ext cx="2496039" cy="1647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1760" y="4767829"/>
            <a:ext cx="2496039" cy="16878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771" y="1340768"/>
            <a:ext cx="2590465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2344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8735888" cy="509811"/>
          </a:xfrm>
        </p:spPr>
        <p:txBody>
          <a:bodyPr/>
          <a:lstStyle/>
          <a:p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Морський гребінець варений, з соусом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836712"/>
            <a:ext cx="68945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киплячу підсолену воду кладуть розморожене філе, додають моркву, петрушку, перець чорний горошком (на 1 кг філе - 2 л води, 60 г солі),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варять 10-15 хв.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подаванням охолоджене філе нарізують скибочками, заливають бульйоном і доводять до кипіння.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з гарніром і соусом.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Гарнір - картопля варена або картопляне пюре.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Соус - томатний чи сметанний. </a:t>
            </a:r>
            <a:endParaRPr lang="uk-UA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9464" y="4622364"/>
            <a:ext cx="4176464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544" y="4703979"/>
            <a:ext cx="3744294" cy="1872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37466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688" y="188641"/>
            <a:ext cx="6934200" cy="360040"/>
          </a:xfrm>
        </p:spPr>
        <p:txBody>
          <a:bodyPr/>
          <a:lstStyle/>
          <a:p>
            <a:pPr algn="ctr"/>
            <a:r>
              <a:rPr lang="uk-UA" altLang="en-US" sz="36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 знань</a:t>
            </a:r>
            <a:endParaRPr lang="en-US" altLang="en-US" sz="3600" b="1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1695122"/>
            <a:ext cx="403973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Креветки перед приготуванням розморожують …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у холодній воді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у гарячій воді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на повітрі</a:t>
            </a:r>
            <a:endParaRPr lang="uk-UA" sz="2000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71263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sz="2000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Морський гребінець варять…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5 -10 хв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15 – 20 хв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10 – 15 хв</a:t>
            </a:r>
            <a:endParaRPr lang="uk-UA" sz="2000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702694"/>
            <a:ext cx="30963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Раків можна варити…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у воді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у пиві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у квасі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всі відповіді вірні</a:t>
            </a:r>
            <a:endParaRPr lang="uk-UA" sz="2000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79912" y="4732983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sz="2000" b="1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Морепродукти багаті на…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повноцінні білки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вітаміни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мінеральні речовини</a:t>
            </a:r>
          </a:p>
          <a:p>
            <a:pPr algn="just"/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всі відповіді вірні</a:t>
            </a:r>
          </a:p>
          <a:p>
            <a:pPr algn="just"/>
            <a:endParaRPr lang="uk-UA" sz="2000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016" y="2460871"/>
            <a:ext cx="1971316" cy="1476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3095" y="3387950"/>
            <a:ext cx="1928639" cy="12834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08407240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-template-24">
  <a:themeElements>
    <a:clrScheme name="">
      <a:dk1>
        <a:srgbClr val="FFFFFF"/>
      </a:dk1>
      <a:lt1>
        <a:srgbClr val="FFFFFF"/>
      </a:lt1>
      <a:dk2>
        <a:srgbClr val="FFFFFF"/>
      </a:dk2>
      <a:lt2>
        <a:srgbClr val="012EBF"/>
      </a:lt2>
      <a:accent1>
        <a:srgbClr val="003BF6"/>
      </a:accent1>
      <a:accent2>
        <a:srgbClr val="144BFC"/>
      </a:accent2>
      <a:accent3>
        <a:srgbClr val="FFFFFF"/>
      </a:accent3>
      <a:accent4>
        <a:srgbClr val="DADADA"/>
      </a:accent4>
      <a:accent5>
        <a:srgbClr val="AAAFFA"/>
      </a:accent5>
      <a:accent6>
        <a:srgbClr val="1143E4"/>
      </a:accent6>
      <a:hlink>
        <a:srgbClr val="2FC2FF"/>
      </a:hlink>
      <a:folHlink>
        <a:srgbClr val="FFFFFF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C8783"/>
        </a:lt2>
        <a:accent1>
          <a:srgbClr val="A39C97"/>
        </a:accent1>
        <a:accent2>
          <a:srgbClr val="B9B1AB"/>
        </a:accent2>
        <a:accent3>
          <a:srgbClr val="FFFFFF"/>
        </a:accent3>
        <a:accent4>
          <a:srgbClr val="404040"/>
        </a:accent4>
        <a:accent5>
          <a:srgbClr val="CECBC9"/>
        </a:accent5>
        <a:accent6>
          <a:srgbClr val="A7A09B"/>
        </a:accent6>
        <a:hlink>
          <a:srgbClr val="F8291E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C99565"/>
        </a:lt2>
        <a:accent1>
          <a:srgbClr val="D1A57D"/>
        </a:accent1>
        <a:accent2>
          <a:srgbClr val="E8B688"/>
        </a:accent2>
        <a:accent3>
          <a:srgbClr val="FFFFFF"/>
        </a:accent3>
        <a:accent4>
          <a:srgbClr val="404040"/>
        </a:accent4>
        <a:accent5>
          <a:srgbClr val="E5CFBF"/>
        </a:accent5>
        <a:accent6>
          <a:srgbClr val="D2A57B"/>
        </a:accent6>
        <a:hlink>
          <a:srgbClr val="FFB20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79B904"/>
        </a:lt2>
        <a:accent1>
          <a:srgbClr val="92D707"/>
        </a:accent1>
        <a:accent2>
          <a:srgbClr val="ADCF4D"/>
        </a:accent2>
        <a:accent3>
          <a:srgbClr val="FFFFFF"/>
        </a:accent3>
        <a:accent4>
          <a:srgbClr val="404040"/>
        </a:accent4>
        <a:accent5>
          <a:srgbClr val="C7E8AA"/>
        </a:accent5>
        <a:accent6>
          <a:srgbClr val="9CBB45"/>
        </a:accent6>
        <a:hlink>
          <a:srgbClr val="FFA50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0090FF"/>
        </a:lt2>
        <a:accent1>
          <a:srgbClr val="29ADFF"/>
        </a:accent1>
        <a:accent2>
          <a:srgbClr val="33CEFF"/>
        </a:accent2>
        <a:accent3>
          <a:srgbClr val="FFFFFF"/>
        </a:accent3>
        <a:accent4>
          <a:srgbClr val="404040"/>
        </a:accent4>
        <a:accent5>
          <a:srgbClr val="ACD3FF"/>
        </a:accent5>
        <a:accent6>
          <a:srgbClr val="2DBAE7"/>
        </a:accent6>
        <a:hlink>
          <a:srgbClr val="5CE52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0090FF"/>
        </a:lt2>
        <a:accent1>
          <a:srgbClr val="29ADFF"/>
        </a:accent1>
        <a:accent2>
          <a:srgbClr val="33CEFF"/>
        </a:accent2>
        <a:accent3>
          <a:srgbClr val="FFFFFF"/>
        </a:accent3>
        <a:accent4>
          <a:srgbClr val="404040"/>
        </a:accent4>
        <a:accent5>
          <a:srgbClr val="ACD3FF"/>
        </a:accent5>
        <a:accent6>
          <a:srgbClr val="2DBAE7"/>
        </a:accent6>
        <a:hlink>
          <a:srgbClr val="5CE52B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4D4D4D"/>
        </a:dk1>
        <a:lt1>
          <a:srgbClr val="FFFFFF"/>
        </a:lt1>
        <a:dk2>
          <a:srgbClr val="4D4D4D"/>
        </a:dk2>
        <a:lt2>
          <a:srgbClr val="3175FD"/>
        </a:lt2>
        <a:accent1>
          <a:srgbClr val="31A4FF"/>
        </a:accent1>
        <a:accent2>
          <a:srgbClr val="1DC9FF"/>
        </a:accent2>
        <a:accent3>
          <a:srgbClr val="FFFFFF"/>
        </a:accent3>
        <a:accent4>
          <a:srgbClr val="404040"/>
        </a:accent4>
        <a:accent5>
          <a:srgbClr val="ADCFFF"/>
        </a:accent5>
        <a:accent6>
          <a:srgbClr val="19B6E7"/>
        </a:accent6>
        <a:hlink>
          <a:srgbClr val="24DFE8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морепродукти</Template>
  <TotalTime>209</TotalTime>
  <Words>1034</Words>
  <Application>Microsoft Office PowerPoint</Application>
  <PresentationFormat>Экран (4:3)</PresentationFormat>
  <Paragraphs>139</Paragraphs>
  <Slides>14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Microsoft Sans Serif</vt:lpstr>
      <vt:lpstr>Verdana</vt:lpstr>
      <vt:lpstr>굴림</vt:lpstr>
      <vt:lpstr>Times New Roman</vt:lpstr>
      <vt:lpstr>powerpoint-template-24</vt:lpstr>
      <vt:lpstr>Презентация PowerPoint</vt:lpstr>
      <vt:lpstr>Презентация PowerPoint</vt:lpstr>
      <vt:lpstr>Актуалізація знань</vt:lpstr>
      <vt:lpstr>Раки</vt:lpstr>
      <vt:lpstr>Презентация PowerPoint</vt:lpstr>
      <vt:lpstr>Креветки </vt:lpstr>
      <vt:lpstr>Креветки варені натуральні</vt:lpstr>
      <vt:lpstr>Кальмари </vt:lpstr>
      <vt:lpstr>Кальмари в томатному або сметанному соусі</vt:lpstr>
      <vt:lpstr>Краби </vt:lpstr>
      <vt:lpstr>Краби з рисом і соусом</vt:lpstr>
      <vt:lpstr>Морський гребінець</vt:lpstr>
      <vt:lpstr>Морський гребінець варений, з соусом</vt:lpstr>
      <vt:lpstr>Закріплення знань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OSidorenko@i.ua</dc:creator>
  <cp:lastModifiedBy>OSidorenko@i.ua</cp:lastModifiedBy>
  <cp:revision>20</cp:revision>
  <dcterms:created xsi:type="dcterms:W3CDTF">2023-10-23T10:20:50Z</dcterms:created>
  <dcterms:modified xsi:type="dcterms:W3CDTF">2023-10-23T13:50:24Z</dcterms:modified>
</cp:coreProperties>
</file>