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8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247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874407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02806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85825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721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860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8714309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802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160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038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46E39D9-1C4D-470F-B8FA-5C93F32514D7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FD7A9D0-4EBB-4654-88AC-4CBC5F9A224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8478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5275" y="1927800"/>
            <a:ext cx="7639049" cy="2094115"/>
          </a:xfrm>
        </p:spPr>
        <p:txBody>
          <a:bodyPr>
            <a:normAutofit/>
          </a:bodyPr>
          <a:lstStyle/>
          <a:p>
            <a:pPr algn="ctr"/>
            <a:r>
              <a:rPr lang="uk-UA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</a:t>
            </a:r>
            <a:r>
              <a:rPr lang="uk-UA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правила варіння м'яса. Технологія приготування та відпуск м'яса вареного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2975" y="299561"/>
            <a:ext cx="4495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КОМУНАЛЬНИЙ ЗАКЛАД ПРОФЕСІЙНОЇ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(ПРОФЕСІЙНО-ТЕХНІЧНОЇ) ОСВІТИ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«КИЇВСЬКИЙ ПРОФЕСІЙНИЙ КОЛЕДЖ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 ТА ДИЗАЙНУ»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(КЗППТО «КПКТД»)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66800" y="5381536"/>
            <a:ext cx="4800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ВИКЛАДАЧ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ПРОФЕСІЙНО-ТЕОРЕТИЧНОЇ ПІДГОТОВКИ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АННА СТЕПАНЧУК</a:t>
            </a:r>
          </a:p>
        </p:txBody>
      </p:sp>
    </p:spTree>
    <p:extLst>
      <p:ext uri="{BB962C8B-B14F-4D97-AF65-F5344CB8AC3E}">
        <p14:creationId xmlns:p14="http://schemas.microsoft.com/office/powerpoint/2010/main" val="1289724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88132"/>
          </a:xfrm>
        </p:spPr>
        <p:txBody>
          <a:bodyPr>
            <a:noAutofit/>
          </a:bodyPr>
          <a:lstStyle/>
          <a:p>
            <a:pPr algn="ctr"/>
            <a:r>
              <a:rPr lang="uk-UA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br>
              <a:rPr lang="uk-UA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1678" y="1070517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Навчальна:</a:t>
            </a:r>
          </a:p>
          <a:p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Організовувати робоче місце для приготування  варених страв з м'яса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Підбирати інструменти, інвентар, посуд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особливості технології приготування страв з </a:t>
            </a:r>
            <a:r>
              <a:rPr lang="uk-UA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вареного м'яса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9911" y="4248150"/>
            <a:ext cx="3980089" cy="2228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15574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839" y="198492"/>
            <a:ext cx="10642278" cy="626699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знань:</a:t>
            </a:r>
            <a:endParaRPr lang="ru-RU" sz="3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1984" y="1092148"/>
            <a:ext cx="97585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М'ясні гарячі страви джерело:</a:t>
            </a:r>
          </a:p>
          <a:p>
            <a:r>
              <a:rPr lang="uk-UA" sz="2000" dirty="0" smtClean="0"/>
              <a:t>а) повноцінних білків, жирів, мінеральних, екстрактивних речовин, вітамінів</a:t>
            </a:r>
          </a:p>
          <a:p>
            <a:r>
              <a:rPr lang="uk-UA" sz="2000" dirty="0" smtClean="0"/>
              <a:t>б) жирів, мінеральних, екстрактивних речовин, вітамінів</a:t>
            </a:r>
          </a:p>
          <a:p>
            <a:r>
              <a:rPr lang="uk-UA" sz="2000" dirty="0" smtClean="0"/>
              <a:t>в) всі відповіді вірні</a:t>
            </a:r>
          </a:p>
          <a:p>
            <a:endParaRPr lang="uk-UA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Добирати гарнір до страв з м'яса потрібно за:</a:t>
            </a:r>
          </a:p>
          <a:p>
            <a:r>
              <a:rPr lang="uk-UA" sz="2000" dirty="0" smtClean="0"/>
              <a:t>а) смаком, кольором і складом овочів</a:t>
            </a:r>
          </a:p>
          <a:p>
            <a:r>
              <a:rPr lang="uk-UA" sz="2000" dirty="0" smtClean="0"/>
              <a:t>б) смаком та запахом</a:t>
            </a:r>
          </a:p>
          <a:p>
            <a:r>
              <a:rPr lang="uk-UA" sz="2000" dirty="0" smtClean="0"/>
              <a:t>в) смаком, калорійністю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01984" y="4337154"/>
            <a:ext cx="109406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Залежно від способу теплової обробки м'ясні гарячі страви поділяють …</a:t>
            </a:r>
          </a:p>
          <a:p>
            <a:endParaRPr lang="uk-UA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Білок колаген, під дією тепла і при достатній кількості вологи перетворюється на </a:t>
            </a:r>
            <a:r>
              <a:rPr lang="uk-UA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який розчиняється у </a:t>
            </a:r>
            <a:r>
              <a:rPr lang="uk-UA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воді. </a:t>
            </a:r>
            <a:endParaRPr lang="uk-UA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1045" y="1848161"/>
            <a:ext cx="3058570" cy="2290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44987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2858" y="736652"/>
            <a:ext cx="69546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Варені другі гарячі м'ясні страви готують з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яловичини,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баранини,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козлятини,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телятини,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свинини,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копчених продуктів,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ковбасних виробів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319668" y="90321"/>
            <a:ext cx="79805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правила варіння м'яса </a:t>
            </a:r>
            <a:endParaRPr lang="ru-RU" sz="3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30789" y="413486"/>
            <a:ext cx="466121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варіння використовують ті частини м'яса, що містять значну кількість сполучної тканини: </a:t>
            </a:r>
          </a:p>
          <a:p>
            <a:pPr algn="just"/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туш яловичини (І категорії) використовують м'якоть грудинки, лопаткову і підлопаткову частини, крайку, бічну і зовнішню частини задньої ноги; </a:t>
            </a:r>
          </a:p>
          <a:p>
            <a:pPr algn="just"/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баранини, телятини і козлятини -- грудинку, шийну і лопаткову частини. </a:t>
            </a:r>
            <a:endParaRPr lang="uk-UA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2857" y="3966261"/>
            <a:ext cx="69546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Варять м'ясо 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великими шматками масою 1,5-2 кг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оскільки шматки більшої маси будуть проварюватися нерівномірно (зовнішня частина може переваритися, а внутрішня залишиться сирою).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0269" y="5076578"/>
            <a:ext cx="2762250" cy="1657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42292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8117" y="194246"/>
            <a:ext cx="759026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Підготовлене м'ясо кладуть у гарячу воду (на 1 кг м'яса 1-1,5 л води). Вода повинна покривати м'ясо повністю.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сильному вогні доводять до кипіння, потім нагрівання зменшують і через 15-20 хв солять.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Гаряча вода сприяє поступовому набряканню сполучної тканини, переходу колагену в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глютин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завдяки чому м'ясо стає м'яким і соковитим.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поліпшення смаку й аромату вареного м'яса у бульйон додають біле коріння, моркву і ріпчасту цибулю (за 30-40 хв до закінчення варіння),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сіль і перець горошком кладуть у бульйон за 15-20 хв до готовності м'яса,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лавровий лист - за 5 хв.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 визначають кухарською голкою: у зварене м'ясо вона входить легко, при цьому виділяється безбарвний сік.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2346" y="194246"/>
            <a:ext cx="246697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3990" y="2483019"/>
            <a:ext cx="2381250" cy="179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2346" y="4714642"/>
            <a:ext cx="2447925" cy="1866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21663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0779" y="142052"/>
            <a:ext cx="512584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Тривалість варіння (1,5-2,5 год) залежить від величини шматків м'яса, щільності і кількості сполучної тканини.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 варіння із грудинки видаляють реберні кістки.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Готове м'ясо охолоджують, нарізують упоперек волокон завтовшки 0,5 см по 1-2 шматочки на порцію,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заливають невеликою кількістю бульйону, доводять до кипіння і зберігають до подавання відвідувачам у цьому самому бульйоні при температурі 50-60 С у закритому посуді.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Втрати маси під час варіння становлять 38-40 %.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747" y="251618"/>
            <a:ext cx="3850887" cy="28881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9474" y="3485473"/>
            <a:ext cx="3878240" cy="2888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13176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5590" y="520039"/>
            <a:ext cx="893956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Підготовлені шматки м'яса варять за загальними правилами, охолоджують, нарізують і прогрівають в бульйоні.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з гарніром, поливають жиром або соусом.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Соус готують на бульйоні, що залишився після варіння м'яса.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Яловичину і свинину 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краще подавати з соусом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сметанним з хріном, телятину і баранину - з паровим або білим з яйцем, або білим з м'ятою.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гарнір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яловичини подають варену картоплю, картопляне пюре, припущені овочі, моркву або зелений горошок у молочному соусі, розсипчасті каші;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телятини - припущений рис, або припущений рис, з'єднаний із прогрітим зеленим горошком, припущеною курагою і солодким перцем;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баранини - варені бобові;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свинини - тушковану капусту.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Окремо можна подати свіжі, солоні, мариновані овочі, або квашену капусту.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51627" y="0"/>
            <a:ext cx="28791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М'ясо варене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5035" y="4962293"/>
            <a:ext cx="2466976" cy="1577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5035" y="2745928"/>
            <a:ext cx="246697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5035" y="520039"/>
            <a:ext cx="2466975" cy="1857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5708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4190" y="1081658"/>
            <a:ext cx="11370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Охолоджене варене м'ясо нарізують по 2-8 шматочки на порцію упоперек волокон,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кладуть у сотейник або порційну сковороду, додають смажену цибулю, сметану і доводять до кипіння.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з вареною картоплею або комбінованим гарніром.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5980" y="233504"/>
            <a:ext cx="109595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М'ясо варене з цибулею та сметаною</a:t>
            </a:r>
            <a:endParaRPr lang="uk-UA" sz="3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548" y="2853141"/>
            <a:ext cx="4038600" cy="2686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1605" y="3310341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57648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615" y="889184"/>
            <a:ext cx="686543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сардельок видаляють шпагат,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сосисок попередньо знімають штучну оболонку,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кладуть в окріп, доводять до кипіння, зменшують нагрівання і прогрівають 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сосиски протягом 3-5 хв, сардельки – 7-10 хв.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 запобігти пошкодженню натуральної оболонки і погіршенню смаку, сосиски і сардельки не рекомендується зберігати у гарячій воді.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сосисок чи сардельок на гарнір подають каші розсипчасті або в'язкі, картопляне пюре, або капусту тушковану.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Окремо подають гірчицю, або гірчицю з хріном, або соус томатний.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615" y="110842"/>
            <a:ext cx="113036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Сосиски, сардельки </a:t>
            </a:r>
            <a:r>
              <a:rPr lang="uk-UA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варені</a:t>
            </a:r>
            <a:r>
              <a:rPr lang="ru-RU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4644" y="757173"/>
            <a:ext cx="2857500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787" y="1371792"/>
            <a:ext cx="2390775" cy="1631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5170" y="4405895"/>
            <a:ext cx="1743075" cy="23071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4539" y="3364476"/>
            <a:ext cx="2466975" cy="1857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6171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22667" y="1033028"/>
            <a:ext cx="108976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М'ясні продукти нарізані упоперек волокон на тоненькі шматочки, поверхня не завітрена.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Колір м'яса - від світло-сірого до темного,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консистенція м'яка, соковита,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смак у міру солоний, з ароматом, властивим певному виду м'яса, коріння, цибулі і спецій.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Сосиски і сардельки варені подають цілими, сосиски - без оболонки.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Колір - світло-рожевий,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консистенція ніжна, соковита, щільна,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смак і запах мають відповідати виду виробу, в міру солоний.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Зберігають варені м'ясні продукти не довше як 3 год у невеликій кількості</a:t>
            </a:r>
          </a:p>
          <a:p>
            <a:pPr algn="just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бульйону в посуді із закритою кришкою при температурі 60-65 С. </a:t>
            </a:r>
          </a:p>
          <a:p>
            <a:pPr algn="just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тривалого зберігання м'ясо охолоджують і зберігають у холодильнику не довше як 48 год. </a:t>
            </a:r>
            <a:endParaRPr lang="uk-UA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2667" y="155446"/>
            <a:ext cx="11269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Вимоги до якості варених м'ясних страв </a:t>
            </a:r>
            <a:endParaRPr lang="uk-UA" sz="3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477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15483" y="200052"/>
            <a:ext cx="98799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 знань</a:t>
            </a:r>
            <a:endParaRPr lang="ru-RU" sz="3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9796" y="1125164"/>
            <a:ext cx="1101740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Варять м'ясо великими шматками масою …</a:t>
            </a:r>
          </a:p>
          <a:p>
            <a:pPr marL="457200" indent="-457200">
              <a:buAutoNum type="arabicPeriod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повинна покривати м’ясо …</a:t>
            </a:r>
          </a:p>
          <a:p>
            <a:pPr marL="457200" indent="-457200">
              <a:buAutoNum type="arabicPeriod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Тривалість варіння м'яса залежить від … шматків …, щільності і кількості … тканини.</a:t>
            </a:r>
          </a:p>
          <a:p>
            <a:pPr marL="457200" indent="-457200">
              <a:buAutoNum type="arabicPeriod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Зберігають варені м'ясні продукти не довше …, при температурі … 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4634" y="4317118"/>
            <a:ext cx="3424701" cy="2278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8640900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78</TotalTime>
  <Words>905</Words>
  <Application>Microsoft Office PowerPoint</Application>
  <PresentationFormat>Широкоэкранный</PresentationFormat>
  <Paragraphs>96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Corbel</vt:lpstr>
      <vt:lpstr>Gill Sans MT</vt:lpstr>
      <vt:lpstr>Impact</vt:lpstr>
      <vt:lpstr>Times New Roman</vt:lpstr>
      <vt:lpstr>Wingdings</vt:lpstr>
      <vt:lpstr>Badge</vt:lpstr>
      <vt:lpstr>Тема уроку:  Загальні правила варіння м'яса. Технологія приготування та відпуск м'яса вареного</vt:lpstr>
      <vt:lpstr>Мета: </vt:lpstr>
      <vt:lpstr>Актуалізація знань: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</dc:title>
  <dc:creator>admin</dc:creator>
  <cp:lastModifiedBy>OSidorenko@i.ua</cp:lastModifiedBy>
  <cp:revision>10</cp:revision>
  <dcterms:created xsi:type="dcterms:W3CDTF">2023-10-28T11:50:04Z</dcterms:created>
  <dcterms:modified xsi:type="dcterms:W3CDTF">2023-10-30T09:41:37Z</dcterms:modified>
</cp:coreProperties>
</file>