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E478D66-B8E6-45E4-BD61-35277E0B3D45}" type="datetimeFigureOut">
              <a:rPr lang="uk-UA" smtClean="0"/>
              <a:pPr/>
              <a:t>09.12.2022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10BEB55-2369-43E1-9A9E-FD1EC1577217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700" i="1" dirty="0" smtClean="0">
                <a:solidFill>
                  <a:srgbClr val="7030A0"/>
                </a:solidFill>
                <a:cs typeface="Aharoni" pitchFamily="2" charset="-79"/>
              </a:rPr>
              <a:t>Технолог</a:t>
            </a:r>
            <a:r>
              <a:rPr lang="uk-UA" sz="2700" i="1" dirty="0" err="1" smtClean="0">
                <a:solidFill>
                  <a:srgbClr val="7030A0"/>
                </a:solidFill>
                <a:cs typeface="Aharoni" pitchFamily="2" charset="-79"/>
              </a:rPr>
              <a:t>ія</a:t>
            </a:r>
            <a:r>
              <a:rPr lang="uk-UA" sz="2700" i="1" dirty="0" smtClean="0">
                <a:solidFill>
                  <a:srgbClr val="7030A0"/>
                </a:solidFill>
                <a:cs typeface="Aharoni" pitchFamily="2" charset="-79"/>
              </a:rPr>
              <a:t> приготування заправних супів</a:t>
            </a:r>
            <a:r>
              <a:rPr lang="uk-UA" sz="4000" dirty="0" smtClean="0">
                <a:solidFill>
                  <a:srgbClr val="7030A0"/>
                </a:solidFill>
                <a:cs typeface="Aharoni" pitchFamily="2" charset="-79"/>
              </a:rPr>
              <a:t/>
            </a:r>
            <a:br>
              <a:rPr lang="uk-UA" sz="4000" dirty="0" smtClean="0">
                <a:solidFill>
                  <a:srgbClr val="7030A0"/>
                </a:solidFill>
                <a:cs typeface="Aharoni" pitchFamily="2" charset="-79"/>
              </a:rPr>
            </a:br>
            <a:endParaRPr lang="uk-UA" dirty="0"/>
          </a:p>
        </p:txBody>
      </p:sp>
      <p:pic>
        <p:nvPicPr>
          <p:cNvPr id="9" name="Содержимое 8" descr="Запрвні суп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714489"/>
            <a:ext cx="7358114" cy="4071966"/>
          </a:xfrm>
        </p:spPr>
      </p:pic>
      <p:sp>
        <p:nvSpPr>
          <p:cNvPr id="10" name="TextBox 9"/>
          <p:cNvSpPr txBox="1"/>
          <p:nvPr/>
        </p:nvSpPr>
        <p:spPr>
          <a:xfrm>
            <a:off x="3786182" y="6072206"/>
            <a:ext cx="4249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err="1" smtClean="0"/>
              <a:t>Дем</a:t>
            </a:r>
            <a:r>
              <a:rPr lang="en-US" b="1" i="1" dirty="0" smtClean="0"/>
              <a:t>’</a:t>
            </a:r>
            <a:r>
              <a:rPr lang="uk-UA" b="1" i="1" dirty="0" err="1" smtClean="0"/>
              <a:t>яненко</a:t>
            </a:r>
            <a:r>
              <a:rPr lang="uk-UA" b="1" i="1" dirty="0" smtClean="0"/>
              <a:t> Світлана Анатоліївна</a:t>
            </a:r>
            <a:endParaRPr lang="uk-UA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00100" y="1142983"/>
          <a:ext cx="6643734" cy="3161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468594"/>
                <a:gridCol w="2143140"/>
              </a:tblGrid>
              <a:tr h="821537"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hlinkClick r:id="rId2" action="ppaction://hlinksldjump"/>
                        </a:rPr>
                        <a:t>1</a:t>
                      </a:r>
                      <a:endParaRPr lang="uk-UA" sz="9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hlinkClick r:id="rId3" action="ppaction://hlinksldjump"/>
                        </a:rPr>
                        <a:t>2</a:t>
                      </a:r>
                      <a:endParaRPr lang="uk-UA" sz="9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hlinkClick r:id="rId4" action="ppaction://hlinksldjump"/>
                        </a:rPr>
                        <a:t>3</a:t>
                      </a:r>
                      <a:endParaRPr lang="uk-UA" sz="9600" dirty="0"/>
                    </a:p>
                  </a:txBody>
                  <a:tcPr/>
                </a:tc>
              </a:tr>
              <a:tr h="1607355"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solidFill>
                            <a:schemeClr val="tx1"/>
                          </a:solidFill>
                          <a:hlinkClick r:id="rId5" action="ppaction://hlinksldjump"/>
                        </a:rPr>
                        <a:t>4</a:t>
                      </a:r>
                      <a:endParaRPr lang="uk-UA" sz="9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solidFill>
                            <a:schemeClr val="tx1"/>
                          </a:solidFill>
                          <a:hlinkClick r:id="rId6" action="ppaction://hlinksldjump"/>
                        </a:rPr>
                        <a:t>5</a:t>
                      </a:r>
                      <a:endParaRPr lang="uk-UA" sz="9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600" dirty="0" smtClean="0">
                          <a:solidFill>
                            <a:schemeClr val="tx1"/>
                          </a:solidFill>
                          <a:hlinkClick r:id="rId7" action="ppaction://hlinksldjump"/>
                        </a:rPr>
                        <a:t>6</a:t>
                      </a:r>
                      <a:endParaRPr lang="uk-UA" sz="9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0100" y="500042"/>
            <a:ext cx="6556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ВАШИ ЗНАННЯ СХОВАНІ ПІД ЦИФРАМИ</a:t>
            </a:r>
            <a:endParaRPr lang="uk-UA" sz="2800" dirty="0"/>
          </a:p>
        </p:txBody>
      </p:sp>
      <p:pic>
        <p:nvPicPr>
          <p:cNvPr id="16386" name="Picture 2" descr="https://ticez.files.wordpress.com/2014/04/45dd7-d0b7d0bdd0b0d0ba-d0b2d0bed0bfd180d0bed181d0b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85853" y="4429132"/>
            <a:ext cx="1928826" cy="1928827"/>
          </a:xfrm>
          <a:prstGeom prst="rect">
            <a:avLst/>
          </a:prstGeom>
          <a:noFill/>
        </p:spPr>
      </p:pic>
      <p:pic>
        <p:nvPicPr>
          <p:cNvPr id="16389" name="Picture 5" descr="C:\Users\Picasso\Desktop\7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4643446"/>
            <a:ext cx="1785950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конечная звезда 1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 descr="https://fs02.vseosvita.ua/02001krn-02ea-177x118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571612"/>
            <a:ext cx="178595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fs02.vseosvita.ua/02001krp-7e68-149x112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500174"/>
            <a:ext cx="1928826" cy="1096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fs02.vseosvita.ua/02001ku1-938f-149x105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3857628"/>
            <a:ext cx="200026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s02.vseosvita.ua/02001krq-7b4e-161x107.pn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3929066"/>
            <a:ext cx="1791517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fs02.vseosvita.ua/02001kru-6d71-154x103.pn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4500570"/>
            <a:ext cx="1875359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429256" y="2786058"/>
            <a:ext cx="2428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Борщ Український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29256" y="5572140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 Борщ Кіровоградський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71868" y="6000768"/>
            <a:ext cx="2357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Борщ Зелений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5786" y="2786058"/>
            <a:ext cx="22381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Борщ Полтавський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71472" y="5643578"/>
            <a:ext cx="2393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Борщ Львівський </a:t>
            </a: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57224" y="500042"/>
            <a:ext cx="630371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Times New Roman" pitchFamily="18" charset="0"/>
                <a:cs typeface="Aharoni" pitchFamily="2" charset="-79"/>
              </a:rPr>
              <a:t>До якого виду борщу входить шпик розтертий з часником ?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конечная звезда 1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357166"/>
            <a:ext cx="707236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i="1" dirty="0">
                <a:solidFill>
                  <a:schemeClr val="bg1"/>
                </a:solidFill>
              </a:rPr>
              <a:t>Кожен вид борщу має свою особливість у приготуванні. Підберіть до страви відповідний продукт.</a:t>
            </a:r>
          </a:p>
        </p:txBody>
      </p:sp>
      <p:pic>
        <p:nvPicPr>
          <p:cNvPr id="4" name="Рисунок 3" descr="https://fs02.vseosvita.ua/02001krn-02ea-177x118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00174"/>
            <a:ext cx="1117012" cy="749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fs02.vseosvita.ua/02001krp-7e68-149x112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357562"/>
            <a:ext cx="1143008" cy="739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s02.vseosvita.ua/02001ku1-938f-149x105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143512"/>
            <a:ext cx="1214447" cy="739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fs02.vseosvita.ua/02001krq-7b4e-161x107.pn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428868"/>
            <a:ext cx="1148575" cy="739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fs02.vseosvita.ua/02001kru-6d71-154x103.pn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214818"/>
            <a:ext cx="1214446" cy="749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571604" y="1643050"/>
            <a:ext cx="2467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1. Борщ Український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571744"/>
            <a:ext cx="2953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2. Борщ Кіровоградський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71604" y="3571876"/>
            <a:ext cx="271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3. Борщ Львівський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4500570"/>
            <a:ext cx="1988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4.Борщ Зелений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85918" y="5286388"/>
            <a:ext cx="2513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5. Борщ Полтавський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786446" y="1643050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А   </a:t>
            </a:r>
            <a:r>
              <a:rPr lang="uk-UA" dirty="0"/>
              <a:t>сосиски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857884" y="2500306"/>
            <a:ext cx="1317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Б   </a:t>
            </a:r>
            <a:r>
              <a:rPr lang="uk-UA" dirty="0"/>
              <a:t>щавель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643438" y="3214686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В   </a:t>
            </a:r>
            <a:r>
              <a:rPr lang="uk-UA" dirty="0"/>
              <a:t> сало розтерте з часником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072198" y="5286388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Д   </a:t>
            </a:r>
            <a:r>
              <a:rPr lang="uk-UA" dirty="0"/>
              <a:t>галушки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286512" y="4214818"/>
            <a:ext cx="1191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Г   </a:t>
            </a:r>
            <a:r>
              <a:rPr lang="uk-UA" dirty="0"/>
              <a:t>грінки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071670" y="6000768"/>
            <a:ext cx="3500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flatTx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1 В; 2 Г ; 3 А; 4 Б; 5 Д;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конечная звезда 1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https://kartofan.org/wp-content/uploads/2018/10/ris-5-restorannaya-narezka-kartofelya-brusochka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71612"/>
            <a:ext cx="1785950" cy="857256"/>
          </a:xfrm>
          <a:prstGeom prst="rect">
            <a:avLst/>
          </a:prstGeom>
          <a:noFill/>
        </p:spPr>
      </p:pic>
      <p:pic>
        <p:nvPicPr>
          <p:cNvPr id="1028" name="Picture 4" descr="Кубики картофеля фот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643182"/>
            <a:ext cx="1785950" cy="859297"/>
          </a:xfrm>
          <a:prstGeom prst="rect">
            <a:avLst/>
          </a:prstGeom>
          <a:noFill/>
        </p:spPr>
      </p:pic>
      <p:pic>
        <p:nvPicPr>
          <p:cNvPr id="1033" name="Picture 9" descr="C:\Users\Picasso\Desktop\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1571612"/>
            <a:ext cx="1857388" cy="928693"/>
          </a:xfrm>
          <a:prstGeom prst="rect">
            <a:avLst/>
          </a:prstGeom>
          <a:noFill/>
        </p:spPr>
      </p:pic>
      <p:pic>
        <p:nvPicPr>
          <p:cNvPr id="1034" name="Picture 10" descr="C:\Users\Picasso\Desktop\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4857760"/>
            <a:ext cx="1785949" cy="1000132"/>
          </a:xfrm>
          <a:prstGeom prst="rect">
            <a:avLst/>
          </a:prstGeom>
          <a:noFill/>
        </p:spPr>
      </p:pic>
      <p:pic>
        <p:nvPicPr>
          <p:cNvPr id="1035" name="Picture 11" descr="C:\Users\Picasso\Desktop\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2786058"/>
            <a:ext cx="1857388" cy="92869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000364" y="3214686"/>
            <a:ext cx="2400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Д</a:t>
            </a:r>
            <a:r>
              <a:rPr lang="uk-UA" dirty="0" smtClean="0"/>
              <a:t>. Солянка домашня</a:t>
            </a:r>
            <a:endParaRPr lang="uk-UA" dirty="0"/>
          </a:p>
        </p:txBody>
      </p:sp>
      <p:sp>
        <p:nvSpPr>
          <p:cNvPr id="13" name="TextBox 12"/>
          <p:cNvSpPr txBox="1"/>
          <p:nvPr/>
        </p:nvSpPr>
        <p:spPr>
          <a:xfrm>
            <a:off x="2928926" y="1857364"/>
            <a:ext cx="2239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Б. Борщ  Київський</a:t>
            </a:r>
            <a:endParaRPr lang="uk-UA" dirty="0"/>
          </a:p>
        </p:txBody>
      </p:sp>
      <p:sp>
        <p:nvSpPr>
          <p:cNvPr id="14" name="TextBox 13"/>
          <p:cNvSpPr txBox="1"/>
          <p:nvPr/>
        </p:nvSpPr>
        <p:spPr>
          <a:xfrm>
            <a:off x="2928926" y="2285992"/>
            <a:ext cx="2241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В. Борщ Флотський</a:t>
            </a:r>
            <a:endParaRPr lang="uk-UA" dirty="0"/>
          </a:p>
        </p:txBody>
      </p:sp>
      <p:sp>
        <p:nvSpPr>
          <p:cNvPr id="15" name="TextBox 14"/>
          <p:cNvSpPr txBox="1"/>
          <p:nvPr/>
        </p:nvSpPr>
        <p:spPr>
          <a:xfrm>
            <a:off x="2500298" y="1357298"/>
            <a:ext cx="324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А</a:t>
            </a:r>
            <a:r>
              <a:rPr lang="uk-UA" dirty="0" smtClean="0"/>
              <a:t>. Юшка - локшина домашня</a:t>
            </a:r>
            <a:endParaRPr lang="uk-UA" dirty="0"/>
          </a:p>
        </p:txBody>
      </p:sp>
      <p:sp>
        <p:nvSpPr>
          <p:cNvPr id="17" name="TextBox 16"/>
          <p:cNvSpPr txBox="1"/>
          <p:nvPr/>
        </p:nvSpPr>
        <p:spPr>
          <a:xfrm>
            <a:off x="3000364" y="2786058"/>
            <a:ext cx="2396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Г</a:t>
            </a:r>
            <a:r>
              <a:rPr lang="uk-UA" dirty="0" smtClean="0"/>
              <a:t>. Борщ Український</a:t>
            </a:r>
            <a:endParaRPr lang="uk-UA" dirty="0"/>
          </a:p>
        </p:txBody>
      </p:sp>
      <p:sp>
        <p:nvSpPr>
          <p:cNvPr id="18" name="TextBox 17"/>
          <p:cNvSpPr txBox="1"/>
          <p:nvPr/>
        </p:nvSpPr>
        <p:spPr>
          <a:xfrm>
            <a:off x="500034" y="157161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1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 flipH="1">
            <a:off x="500034" y="2643182"/>
            <a:ext cx="2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2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034" y="500063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4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00760" y="157161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5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00760" y="278605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6</a:t>
            </a:r>
            <a:endParaRPr lang="uk-UA" sz="2800" b="1" dirty="0">
              <a:solidFill>
                <a:schemeClr val="bg1"/>
              </a:solidFill>
            </a:endParaRPr>
          </a:p>
        </p:txBody>
      </p:sp>
      <p:pic>
        <p:nvPicPr>
          <p:cNvPr id="1036" name="Picture 12" descr="C:\Users\Picasso\Desktop\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714752"/>
            <a:ext cx="1765152" cy="928694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428596" y="371475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0298" y="3786190"/>
            <a:ext cx="3387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Є</a:t>
            </a:r>
            <a:r>
              <a:rPr lang="uk-UA" dirty="0" smtClean="0"/>
              <a:t>. Юшка картопляна з крупою</a:t>
            </a:r>
            <a:endParaRPr lang="uk-UA" dirty="0"/>
          </a:p>
        </p:txBody>
      </p:sp>
      <p:sp>
        <p:nvSpPr>
          <p:cNvPr id="27" name="TextBox 26"/>
          <p:cNvSpPr txBox="1"/>
          <p:nvPr/>
        </p:nvSpPr>
        <p:spPr>
          <a:xfrm>
            <a:off x="2857488" y="4357694"/>
            <a:ext cx="266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Ж. Борщ Чернігівський</a:t>
            </a:r>
            <a:endParaRPr lang="uk-UA" dirty="0"/>
          </a:p>
        </p:txBody>
      </p:sp>
      <p:sp>
        <p:nvSpPr>
          <p:cNvPr id="28" name="TextBox 27"/>
          <p:cNvSpPr txBox="1"/>
          <p:nvPr/>
        </p:nvSpPr>
        <p:spPr>
          <a:xfrm>
            <a:off x="214282" y="357166"/>
            <a:ext cx="828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i="1" dirty="0" smtClean="0"/>
              <a:t>Знайдіть відповідність між назвою страв та овочевою нарізкою </a:t>
            </a:r>
            <a:endParaRPr lang="uk-UA" sz="2000" i="1" dirty="0"/>
          </a:p>
        </p:txBody>
      </p:sp>
      <p:pic>
        <p:nvPicPr>
          <p:cNvPr id="1037" name="Picture 13" descr="C:\Users\Picasso\Desktop\з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00760" y="4143380"/>
            <a:ext cx="1762371" cy="1000132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6072198" y="421481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7</a:t>
            </a:r>
            <a:endParaRPr lang="uk-UA" sz="28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14546" y="5857892"/>
            <a:ext cx="4397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А 1;Б 6;В 5; Г 3;Д 2;Є 4;Ж 7</a:t>
            </a:r>
            <a:r>
              <a:rPr lang="uk-UA" b="1" dirty="0" smtClean="0">
                <a:solidFill>
                  <a:schemeClr val="bg1"/>
                </a:solidFill>
              </a:rPr>
              <a:t>;</a:t>
            </a:r>
            <a:endParaRPr lang="uk-UA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857224" y="285728"/>
            <a:ext cx="75802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Установіть відповідності між продуктами та їх часом</a:t>
            </a:r>
          </a:p>
          <a:p>
            <a:pPr algn="ctr"/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варіння в супах(</a:t>
            </a:r>
            <a:r>
              <a:rPr lang="uk-UA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хв</a:t>
            </a: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uk-UA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Picasso\Desktop\я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785926"/>
            <a:ext cx="7000924" cy="257176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428992" y="5572140"/>
            <a:ext cx="2842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 Б; 2 В ; 3 Г; 4 А;</a:t>
            </a:r>
            <a:endParaRPr lang="uk-UA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конечная звезда 1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0" name="Picture 2" descr="https://encrypted-tbn0.gstatic.com/images?q=tbn:ANd9GcQKN_-Iulsuw4EkRy-PwkVRkGqOx7SyxCJZczI1cDsBOw&amp;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5072074"/>
            <a:ext cx="1647825" cy="1238250"/>
          </a:xfrm>
          <a:prstGeom prst="rect">
            <a:avLst/>
          </a:prstGeom>
          <a:noFill/>
        </p:spPr>
      </p:pic>
      <p:pic>
        <p:nvPicPr>
          <p:cNvPr id="2052" name="Picture 4" descr="https://encrypted-tbn0.gstatic.com/images?q=tbn:ANd9GcQx68CRfkq6qkTB7RJaJHywXdiSbXbv-IkSsEeH1xffQg&amp;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286124"/>
            <a:ext cx="1847850" cy="1238250"/>
          </a:xfrm>
          <a:prstGeom prst="rect">
            <a:avLst/>
          </a:prstGeom>
          <a:noFill/>
        </p:spPr>
      </p:pic>
      <p:pic>
        <p:nvPicPr>
          <p:cNvPr id="2054" name="Picture 6" descr="https://encrypted-tbn0.gstatic.com/images?q=tbn:ANd9GcQmSFor7MFdHQkkfRtoxyHvc_9nen_I2cQstmcCm9TH&amp;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5072074"/>
            <a:ext cx="2028825" cy="1200150"/>
          </a:xfrm>
          <a:prstGeom prst="rect">
            <a:avLst/>
          </a:prstGeom>
          <a:noFill/>
        </p:spPr>
      </p:pic>
      <p:pic>
        <p:nvPicPr>
          <p:cNvPr id="2056" name="Picture 8" descr="https://encrypted-tbn0.gstatic.com/images?q=tbn:ANd9GcSXKOVReglmSRdFjGtFh8-kULAiFCAxBKx3BBXjetiYeA&amp;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3286124"/>
            <a:ext cx="2000264" cy="1238250"/>
          </a:xfrm>
          <a:prstGeom prst="rect">
            <a:avLst/>
          </a:prstGeom>
          <a:noFill/>
        </p:spPr>
      </p:pic>
      <p:pic>
        <p:nvPicPr>
          <p:cNvPr id="2058" name="Picture 10" descr="https://encrypted-tbn0.gstatic.com/images?q=tbn:ANd9GcQnwVoMR0rW_3qQAFV_JtRlMlXR9YWaU6m-wC3hSp9Tow&amp;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1500174"/>
            <a:ext cx="1752600" cy="1238250"/>
          </a:xfrm>
          <a:prstGeom prst="rect">
            <a:avLst/>
          </a:prstGeom>
          <a:noFill/>
        </p:spPr>
      </p:pic>
      <p:pic>
        <p:nvPicPr>
          <p:cNvPr id="2060" name="Picture 12" descr="https://encrypted-tbn0.gstatic.com/images?q=tbn:ANd9GcSuLJo_JXWYprXzdzW09Ai-syyv7-E_Xq7wqGGA8NwVwrLRTgq1B9CivuTsxTMo2mYVbpY&amp;usqp=CAU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8" y="5072074"/>
            <a:ext cx="1621347" cy="1214446"/>
          </a:xfrm>
          <a:prstGeom prst="rect">
            <a:avLst/>
          </a:prstGeom>
          <a:noFill/>
        </p:spPr>
      </p:pic>
      <p:sp>
        <p:nvSpPr>
          <p:cNvPr id="2074" name="AutoShape 26" descr="data:image/jpeg;base64,/9j/4AAQSkZJRgABAQAAAQABAAD/2wCEAAoHCBUVFBgVFRUZGRgZGhsaGxsbGyEfIR0aHRoaGhodGxsjIS0mGx0qIRsYJTcoKi4xNDQ0GyM6PzozPi0zNDEBCwsLEA8QHxISHzUrIyYzMzMzNTMxMzMzMzMxMzMzMzMzMzMzMzMzMzMzMzMzMzMzMzMzMzMzMzMzMzMzMzMzM//AABEIAMEBBQMBIgACEQEDEQH/xAAcAAABBQEBAQAAAAAAAAAAAAAEAAIDBQYHAQj/xAA9EAABAgQEAwUGBAUFAQEBAAABAhEAAyExBBJBUQVhcRMiMoGRBkKhscHRM1Lh8AcUYnLxFSNDgpKyonP/xAAaAQACAwEBAAAAAAAAAAAAAAABAgADBAUG/8QALBEAAgIBBAIBAwMEAwAAAAAAAAECEQMEEiExQVETBSJhMpGhFEJxgRUz0f/aAAwDAQACEQMRAD8AtpK9GIiBEsg3h2HmhrxHiVHMWNIw+Td4JcQvSpPyhyFmjDziGWsMSQzCrw9GIcsipiNeiBSrVvECFGpSHAgg4IqSxWoPdh9TDlyJUsAOX5axAA4xDt3W03MFDDjW8eInp92kNmTUmxLjyEBsKGZKsSw9IcqapL9nLfn/AJhrlrOrfSJkJtmV5CAkRlZiZs8h105CvyhYUTPdlkB7m8WzOWSGG8FSpFncwW0CyCThSWJiUYAC5JMHyxCJa5gWQil4VAqzmJlHaGhQvCzA1eBZKB1pOpj2WkCJFoEMSQYhCUjaGMd3j0jePcg0g0CyJajoBHnZkisFJQ2jx6TEolgww4hyZQETJpCK66QaIMCBrHpaHEjWGuNolEsYSdIiUgwUgCGzABciDRLK6elhZ94r1O+Vg3L6mLXECjs/WgimxZf3vJMFEHTEB2d290RF2hQWIAexMQ9sseFOU7tEc3LRSi5OhMNTFsKOKSKKUSeVo9isXikiiEqIhQdpNyLfCkAMReo0aIMUg5iM1Kcv8w2TilFT5M+j7cmh3EElQBLJ86noIrj2WPohWtDupJOhLsPSCJGNRL7qTQ7C3nFeUACt/wB7QsKhRJYtWpAf5xZKIiZbpxalEhKSrmaAROhBNVrDjQQF2BzCpJO5+gpBsrBJTUqHQfeKhyDFnLXKog7sP1iKTIWsuCwB/fWLUSkE1SSREqFpTQJfkIFksFTgyXzKp6fKJUYMb/SLXC4GaupSEJ3Vf0iyRw1CaqJUfQekWRxyfRXLJFFKiUAKBzziVUpZZkK8gYu+2loFAB0ECr47KH/In/0If4Uv1MCnJ/piVysNMP8Axq9IinYaafcW3JMHK9p8OCxmI/8AQgiRxqUvwKSroQYPxQfTI3kXcSpw+EmH/jX50gyTwqYfFlT5uYtE41MSInpOsMtPHyVvLIrTwc6LHp+sQKwC0mzjcRfCE0M8MfAvyyM+waGKWBQRc4nBIXox3H7rFLiMFMQa1G4t+kUzxuJbHImIr0oIfk1iB218gPrAmK4qmW4FVa8usVNpdl2PHKbqKLAh4jxExCE5llgIzM/2hmP3WJ2aIpnHFTJZ7WXkCS4Vvv3bxFJN0W5dLkxx3Ov3NekBgXcGsIJ5RScK4/IEpGdYQ4ZJVq371iyncRlBGYLCh/SXh6MkZJqwokC5gWZPQ7WPrGXx/G5i1mXLSV1sksB1VHi0T1fiqCB+ROvnBUfYbLHiPEEVGe1/8RVKxpf/AG0EjVSgfgIIk8OCPCnM9XVWFMTMTYNvFtxS4FpsHnImzBVWQbWPWBUIQknM628/nEmIzKLEn7wMnCF2rC7khtthkvH7JSBCgMygCQXpCgWNtLjthpTKbQEsLWrMw6qLUgs1B8XMgN5PEOHTXwuN9fjFaqPQz5JMNhhckndqJ/WDsLIFKB9IbhnLXOnKLKQGufTSA5MlEAw35renwiQSgLU5x5MnPZm9TFpwjAGYcxcIHJsx2H3gJOTpEbUVbIOHYBUwum2pLsP15RocNg5cobq3P02h86cmWnKkANoIzPGvaGXKOVSnWbITVX6DrGqMIwVso+/I6iXeN4ulAcqAG5jBcS9tZql5ZSRlL5Sq5bVoqeK8VmYklOUJSLAOSBuVWEVWJWwqQkpDJGqtPvGbNmbdR6OtpNFGK3ZFyGTeK4icWmTVM9vAn1+5gGcJaXdaS7FLVapd/T4x4mQuYWS4Q9CSwYsCBTvafCCP5FDt2uVQoAbVuxrXzjO+XydGMVFfauARANNHu4A3ESYaUvMFJodCKEeYgrCyRmKWcvUqUL7wYrKhKsxdSSAUipcvSpA0N4MUiT54D8NxXEZB/uqU1KJSPUkF2j2T7TzEqqsqy+J0hr7hm+MUuJx6SBklqUllJdmBUQC+5y1tDRlGZAD3Yq0ajsB59Id5J32VLS4muUjonD/aUEhOZjs7g9DrGkwvEUrvHF5E4rSFd1K01LU6U9adItOBe1mVfZz+6xIC9GBpm2fe0a8We+GcnV6LY7h0dgaGqSDQ1EU3CuLJWl0LStNnBBi7SoEOI03ZzWmnTM37Q4NcuUtclJLCqRcDUjdtowMvHylPmmJQOZDk3oI7DHO/bH2Wkpmdq2VC83hoEzC6nNPCa036xly4Ve5HQ0mrlBOKq/bMhisaEzE5EhWYUSrUXKlHTl5wKvGqmzCC4fupD8w9PI1iFXDphVmScwAY0JLV2sIlwy0dogITZanO7hxFEqSVDQc8spOT7T/j0XkviXZLMoJDKlg2DuXcdIbLwSVeBAQo++lxToKGK7iKsuJQdwkepaNtLEuSjMqwhsc1zY2bAlDG4rtfyVARMkBOYoW5NAGWQA9henKLiVPlqQFp7zxRcWxq1y1FISl6ilQ1QX0MVXCcUvKtasuUl3dmJ5QJZEVz02TGlJq0+ODaJml2DDXnDVyyQb1jMqWXzoms9hmDRbYHixV3FlJW3uket4EcljywVG135VMdNlgQMUVBGkS4zFJF1V0DwOSGcKdrh4MrKlQ/EKdnDwoHmKIZtY9hQh8tCstUh3o/2hLlAJo5Pl9bQTIXQbWLwl0cmzvyiOVkSIESZiapJ5iJDNUKqIH1hKWpjW+wYcogkJY5SQVaJSKkm0DslUXnCMKZy8pBCBVRFA2gHM/eNVPmplpCUgAAMANBDMBhuxlBJqpnUd1G/lpHPfbn2mUFGRKUy/8AkWPdB0H9R+Ea4pY42yiMJZpVEn9pvaxMsmVKIXOVQAWSd1dLtGTlYYupRUVrVVS1XPTlAXAylM050ulQ8TsRW+5vFp3QVKz9y7q+XO9uUZsmVyfJ2tPp441x2QTMClwVLKX2JD9a1EefyUtAJUMxPvON2djpaCMXMIV3A5S5IZjlqAGPi0MVKO8oBtaqItuWG+0UM2pIKxkxKsh7RQQ3eCWagobuD4RAszEF/CwBHdFHLMCaXZ6w9cqhLC7U94bn7QVMksCARoXo76QL9D37BhNSHqqzqApZjd7OOtYLRi09opNGUUsVBgCzHMBoKhi167wHMkuAQLtfrXytE0ySFCocBtWoBp1gqVCSimFKSlakpJ7qxmZIYBkkEAbqOl2iTiGKL5shD6qSKCgU93LgenWBEKlJYpK+7ZlWehAideKmqWAleuVipJqwsdnht6aoTZJNMAw89QXTKR7poWAJLc7mphTgCFJUzu4Jq3JvV4KncGUQFJWkEnus4cgEljTbpAKgoAoKSkjQs9zVxfyhLaLGoyDOCYqdh8SgoQrIpQSsJOZLEtu9KFzHXsFjxStDHD0uk91Q1cgt1clv1jQInqCDMQSClmYkhwaqG+m0asWZpdHN1WhU3dnaAQaiKb2vlBWCxDtSWtYfRSAVJPqBAvsZxhWIw6FroouFdQSPpBHtsFfyOICPEpBR5LISfgTG1u42cWMGsii/ZwpPFZuUpEwgEkkCl+e0WHDUZQmfN7qEA5BqpTX3MM4fwhKcy5hC8jdwGmbTNAePmrmrdRcvRNgBsI53CfJ6T/ui441SXDf/AIXPEZYXNwy0vlVUi7BKgTHntVxUzFplpPdSHLfmP2EM4gspkS1flUUeSg9/KM6qdmUo893gyXHBn+ny3yipf22jXcGkzJ0s+81KmkDz+GTJffKAlndzTygPgfFjIWVaEVEe8U4qqctyaaCKJJNfk7uOEvkaVbS04XwftxmUoiukE8W4UnDZJssnu+Ibg0MV/AeNGUsBVUmnSDON8REwiWDepOwFYMFFR/JVmjk+Wn+kFxsrtiO+UgBwBY9Yn4bhQiYEkvmTV+WsEYPBuhO7fOLDB8PCO8XUpqk/ARqjK4nl80UpuurGzMEElnppWPYlnSFKL/WFC0JuCkLDs1TtpEU6YoAlwANN4CON/qHNrjrEU+eC3eJezRXTLB4nKcuaNbV+kaH2RwpXPzFICUJCjuVFwlx6nyjMYdGdZIJYbGOg+x2HCZClj31mvJPdr5hUW4o3IqyyqJN7T8QEmSuYTRCSfPT4tHD1TipJmF1LWoqLblyfSkbj+I3FDMJw6ASlI7Sa35RVKeT3PIDeMZkUJZVQFTJTsBq373g55puvRu+n4nFbn5COEycyc6qsVE/IMfrBGPw574SrOzWIfUnu3YAEeUTSUoQhCHBdPherqSSK6aaxF/KFQC0Oma4LOxJCWVcXcknkYzVu5Ope3gHkrzLBClOQljQBg1DuQRTeJAh85L5iXFABXSlAYmRhQUhRWirEa6uAQkaHXlCRLIHN3oL/AKRKBuT6Hol1FGag57/WGgFirLUn7sYnMt6OX/y7/WGYkgVzMki5o92Z92MR+grkDWSApTElxqwrAM6eo3VyoaCl6BmgtGKQHIDjY2YbQMialyySoaAFiOgJq1dSYWrLVwMUoFyQS5o1mbQeYhJJsHDWu79ILOEGTtFkJFClJIcva1hvUQOoqLhJBSDmuHoWoQHLftoO1k+RPhBfaLSAl1O1DsQdC72rD8cvtkBRT3kCha4c5idKmvlEEwqmKzJIDBjUMCBTWhLax4V93vZsrEEAuz2oSaatziPjsWKT6IJSg2Yp7tiA+oa7M7E/GLb+cUvNKly+6E5aO4psBRorkJJQ5YBgCADZwQbv5QWJstK0LSopStBFSpLLSbKIqC2tYeN1wU5Kb5Lv+GnFCmZNw6jUKzoBu1M3xr5x0ri+FM7DTZaSyloUEnZTd0+rRw9HEBKxaJ6Ae4oFbkOUnxDmwe947rw+bmSCLUI6GojdilujRwNZjcJ7kcA4aFzAwBd1FaiWq++rWaCMNw1U3OlKgSmvW8He1fCEysXiEpUUpzlfeVQ9p3wmWkf3GD+FS0yMMuao1yE+ZDJA8zGTJFOdHX+nueLDub/V0iokSEzcLkUQAQ7nQpsYqlcGW/8AtlCg3urHyLQch0YU07xpXnaKk4VTElRdugEOqqjFBTjlco+2h68NMR4pahzYt62hSwSCQCQLkaaV2gnAzZpScqi6A/dJryL0Jg2XjEz8stdwe6pmUlV2WLFJ+0VbEzqS1+TCvvS/cqwqLDhWBM2YB69NYlxMlPeQmWApHvix+/WLDguOypyy0pz65qRXs+6maJ615cDnjV1waWVLYMAdoXa5QSogAc4rV/zCj3yBySTXyEPTwdayymlp53P/AF36xpSo8y3fJHN40h6JdoUXmF4NJSlgh+Zq/wBoUPwKZRaQxBVfUU8oSMXk8CfWsEKwhVe43+pEDLk5SQQ9fdtWFTTGaaPVTFKuoJ1bf0vHVfZtGXBSQNUA/wDp1H5xy6WgB6fH6x1TgZfByf8A+afgIuxrkqydHLeI4gHE4wlJIK8hI0GRIryv6CKpZIypWkFKTf8AMN/hpvEnElEY3GJG4URqQnIot5ViTE4ULOaWRSWlRu9QQzb00jJltSPQaanBX+CBQl9oDUO76690eIUIa4/S1SoLdWXu6rSU5LDKrKSWIHq0UcmqgFkhRcJJ94ksAX1vp5xaZMhL0ULshjWpqXDVLNaBHofIuavkevs0g5SCTUZapB3LjXb5QwTqEEOQB+/3vCn4glBSEpABDAOHqDXf9Yr5y3US9SX5dH1aEm65GxLdwyykrDVIBUMqblncKNNAG9Y8mSihISQFlLlIdgUig1JoVUHWBpgV2aC3dqbAihrRt4l4cozBlY5wXcl2Sg0SxpRzYi3KJH7v8jTW1fgrP9QLVlg5W0Y5QamgbapO0W2ByJTnOUJoWTSiQcz7KzCz/OrJncUkd7LmrQsWJAVXWlQTcQJ2qZRWkJDLKe8lPeSXNSBU1a21tIeDW6mJlUnG4jji0rALOEu6wNHqASKb+seYVUtaSm5ceG5owIHIvDMQhQlpIGdJAVcugv6kVaux3iJKCQpBAagCizhQFQ4ukw0uGVwdx4C0S1pWwUFMoEFJ3DMB5M8StQkpqwcaHnpelRvAxlBwSCTc9RSz0esTTVtmBoMtKUckAPtcmmwiqRfBO7PF5FIChmAT4tktlykgmzlqbCKsTAVlZJI8IALPfcFvdsHrD8ZimllAJKlMl7slklV6jQfulQmYoBnbLW91FQuOnyiyK8lGRvr8lnhZKVpJJH5Q22zR1/2Ax/aYdCCXXLAlq/6gMfMNHIuEj/bL2zBjW+pYXAje/wAMpx/mJqNCgKdmBIUUuPKHwzalRn1+FPFu9FP/ABdlZcahf55Q9UqUH9CPSMfJx6gAlRKkBQVkJoSLR0H+LmBXNn4YIAfIt627yf1jEKxMnDgiWM8wFs6hR9QBZoOSP3Mmk1UY4VGrfoLWgqwxUoNmWFC9s1+kVGImuco8z9It5eOMzBzjM7xKVKBPKwEZrDqGkCSpCaGe7K1L22aLhKTkXlIc6G8CEOcq0lTG4LKB66jkYN9mcYmXNGexo+0aniv8sEFawk7bkxSrStM6+eEJvZONpmXlrSkUKipww51vpEaMLMrMAKSmoo3pB3DJkvO5ZNaCNZjigyXpZ38oWNz7fQMeLHo7hBP7u7F7OYrtZAUGSQ6VHVx+kWUlUtJ7oK1aqP3MZL2ZZKSHuyiH1JU1NaNGkSg3JYc7eQjRGXBwdXBRytLqyyM4H3vSFAoKTZJVz+0KGMxRpyAgzFZuTatEGNZZBSmm5cMILlcJmLDqaXVyVMVN0BpBE/F4WTUq7RYFKhVeQFB1gLvhBf5KzB4JcwsmW4qM6nSnq+vkDHSuCS2wyEOCUgppahP6RzhfGJs4ES5QSncxtPYdExOHUJhKj2hLl7FKbcovxxadspyStHMPa2SZfFJgfKJiASS1inIXfoIEwHEFJmJluyc2Ulxd92p8qRqv4mYAIxEueQWUgoJHIv6sT6RzJCjn7pq5UnmQczfAtz6xTkjcmjsaadYk2afiEqbUAJOUODsCagRbKUSgL7RklLs/wua8mYRWYaeZkhzRXeQDWpKgRyB76vKCuxmS0IQopUlJJS7czXy56elUemasnaFOlpokHvWY6UtZvi0CIwq1lksfsP8AHP72S5IA75BIpSgavV3J/d4gw0tIC6qCASydasx9KQrjY0Z10CypjpUiZmSEjMMu9j8PlEfaMqU5Cg63UwVmd2Yavl1sXiwXh0lTTEizBSUmrO5Na02ijGEUczWQSQasGLEVdwa03iRjTHct0eS8wGNlsSuYQzOFMXU1SRYVAASNA8VqZ0uYpaShQKnyKQD3STRw9rdIj4cEiY5qyTcMl3IDCpUSN2uesTrwZEwoE0hRZzWpIJVQWFtYMlymSDStFTIWpLhT0NRVwem8WiCGBowFOthXS8T4fCqUwmlJcEJUEgFiBlLgVq7A784IVKShAJloCqpJegVTKoZqAG8GpMRyjHoHlAtUhz89PnEU2W7r/Lz1sA25HyEQYnEpK3GZZuEUIBDXADEU0HpHmEw0xZzqSwc90kJKlflCbJD9GEV7G2WqcYxtgKiVqzZWDB2epvXTX4RLKwAmHRtGIc7cgIMwyQSuZNUghiSwoVMQANR05coGky1KUkIS2bauv+BSGlwLBJhchZlP3HagBoU0erXAId2Y7xt/4aJUudNmLqezQHd7qUW5WFIyc/BLQoEt4alqBgCrM1FG7VBLjz6F/DXCFOGXNVedMUv/AK0A+Ri7DH7kc/XZF8b/ADwZn+K2KH83LQ5CkSXpp2i1B/RBjny1JUmjd0kU11f7xd+3WNE/iE9RAKUK7NBF2QAkjmM2f1O8CYLCZZS5qhRsiButRCR84OWSlKkV6HBPEvllwv5Y9MwSsMCpAUlYylNqG/lFXJwUtf4K637NZAPRKrK82jQ8awpTJS47oDDrGTmSlMCmmtKQFK7TDDC4JZovl2/wTsUllApI0IYxOJpIZ4kw2NSvKib3wzBYopFqAkQTP4WEtkWVhVQoCzXSoPdjQ8jFUoHV0+uVpTVN9emCZ4MRxVYlmW7g25bwPPwy0NmDFwACLk2HSDuDcGM6blUQEipbUbJitI2ZdRCnfNcmm9lcIpMoKy1VUE6CwjRolgeJ1HaPE5UpALJSmgA+EepmEmgYfGNMY0qPKZ8ryTcvZCvtSfElI0DR7BCgjUA9YUWUUWZaXLnTEvNmKQg2SDUvpuYkwHD0BwgObbtzCdNavFtI4a5zTS6qUB23P0EWSJaUhkDKm9md/iYG9RXtk2tlbgMEtCiVKdJsnY7+kbfg0vLKTzJPxp8AIzmUWjU4D8JDflEPiduxMnCop/a7hX8xh1pA7w76P7h96jzjg3EcOpCsyXZ8wBeinr6EN0j6WUI5D/EXgHYzDNSn/amqqReXMN/+qgPV94bND+5GrRZlzjl0+jM8CmFSVpS2ZJExCTYt4g/TKb+6Y0MniKJiMq+6RUgh69NNC7jSMfh1KlLdJql8p0UNQ9gda9NRF1L4giYQlcvs13ewIL1byZ6xlba58HWpSSXlB8v/AHFOXypdnpmLOOb/AL3ghBCUByygACC7ag0GvxpA6JhQzhwfCRSvJTFz9olmomTpSwFjvDwhq5TZ2oq0Lw+SNNcPofiJYVLyGYzgmjXD2c7a84bg5OVIQRQ91dGJcKWFdOn0jE4mWpNAq2hLfOnpHn+pTCCFlShQeLag8oNOrQz2riT/AINDhjLQoupgACqhck2Caad0w3/WHmPRSTQlaRbe14pZypiBmyqylqvR6sfgYYhMzMkGWp1+EWJ5tducDbL0W/Li8vs2S8bLCcwUE90EKr3VbFhyEVGI40mYQlEoqBASQS5Nmtq+av8AVyimmyZihlyFIBZRJav9T2i3waJaJSyT337iUqfKAoAkqTcnn6NDLrkoaW6o8ljwzCTEupQTLc5MpOZTFze2a9S5gWalZQhiXIUxcvUltw5AvTW0T4aYtawpTgAGZyzkXtS2lgDzisOOKEqlIAFVZlB3JewOgFfWA3wPGEnIlwmCKi3hHvEs4DsafvSLnCSUypZUD3y6EvXvZiG/+R5RmEYyYPCo5mZgHoGvyDCLrB5B/uLW61AlSvdQTS4uT9YEFyNmlSpMLWJk1aMOjvKmEIehZLgKVysTvQx0/jGLl8PwKlJoJUsIQN1NlQPMkRR/w/4EUg4uallrcSwfdlku7bq+XWMp/FT2rK54wso9yVVat5hcN/1HxJ2jXBbY2zhZZ/JkUV0jIIXOXRKFF6lk1J1rF9IkzJpQlSQhEuuRwSot4i2lxGUmYyYo+NTbPyrFjwKbkWVqUUpsT8gTGekmdDUSyPF4SCeN8SUt5eZ0JU46/swAtgK1Ap9oi4hhly1gL8JqlQsocjqYbNn5gkaXhUmuTTujLbCPSJsIkA5vy961OYMWuIxQlzU5nSFAZxsTVJpqBSI/Z1AVNCHAzBq9Hg/E8In5+zWgkOT2iQ4IJzBxuCdYEXw7KvqGmlOUVj48vmkNWUqJsVJ7wJHuubAGA5K5iVZ5b02gjF8IVKqVNmGUAtmPkNI1Xs9hAhADB2r1ip/dLg2aaC02B76bbF7P8YRNQc4ZabubjQiLVExKtSeQjK4pAk4xJR3Qsh6b912840CllBFHO516CNEH4fg5GsxKM7j0+UHqknQAfGFAC+JLFwno9oUWWjFTLFCnr+/WPXpSp309dYbLrpz/AGIlCoShrIwitS/IUH6xoeA4kKR2dijT+nT7RQlH7ES4aYpCgpFG+PIw+OW12VzW5GsUIFx+ClzpapcxIUhQIIPSJMLiUzEunzGxiQiNnEkZuYuzhXtTwCZgpmWYM0lR7k1j3a0SogXo3MekB4rD95JUc6VBzkugMe8hzQuLOxaO9YvCS5qFS5iErQoMpKg4I6RzLj/sFMkkrw2aZKIYy3dcsV8BPjSHNL6VjNPE0rXJ1MGsUmoy4ZmcFxNcoZJqc8t2BIoK/wD5JgmVxlCVK7gCCatUkk3AsID/AJwPlWCoPlyVBSSQMpzWfUHaI8Rg5ZWezQlgrL4lAEuxISDbpGdquUdKM74a/wBk/FcRKmKFBbvKSK8g35vSKtfDgSezmBQZy5CfKpraDsdw9SUg5cr2UBrby384Dw8hKlstS0jQpAO1677DURWu+zTuW1WiJWEmoDZFBL7UJDi4vrEktM4mhUHDULHLZnu3KEpcwFmUUvRJNak3HOsMONW+bMoPah+Gj1MH7g1ja8BSJOq8xDeEU3ZztewgkylSyyciBlKu+QORBJuatSGcLUiYwWVBRVRyyVJe3JlfOLrGL7qJctYK1OQVBzUuG21rsIMY2Vzy7ejLYjHFSiVK8RcjmA1hQUgYrJ+1v8xe4qSkK7LKV3KilkvRRzE+hy7CIcUjtMuGw8ozJhYlKe8QwIZ9GJvbnpD7PBQ87qyGRjUywAlKWCQDm1JcqetA59AI3Psb7LKxCZcyegIkoOZKMrGYoUClj8vzpEvsd/DMSiJ2NIWsVTKBdCTpnPvnlbrGl9qvayXhJZykFdkgb7CLoYtv3SOfl1byfZjXL8gn8Qva5OCk9nLYz1hkge4mxWdm05tHEJv+4ytXUVX1USHPmYMxmMmYiaqbMVmWs15DQDYCCMDgStYloubk2EVZM1vg2af6YotTk/8AJUmQdIssaky5CEDxLJJ6D9T8ItMdwAystVLBuQhwDzrFZxQ5pgTUMnLUMXDk0cwsZeyzVQ3NfH0uWRcN4u4Mickrlq28ST+ZPQPHvEeDGSywtK5SqomP4gagEAUUNYARh8qswoXub+W0aThk5SQ5GdCmBSqooGIY6s0O2ujAnPFL5EuCowc4IWFKJYVdN7UIjWH2sKEDKy1Nrp13inxXCRnzP3SU5QPyliKchFccGsJKwQQDUOyg+uUxU+OjrYc0M0rfKSX7sIxOPmTJhWtRKvlyEWfC+Prl0UxSddRGbK4QXFVO7OlLY47WuDRTMd22KQoHugp+Bc/KNZjMZ3SUt1VSm7RleAYUoHaqYOGSCK9QIt05SrLlUtemvroIvxryed+o5IymlHpKiKbMzFy6uYFPK1I9g0YJY8SkDYNmI6kNyhRbwYLLxBYNtSHFbEfDn0GsRS0UBVroaf5idAAqAAbFh9doSgBGR/FY6D6w1UzSw2ERlXOIZkwDy/donAKJMJiFyl5kqrtoRsY1mAx6ZqQbKaqTf9RGLEw6D/19h9YQXlWF5i496zdIshkcf8CzgpG+IjyM7w32lSQ03uh2Cvzc2+to0EualQdKgQdQXjVGal0Z5Ra7KXj3srhcYP8Adl9/RaTlWPMXHIuIx2O/h/iJSCMLMQvvZhn7iwwLDMO6fNhy1jp0J4EscZdl2PUzh0zh3EsLxCWlImYeaMorlSFgnclDiKJGMCQoLBznUkpy301J5x9EzcQhAdSgOpaA5mNwy/EUK6h/pGeWmXhm2P1OSVNfscJxvEJcxCEskFLu3yDMwiFOKQGZbEeF+9Vmq5poH6x3NUrAm8uSeqE/aEn+RRZEkdEJ+0H+nfsb/kVX6f5OHSsXMmpCAgrIJUMqSpVQzBnpS0XOA9meJz1pUmUpAcnOshDPdh4qjYUjrh43ISGT6JTAs72k/Ij1MFYIp22Vz+oTkqiqM9wz+GwCzMxM9SnuhDpFgGKyXPk0arDSsJgpfZykoQNk3PNSrqPMmMlxn2yCAc0xyPclhz0LW8yI59xb2rnzXEt5SD5rPn7vl6w62x6MjlPJxJ8G/wDar29TLeWgur8gNf8AsfdHxjluOxy5yzMmKcn0A2AgGWkZuZvuTzi+4ROly1kTEgpNiRYxmy5G3R2dFhjGO5LkgwuGKU9osEIBp/UdAOUXHAcUkLUpVFKPpFVxbiBmr/pTRI0gMTIzy74OvCO6NM6pMWjslEnSOYYvFFc3OaVp0tDv9RmhJRnOUxXKX3hFl2Zlh+NNN98B8o98FLjY6xcysynSMqVXTYBQNlsBQ6EDrR4psPGsk8IMyWlbJNLGKt7vofU6aDxKN0ivQFoQlKwQx7pLn0pa1OQiPGTnBHZ5SwHN3CiWPozwZipc1Esoy0plL+AixSCWbSG8F4eJiu/YMP2YE5OVV2ZdFolgcpTdpcqn3/ooFYbOoAd0k126xeYL2dSkvNWFKAfILDbMbARc8f4RLEvOkZVIq41HOABjT2Q0oQ7AJcD1JIiyCadMbXZ24qUHSfDD5ZQkZixpzAtvdUeTuKoEtwoJ2D5fVq1pFIDMUpgTXVXMUAH33guRwpI75QV0IKjZJ16eUaKSOE22WHD+LLKe7IUs+8ScofZIqW6wo9USkJAURT3WY83JrCiWvQKZapckubFwTTn56wchBNgwOpp6C582gCSWOZRCl2ABcI89T8o9kTyTlJzKd2Gg5wjGLB2cJcnl+6QzsQKqYfOPFTggd4391N/hD5MpTOxD+8ogqbkGp8IUlHikDVkjn9BEU2aB4AOZMPmYW+YsN1F/hDJsxIDIQVn9/CCQZLSTU15m0SHHqlsUqNHdKBelOkepkqW3aNuEJPzaIsVLFBQDYUhra6JwwzC8exKnLIYUq/xLs/IRNM4pNIqsD+0N94FRL7ochKRYW+EQzEkmhZHxPNzYeUNvl7E2R9A+JmzCaEkvdRfzLwP/AKgtNDlURsCPWp+kG9mCK0HW/neB5qkq7qEP0EDcxqRCMfMV/wAQbfMftDVYuYXyoST/AHGCFYTRRYbA/WHdgEjugNuaD7mDvkLtRWzcTOoO4l9g7cySWA8oAxAUruqmLXyBZPmBeLsYRS6ac6DyEPTgE+86uVh6Qu9hUUZGZgM1AHbRNB5mAcXw0gd8hI2H7rG2xA90MDsKn0EVeKwtC9Dzr67Qu5jqjHfywFAAOajDDF1O4eXdiRoYhRwdRLIHmaD1MCSs26bUfG/wUxENMWmK4dkufT91iJHDln3S25DQiTOn/WY67AFHeAkTXUDpFjiMEbF49k4NhZjb984sjSRjzahykq6QThCzE7iNh/rKZUuh0oIxgSU3DdYapZjPymdZKGaKfgssZxBcxRKj5aRLw/iipSgRbURT54WeBtd2avs27a4NXxbjaZktgaqoR84iwMhKkJN6sQbAXBHOKHCSStQAB8viY0yEdnUFkEZXuzbl6dftFsE27OJ9RcIxWOPuwleFA52frpSD1LzpFAxGVQt6feK6UsgVIcWzVcHZIqSIK/mq5QMoa5vX+nTesXHGYLjMLUZzuzVp6wodMkBRYAFrlRDl/wDEKHoUtUZG1P8ASmnqq7eQgiVKUbMhOoTr1OpitVikoD5gkfD7mIEcRmLOWWFKJ940A2IH+Yq5Y3CNLKVLlAsw3J+8CK4wFqyywpZ/pFB1NhFd/KyyxnLzqHupogdSLnpFth5S2ZITLRsAx/fWJtBY6Rn8Uxgdndv1iZc4AVJP70EMlz5YfL3mudAds2/IQgrMrMO83TKNXc6/toNAHJWVVYgbn916QwSe9mAc7nToN4bOmZSCtQL+6NdbxEmbNmHuAJSNTQeW8EgUspSXN91F68hA+ZS3ygk76R7LwaAXLzF6vYfSJZiJihlCkp5JeIQGXICQ8wufyipJ8rRKhBaicg51V+kSyZCZbOSSdSXL8hpHk9JUKZkp3difqBEIQzZiU8zvcxAHIJJbmfvEhAApQdGc/NUMWgAaHWrH4WECyErlu7UbmggabMqzlZNGTQDzj1cwuMyvK/oIkUdmA1J/bQCEMqUQLJS9zz6a+cMVJJsl/wCpVvJMGJO3e629IS0E3Lk6C3rpEsJW9kh+8SpWgEenCLX4sqBoGdX2EWiEBNBl8vvAc8n8zb5aq/fpCsZNg3+ny0qrRR81eQ084jnSRYButVH7QSFKFk5QfXqo2EMVUMkZzqASB5riNjIqZ8kOcqRTk59IBm4VTZk90jQDMtjc7Ji+noSEnuElTDJLdnrRS9ecRJwKioAsEXyS3bNqFrs3KCkTcUS+Fh6C7ZtS+5JNIEmcFmHwhzty3jY4fCIlnKAMqtreajfyglOGJNQGHxH1gONmjHqZY+mc5PC5r+A/ODMJ7PzVDMsBCdyfoKxuJ8kMwsnQV/SIziAQWBOlPqq0BRL5fUJtcUUkjBCSCAHO595uV2jztpirpypuQA5cfLyg7EYM5nKqs7DbUPvaGTJGZLAFJV3kqAvqx2MWJV0c+c3N3J8lbPxCkjPLV8C5fdRH7MNUtRNHZddHI1rqYOw2ESojM9XcPYdX3YiJFYdCEFJUSzkHYip8jf1ixFTIZCSUgFWUimldjCgeXMmEOkDY61H+YUEBDjPxB0EX3DPwZnQ/KFChfA/kfg/xJfRMXvEvw1/2mFChUKwQ/gI/tEGJ8A6fSFCgkQBi/HL6j/5MWeI8I6QoUAIzCfh+ZgjC+EwoUQAMr8RMPxt09frChQEErT4vI/OHp8f/AF+0KFEZCrlfiH+5XyiwVcdBChRGQmGsSzvD++UewoRhQKnwjofnECPwz/d9YUKIMeY/8LzhmI/D8vpHsKAMiQfgnpEmJ/CT0hQoZC+SDE3R/cPpB8ywhQohAdfgPlAx93r9DChQSDB+Iry/+YZOunor6QoUMhWV8vwnp94in38vpChQy7A+if2fsvqn5QoUKGF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76" name="AutoShape 28" descr="data:image/jpeg;base64,/9j/4AAQSkZJRgABAQAAAQABAAD/2wCEAAoHCBUVFBgVFRUZGRgZGhsaGxsbGyEfIR0aHRoaGhodGxsjIS0mGx0qIRsYJTcoKi4xNDQ0GyM6PzozPi0zNDEBCwsLEA8QHxISHzUrIyYzMzMzNTMxMzMzMzMxMzMzMzMzMzMzMzMzMzMzMzMzMzMzMzMzMzMzMzMzMzMzMzMzM//AABEIAMEBBQMBIgACEQEDEQH/xAAcAAABBQEBAQAAAAAAAAAAAAAEAAIDBQYHAQj/xAA9EAABAgQEAwUGBAUFAQEBAAABAhEAAyExBBJBUQVhcRMiMoGRBkKhscHRM1Lh8AcUYnLxFSNDgpKyonP/xAAaAQACAwEBAAAAAAAAAAAAAAABAgADBAUG/8QALBEAAgIBBAIBAwMEAwAAAAAAAAECEQMEEiExQVETBSJhMpGhFEJxgRUz0f/aAAwDAQACEQMRAD8AtpK9GIiBEsg3h2HmhrxHiVHMWNIw+Td4JcQvSpPyhyFmjDziGWsMSQzCrw9GIcsipiNeiBSrVvECFGpSHAgg4IqSxWoPdh9TDlyJUsAOX5axAA4xDt3W03MFDDjW8eInp92kNmTUmxLjyEBsKGZKsSw9IcqapL9nLfn/AJhrlrOrfSJkJtmV5CAkRlZiZs8h105CvyhYUTPdlkB7m8WzOWSGG8FSpFncwW0CyCThSWJiUYAC5JMHyxCJa5gWQil4VAqzmJlHaGhQvCzA1eBZKB1pOpj2WkCJFoEMSQYhCUjaGMd3j0jePcg0g0CyJajoBHnZkisFJQ2jx6TEolgww4hyZQETJpCK66QaIMCBrHpaHEjWGuNolEsYSdIiUgwUgCGzABciDRLK6elhZ94r1O+Vg3L6mLXECjs/WgimxZf3vJMFEHTEB2d290RF2hQWIAexMQ9sseFOU7tEc3LRSi5OhMNTFsKOKSKKUSeVo9isXikiiEqIhQdpNyLfCkAMReo0aIMUg5iM1Kcv8w2TilFT5M+j7cmh3EElQBLJ86noIrj2WPohWtDupJOhLsPSCJGNRL7qTQ7C3nFeUACt/wB7QsKhRJYtWpAf5xZKIiZbpxalEhKSrmaAROhBNVrDjQQF2BzCpJO5+gpBsrBJTUqHQfeKhyDFnLXKog7sP1iKTIWsuCwB/fWLUSkE1SSREqFpTQJfkIFksFTgyXzKp6fKJUYMb/SLXC4GaupSEJ3Vf0iyRw1CaqJUfQekWRxyfRXLJFFKiUAKBzziVUpZZkK8gYu+2loFAB0ECr47KH/In/0If4Uv1MCnJ/piVysNMP8Axq9IinYaafcW3JMHK9p8OCxmI/8AQgiRxqUvwKSroQYPxQfTI3kXcSpw+EmH/jX50gyTwqYfFlT5uYtE41MSInpOsMtPHyVvLIrTwc6LHp+sQKwC0mzjcRfCE0M8MfAvyyM+waGKWBQRc4nBIXox3H7rFLiMFMQa1G4t+kUzxuJbHImIr0oIfk1iB218gPrAmK4qmW4FVa8usVNpdl2PHKbqKLAh4jxExCE5llgIzM/2hmP3WJ2aIpnHFTJZ7WXkCS4Vvv3bxFJN0W5dLkxx3Ov3NekBgXcGsIJ5RScK4/IEpGdYQ4ZJVq371iyncRlBGYLCh/SXh6MkZJqwokC5gWZPQ7WPrGXx/G5i1mXLSV1sksB1VHi0T1fiqCB+ROvnBUfYbLHiPEEVGe1/8RVKxpf/AG0EjVSgfgIIk8OCPCnM9XVWFMTMTYNvFtxS4FpsHnImzBVWQbWPWBUIQknM628/nEmIzKLEn7wMnCF2rC7khtthkvH7JSBCgMygCQXpCgWNtLjthpTKbQEsLWrMw6qLUgs1B8XMgN5PEOHTXwuN9fjFaqPQz5JMNhhckndqJ/WDsLIFKB9IbhnLXOnKLKQGufTSA5MlEAw35renwiQSgLU5x5MnPZm9TFpwjAGYcxcIHJsx2H3gJOTpEbUVbIOHYBUwum2pLsP15RocNg5cobq3P02h86cmWnKkANoIzPGvaGXKOVSnWbITVX6DrGqMIwVso+/I6iXeN4ulAcqAG5jBcS9tZql5ZSRlL5Sq5bVoqeK8VmYklOUJSLAOSBuVWEVWJWwqQkpDJGqtPvGbNmbdR6OtpNFGK3ZFyGTeK4icWmTVM9vAn1+5gGcJaXdaS7FLVapd/T4x4mQuYWS4Q9CSwYsCBTvafCCP5FDt2uVQoAbVuxrXzjO+XydGMVFfauARANNHu4A3ESYaUvMFJodCKEeYgrCyRmKWcvUqUL7wYrKhKsxdSSAUipcvSpA0N4MUiT54D8NxXEZB/uqU1KJSPUkF2j2T7TzEqqsqy+J0hr7hm+MUuJx6SBklqUllJdmBUQC+5y1tDRlGZAD3Yq0ajsB59Id5J32VLS4muUjonD/aUEhOZjs7g9DrGkwvEUrvHF5E4rSFd1K01LU6U9adItOBe1mVfZz+6xIC9GBpm2fe0a8We+GcnV6LY7h0dgaGqSDQ1EU3CuLJWl0LStNnBBi7SoEOI03ZzWmnTM37Q4NcuUtclJLCqRcDUjdtowMvHylPmmJQOZDk3oI7DHO/bH2Wkpmdq2VC83hoEzC6nNPCa036xly4Ve5HQ0mrlBOKq/bMhisaEzE5EhWYUSrUXKlHTl5wKvGqmzCC4fupD8w9PI1iFXDphVmScwAY0JLV2sIlwy0dogITZanO7hxFEqSVDQc8spOT7T/j0XkviXZLMoJDKlg2DuXcdIbLwSVeBAQo++lxToKGK7iKsuJQdwkepaNtLEuSjMqwhsc1zY2bAlDG4rtfyVARMkBOYoW5NAGWQA9henKLiVPlqQFp7zxRcWxq1y1FISl6ilQ1QX0MVXCcUvKtasuUl3dmJ5QJZEVz02TGlJq0+ODaJml2DDXnDVyyQb1jMqWXzoms9hmDRbYHixV3FlJW3uket4EcljywVG135VMdNlgQMUVBGkS4zFJF1V0DwOSGcKdrh4MrKlQ/EKdnDwoHmKIZtY9hQh8tCstUh3o/2hLlAJo5Pl9bQTIXQbWLwl0cmzvyiOVkSIESZiapJ5iJDNUKqIH1hKWpjW+wYcogkJY5SQVaJSKkm0DslUXnCMKZy8pBCBVRFA2gHM/eNVPmplpCUgAAMANBDMBhuxlBJqpnUd1G/lpHPfbn2mUFGRKUy/8AkWPdB0H9R+Ea4pY42yiMJZpVEn9pvaxMsmVKIXOVQAWSd1dLtGTlYYupRUVrVVS1XPTlAXAylM050ulQ8TsRW+5vFp3QVKz9y7q+XO9uUZsmVyfJ2tPp441x2QTMClwVLKX2JD9a1EefyUtAJUMxPvON2djpaCMXMIV3A5S5IZjlqAGPi0MVKO8oBtaqItuWG+0UM2pIKxkxKsh7RQQ3eCWagobuD4RAszEF/CwBHdFHLMCaXZ6w9cqhLC7U94bn7QVMksCARoXo76QL9D37BhNSHqqzqApZjd7OOtYLRi09opNGUUsVBgCzHMBoKhi167wHMkuAQLtfrXytE0ySFCocBtWoBp1gqVCSimFKSlakpJ7qxmZIYBkkEAbqOl2iTiGKL5shD6qSKCgU93LgenWBEKlJYpK+7ZlWehAideKmqWAleuVipJqwsdnht6aoTZJNMAw89QXTKR7poWAJLc7mphTgCFJUzu4Jq3JvV4KncGUQFJWkEnus4cgEljTbpAKgoAoKSkjQs9zVxfyhLaLGoyDOCYqdh8SgoQrIpQSsJOZLEtu9KFzHXsFjxStDHD0uk91Q1cgt1clv1jQInqCDMQSClmYkhwaqG+m0asWZpdHN1WhU3dnaAQaiKb2vlBWCxDtSWtYfRSAVJPqBAvsZxhWIw6FroouFdQSPpBHtsFfyOICPEpBR5LISfgTG1u42cWMGsii/ZwpPFZuUpEwgEkkCl+e0WHDUZQmfN7qEA5BqpTX3MM4fwhKcy5hC8jdwGmbTNAePmrmrdRcvRNgBsI53CfJ6T/ui441SXDf/AIXPEZYXNwy0vlVUi7BKgTHntVxUzFplpPdSHLfmP2EM4gspkS1flUUeSg9/KM6qdmUo893gyXHBn+ny3yipf22jXcGkzJ0s+81KmkDz+GTJffKAlndzTygPgfFjIWVaEVEe8U4qqctyaaCKJJNfk7uOEvkaVbS04XwftxmUoiukE8W4UnDZJssnu+Ibg0MV/AeNGUsBVUmnSDON8REwiWDepOwFYMFFR/JVmjk+Wn+kFxsrtiO+UgBwBY9Yn4bhQiYEkvmTV+WsEYPBuhO7fOLDB8PCO8XUpqk/ARqjK4nl80UpuurGzMEElnppWPYlnSFKL/WFC0JuCkLDs1TtpEU6YoAlwANN4CON/qHNrjrEU+eC3eJezRXTLB4nKcuaNbV+kaH2RwpXPzFICUJCjuVFwlx6nyjMYdGdZIJYbGOg+x2HCZClj31mvJPdr5hUW4o3IqyyqJN7T8QEmSuYTRCSfPT4tHD1TipJmF1LWoqLblyfSkbj+I3FDMJw6ASlI7Sa35RVKeT3PIDeMZkUJZVQFTJTsBq373g55puvRu+n4nFbn5COEycyc6qsVE/IMfrBGPw574SrOzWIfUnu3YAEeUTSUoQhCHBdPherqSSK6aaxF/KFQC0Oma4LOxJCWVcXcknkYzVu5Ope3gHkrzLBClOQljQBg1DuQRTeJAh85L5iXFABXSlAYmRhQUhRWirEa6uAQkaHXlCRLIHN3oL/AKRKBuT6Hol1FGag57/WGgFirLUn7sYnMt6OX/y7/WGYkgVzMki5o92Z92MR+grkDWSApTElxqwrAM6eo3VyoaCl6BmgtGKQHIDjY2YbQMialyySoaAFiOgJq1dSYWrLVwMUoFyQS5o1mbQeYhJJsHDWu79ILOEGTtFkJFClJIcva1hvUQOoqLhJBSDmuHoWoQHLftoO1k+RPhBfaLSAl1O1DsQdC72rD8cvtkBRT3kCha4c5idKmvlEEwqmKzJIDBjUMCBTWhLax4V93vZsrEEAuz2oSaatziPjsWKT6IJSg2Yp7tiA+oa7M7E/GLb+cUvNKly+6E5aO4psBRorkJJQ5YBgCADZwQbv5QWJstK0LSopStBFSpLLSbKIqC2tYeN1wU5Kb5Lv+GnFCmZNw6jUKzoBu1M3xr5x0ri+FM7DTZaSyloUEnZTd0+rRw9HEBKxaJ6Ae4oFbkOUnxDmwe947rw+bmSCLUI6GojdilujRwNZjcJ7kcA4aFzAwBd1FaiWq++rWaCMNw1U3OlKgSmvW8He1fCEysXiEpUUpzlfeVQ9p3wmWkf3GD+FS0yMMuao1yE+ZDJA8zGTJFOdHX+nueLDub/V0iokSEzcLkUQAQ7nQpsYqlcGW/8AtlCg3urHyLQch0YU07xpXnaKk4VTElRdugEOqqjFBTjlco+2h68NMR4pahzYt62hSwSCQCQLkaaV2gnAzZpScqi6A/dJryL0Jg2XjEz8stdwe6pmUlV2WLFJ+0VbEzqS1+TCvvS/cqwqLDhWBM2YB69NYlxMlPeQmWApHvix+/WLDguOypyy0pz65qRXs+6maJ615cDnjV1waWVLYMAdoXa5QSogAc4rV/zCj3yBySTXyEPTwdayymlp53P/AF36xpSo8y3fJHN40h6JdoUXmF4NJSlgh+Zq/wBoUPwKZRaQxBVfUU8oSMXk8CfWsEKwhVe43+pEDLk5SQQ9fdtWFTTGaaPVTFKuoJ1bf0vHVfZtGXBSQNUA/wDp1H5xy6WgB6fH6x1TgZfByf8A+afgIuxrkqydHLeI4gHE4wlJIK8hI0GRIryv6CKpZIypWkFKTf8AMN/hpvEnElEY3GJG4URqQnIot5ViTE4ULOaWRSWlRu9QQzb00jJltSPQaanBX+CBQl9oDUO76690eIUIa4/S1SoLdWXu6rSU5LDKrKSWIHq0UcmqgFkhRcJJ94ksAX1vp5xaZMhL0ULshjWpqXDVLNaBHofIuavkevs0g5SCTUZapB3LjXb5QwTqEEOQB+/3vCn4glBSEpABDAOHqDXf9Yr5y3US9SX5dH1aEm65GxLdwyykrDVIBUMqblncKNNAG9Y8mSihISQFlLlIdgUig1JoVUHWBpgV2aC3dqbAihrRt4l4cozBlY5wXcl2Sg0SxpRzYi3KJH7v8jTW1fgrP9QLVlg5W0Y5QamgbapO0W2ByJTnOUJoWTSiQcz7KzCz/OrJncUkd7LmrQsWJAVXWlQTcQJ2qZRWkJDLKe8lPeSXNSBU1a21tIeDW6mJlUnG4jji0rALOEu6wNHqASKb+seYVUtaSm5ceG5owIHIvDMQhQlpIGdJAVcugv6kVaux3iJKCQpBAagCizhQFQ4ukw0uGVwdx4C0S1pWwUFMoEFJ3DMB5M8StQkpqwcaHnpelRvAxlBwSCTc9RSz0esTTVtmBoMtKUckAPtcmmwiqRfBO7PF5FIChmAT4tktlykgmzlqbCKsTAVlZJI8IALPfcFvdsHrD8ZimllAJKlMl7slklV6jQfulQmYoBnbLW91FQuOnyiyK8lGRvr8lnhZKVpJJH5Q22zR1/2Ax/aYdCCXXLAlq/6gMfMNHIuEj/bL2zBjW+pYXAje/wAMpx/mJqNCgKdmBIUUuPKHwzalRn1+FPFu9FP/ABdlZcahf55Q9UqUH9CPSMfJx6gAlRKkBQVkJoSLR0H+LmBXNn4YIAfIt627yf1jEKxMnDgiWM8wFs6hR9QBZoOSP3Mmk1UY4VGrfoLWgqwxUoNmWFC9s1+kVGImuco8z9It5eOMzBzjM7xKVKBPKwEZrDqGkCSpCaGe7K1L22aLhKTkXlIc6G8CEOcq0lTG4LKB66jkYN9mcYmXNGexo+0aniv8sEFawk7bkxSrStM6+eEJvZONpmXlrSkUKipww51vpEaMLMrMAKSmoo3pB3DJkvO5ZNaCNZjigyXpZ38oWNz7fQMeLHo7hBP7u7F7OYrtZAUGSQ6VHVx+kWUlUtJ7oK1aqP3MZL2ZZKSHuyiH1JU1NaNGkSg3JYc7eQjRGXBwdXBRytLqyyM4H3vSFAoKTZJVz+0KGMxRpyAgzFZuTatEGNZZBSmm5cMILlcJmLDqaXVyVMVN0BpBE/F4WTUq7RYFKhVeQFB1gLvhBf5KzB4JcwsmW4qM6nSnq+vkDHSuCS2wyEOCUgppahP6RzhfGJs4ES5QSncxtPYdExOHUJhKj2hLl7FKbcovxxadspyStHMPa2SZfFJgfKJiASS1inIXfoIEwHEFJmJluyc2Ulxd92p8qRqv4mYAIxEueQWUgoJHIv6sT6RzJCjn7pq5UnmQczfAtz6xTkjcmjsaadYk2afiEqbUAJOUODsCagRbKUSgL7RklLs/wua8mYRWYaeZkhzRXeQDWpKgRyB76vKCuxmS0IQopUlJJS7czXy56elUemasnaFOlpokHvWY6UtZvi0CIwq1lksfsP8AHP72S5IA75BIpSgavV3J/d4gw0tIC6qCASydasx9KQrjY0Z10CypjpUiZmSEjMMu9j8PlEfaMqU5Cg63UwVmd2Yavl1sXiwXh0lTTEizBSUmrO5Na02ijGEUczWQSQasGLEVdwa03iRjTHct0eS8wGNlsSuYQzOFMXU1SRYVAASNA8VqZ0uYpaShQKnyKQD3STRw9rdIj4cEiY5qyTcMl3IDCpUSN2uesTrwZEwoE0hRZzWpIJVQWFtYMlymSDStFTIWpLhT0NRVwem8WiCGBowFOthXS8T4fCqUwmlJcEJUEgFiBlLgVq7A784IVKShAJloCqpJegVTKoZqAG8GpMRyjHoHlAtUhz89PnEU2W7r/Lz1sA25HyEQYnEpK3GZZuEUIBDXADEU0HpHmEw0xZzqSwc90kJKlflCbJD9GEV7G2WqcYxtgKiVqzZWDB2epvXTX4RLKwAmHRtGIc7cgIMwyQSuZNUghiSwoVMQANR05coGky1KUkIS2bauv+BSGlwLBJhchZlP3HagBoU0erXAId2Y7xt/4aJUudNmLqezQHd7qUW5WFIyc/BLQoEt4alqBgCrM1FG7VBLjz6F/DXCFOGXNVedMUv/AK0A+Ri7DH7kc/XZF8b/ADwZn+K2KH83LQ5CkSXpp2i1B/RBjny1JUmjd0kU11f7xd+3WNE/iE9RAKUK7NBF2QAkjmM2f1O8CYLCZZS5qhRsiButRCR84OWSlKkV6HBPEvllwv5Y9MwSsMCpAUlYylNqG/lFXJwUtf4K637NZAPRKrK82jQ8awpTJS47oDDrGTmSlMCmmtKQFK7TDDC4JZovl2/wTsUllApI0IYxOJpIZ4kw2NSvKib3wzBYopFqAkQTP4WEtkWVhVQoCzXSoPdjQ8jFUoHV0+uVpTVN9emCZ4MRxVYlmW7g25bwPPwy0NmDFwACLk2HSDuDcGM6blUQEipbUbJitI2ZdRCnfNcmm9lcIpMoKy1VUE6CwjRolgeJ1HaPE5UpALJSmgA+EepmEmgYfGNMY0qPKZ8ryTcvZCvtSfElI0DR7BCgjUA9YUWUUWZaXLnTEvNmKQg2SDUvpuYkwHD0BwgObbtzCdNavFtI4a5zTS6qUB23P0EWSJaUhkDKm9md/iYG9RXtk2tlbgMEtCiVKdJsnY7+kbfg0vLKTzJPxp8AIzmUWjU4D8JDflEPiduxMnCop/a7hX8xh1pA7w76P7h96jzjg3EcOpCsyXZ8wBeinr6EN0j6WUI5D/EXgHYzDNSn/amqqReXMN/+qgPV94bND+5GrRZlzjl0+jM8CmFSVpS2ZJExCTYt4g/TKb+6Y0MniKJiMq+6RUgh69NNC7jSMfh1KlLdJql8p0UNQ9gda9NRF1L4giYQlcvs13ewIL1byZ6xlba58HWpSSXlB8v/AHFOXypdnpmLOOb/AL3ghBCUByygACC7ag0GvxpA6JhQzhwfCRSvJTFz9olmomTpSwFjvDwhq5TZ2oq0Lw+SNNcPofiJYVLyGYzgmjXD2c7a84bg5OVIQRQ91dGJcKWFdOn0jE4mWpNAq2hLfOnpHn+pTCCFlShQeLag8oNOrQz2riT/AINDhjLQoupgACqhck2Caad0w3/WHmPRSTQlaRbe14pZypiBmyqylqvR6sfgYYhMzMkGWp1+EWJ5tducDbL0W/Li8vs2S8bLCcwUE90EKr3VbFhyEVGI40mYQlEoqBASQS5Nmtq+av8AVyimmyZihlyFIBZRJav9T2i3waJaJSyT337iUqfKAoAkqTcnn6NDLrkoaW6o8ljwzCTEupQTLc5MpOZTFze2a9S5gWalZQhiXIUxcvUltw5AvTW0T4aYtawpTgAGZyzkXtS2lgDzisOOKEqlIAFVZlB3JewOgFfWA3wPGEnIlwmCKi3hHvEs4DsafvSLnCSUypZUD3y6EvXvZiG/+R5RmEYyYPCo5mZgHoGvyDCLrB5B/uLW61AlSvdQTS4uT9YEFyNmlSpMLWJk1aMOjvKmEIehZLgKVysTvQx0/jGLl8PwKlJoJUsIQN1NlQPMkRR/w/4EUg4uallrcSwfdlku7bq+XWMp/FT2rK54wso9yVVat5hcN/1HxJ2jXBbY2zhZZ/JkUV0jIIXOXRKFF6lk1J1rF9IkzJpQlSQhEuuRwSot4i2lxGUmYyYo+NTbPyrFjwKbkWVqUUpsT8gTGekmdDUSyPF4SCeN8SUt5eZ0JU46/swAtgK1Ap9oi4hhly1gL8JqlQsocjqYbNn5gkaXhUmuTTujLbCPSJsIkA5vy961OYMWuIxQlzU5nSFAZxsTVJpqBSI/Z1AVNCHAzBq9Hg/E8In5+zWgkOT2iQ4IJzBxuCdYEXw7KvqGmlOUVj48vmkNWUqJsVJ7wJHuubAGA5K5iVZ5b02gjF8IVKqVNmGUAtmPkNI1Xs9hAhADB2r1ip/dLg2aaC02B76bbF7P8YRNQc4ZabubjQiLVExKtSeQjK4pAk4xJR3Qsh6b912840CllBFHO516CNEH4fg5GsxKM7j0+UHqknQAfGFAC+JLFwno9oUWWjFTLFCnr+/WPXpSp309dYbLrpz/AGIlCoShrIwitS/IUH6xoeA4kKR2dijT+nT7RQlH7ES4aYpCgpFG+PIw+OW12VzW5GsUIFx+ClzpapcxIUhQIIPSJMLiUzEunzGxiQiNnEkZuYuzhXtTwCZgpmWYM0lR7k1j3a0SogXo3MekB4rD95JUc6VBzkugMe8hzQuLOxaO9YvCS5qFS5iErQoMpKg4I6RzLj/sFMkkrw2aZKIYy3dcsV8BPjSHNL6VjNPE0rXJ1MGsUmoy4ZmcFxNcoZJqc8t2BIoK/wD5JgmVxlCVK7gCCatUkk3AsID/AJwPlWCoPlyVBSSQMpzWfUHaI8Rg5ZWezQlgrL4lAEuxISDbpGdquUdKM74a/wBk/FcRKmKFBbvKSK8g35vSKtfDgSezmBQZy5CfKpraDsdw9SUg5cr2UBrby384Dw8hKlstS0jQpAO1677DURWu+zTuW1WiJWEmoDZFBL7UJDi4vrEktM4mhUHDULHLZnu3KEpcwFmUUvRJNak3HOsMONW+bMoPah+Gj1MH7g1ja8BSJOq8xDeEU3ZztewgkylSyyciBlKu+QORBJuatSGcLUiYwWVBRVRyyVJe3JlfOLrGL7qJctYK1OQVBzUuG21rsIMY2Vzy7ejLYjHFSiVK8RcjmA1hQUgYrJ+1v8xe4qSkK7LKV3KilkvRRzE+hy7CIcUjtMuGw8ozJhYlKe8QwIZ9GJvbnpD7PBQ87qyGRjUywAlKWCQDm1JcqetA59AI3Psb7LKxCZcyegIkoOZKMrGYoUClj8vzpEvsd/DMSiJ2NIWsVTKBdCTpnPvnlbrGl9qvayXhJZykFdkgb7CLoYtv3SOfl1byfZjXL8gn8Qva5OCk9nLYz1hkge4mxWdm05tHEJv+4ytXUVX1USHPmYMxmMmYiaqbMVmWs15DQDYCCMDgStYloubk2EVZM1vg2af6YotTk/8AJUmQdIssaky5CEDxLJJ6D9T8ItMdwAystVLBuQhwDzrFZxQ5pgTUMnLUMXDk0cwsZeyzVQ3NfH0uWRcN4u4Mickrlq28ST+ZPQPHvEeDGSywtK5SqomP4gagEAUUNYARh8qswoXub+W0aThk5SQ5GdCmBSqooGIY6s0O2ujAnPFL5EuCowc4IWFKJYVdN7UIjWH2sKEDKy1Nrp13inxXCRnzP3SU5QPyliKchFccGsJKwQQDUOyg+uUxU+OjrYc0M0rfKSX7sIxOPmTJhWtRKvlyEWfC+Prl0UxSddRGbK4QXFVO7OlLY47WuDRTMd22KQoHugp+Bc/KNZjMZ3SUt1VSm7RleAYUoHaqYOGSCK9QIt05SrLlUtemvroIvxryed+o5IymlHpKiKbMzFy6uYFPK1I9g0YJY8SkDYNmI6kNyhRbwYLLxBYNtSHFbEfDn0GsRS0UBVroaf5idAAqAAbFh9doSgBGR/FY6D6w1UzSw2ERlXOIZkwDy/donAKJMJiFyl5kqrtoRsY1mAx6ZqQbKaqTf9RGLEw6D/19h9YQXlWF5i496zdIshkcf8CzgpG+IjyM7w32lSQ03uh2Cvzc2+to0EualQdKgQdQXjVGal0Z5Ra7KXj3srhcYP8Adl9/RaTlWPMXHIuIx2O/h/iJSCMLMQvvZhn7iwwLDMO6fNhy1jp0J4EscZdl2PUzh0zh3EsLxCWlImYeaMorlSFgnclDiKJGMCQoLBznUkpy301J5x9EzcQhAdSgOpaA5mNwy/EUK6h/pGeWmXhm2P1OSVNfscJxvEJcxCEskFLu3yDMwiFOKQGZbEeF+9Vmq5poH6x3NUrAm8uSeqE/aEn+RRZEkdEJ+0H+nfsb/kVX6f5OHSsXMmpCAgrIJUMqSpVQzBnpS0XOA9meJz1pUmUpAcnOshDPdh4qjYUjrh43ISGT6JTAs72k/Ij1MFYIp22Vz+oTkqiqM9wz+GwCzMxM9SnuhDpFgGKyXPk0arDSsJgpfZykoQNk3PNSrqPMmMlxn2yCAc0xyPclhz0LW8yI59xb2rnzXEt5SD5rPn7vl6w62x6MjlPJxJ8G/wDar29TLeWgur8gNf8AsfdHxjluOxy5yzMmKcn0A2AgGWkZuZvuTzi+4ROly1kTEgpNiRYxmy5G3R2dFhjGO5LkgwuGKU9osEIBp/UdAOUXHAcUkLUpVFKPpFVxbiBmr/pTRI0gMTIzy74OvCO6NM6pMWjslEnSOYYvFFc3OaVp0tDv9RmhJRnOUxXKX3hFl2Zlh+NNN98B8o98FLjY6xcysynSMqVXTYBQNlsBQ6EDrR4psPGsk8IMyWlbJNLGKt7vofU6aDxKN0ivQFoQlKwQx7pLn0pa1OQiPGTnBHZ5SwHN3CiWPozwZipc1Esoy0plL+AixSCWbSG8F4eJiu/YMP2YE5OVV2ZdFolgcpTdpcqn3/ooFYbOoAd0k126xeYL2dSkvNWFKAfILDbMbARc8f4RLEvOkZVIq41HOABjT2Q0oQ7AJcD1JIiyCadMbXZ24qUHSfDD5ZQkZixpzAtvdUeTuKoEtwoJ2D5fVq1pFIDMUpgTXVXMUAH33guRwpI75QV0IKjZJ16eUaKSOE22WHD+LLKe7IUs+8ScofZIqW6wo9USkJAURT3WY83JrCiWvQKZapckubFwTTn56wchBNgwOpp6C582gCSWOZRCl2ABcI89T8o9kTyTlJzKd2Gg5wjGLB2cJcnl+6QzsQKqYfOPFTggd4391N/hD5MpTOxD+8ogqbkGp8IUlHikDVkjn9BEU2aB4AOZMPmYW+YsN1F/hDJsxIDIQVn9/CCQZLSTU15m0SHHqlsUqNHdKBelOkepkqW3aNuEJPzaIsVLFBQDYUhra6JwwzC8exKnLIYUq/xLs/IRNM4pNIqsD+0N94FRL7ochKRYW+EQzEkmhZHxPNzYeUNvl7E2R9A+JmzCaEkvdRfzLwP/AKgtNDlURsCPWp+kG9mCK0HW/neB5qkq7qEP0EDcxqRCMfMV/wAQbfMftDVYuYXyoST/AHGCFYTRRYbA/WHdgEjugNuaD7mDvkLtRWzcTOoO4l9g7cySWA8oAxAUruqmLXyBZPmBeLsYRS6ac6DyEPTgE+86uVh6Qu9hUUZGZgM1AHbRNB5mAcXw0gd8hI2H7rG2xA90MDsKn0EVeKwtC9Dzr67Qu5jqjHfywFAAOajDDF1O4eXdiRoYhRwdRLIHmaD1MCSs26bUfG/wUxENMWmK4dkufT91iJHDln3S25DQiTOn/WY67AFHeAkTXUDpFjiMEbF49k4NhZjb984sjSRjzahykq6QThCzE7iNh/rKZUuh0oIxgSU3DdYapZjPymdZKGaKfgssZxBcxRKj5aRLw/iipSgRbURT54WeBtd2avs27a4NXxbjaZktgaqoR84iwMhKkJN6sQbAXBHOKHCSStQAB8viY0yEdnUFkEZXuzbl6dftFsE27OJ9RcIxWOPuwleFA52frpSD1LzpFAxGVQt6feK6UsgVIcWzVcHZIqSIK/mq5QMoa5vX+nTesXHGYLjMLUZzuzVp6wodMkBRYAFrlRDl/wDEKHoUtUZG1P8ASmnqq7eQgiVKUbMhOoTr1OpitVikoD5gkfD7mIEcRmLOWWFKJ940A2IH+Yq5Y3CNLKVLlAsw3J+8CK4wFqyywpZ/pFB1NhFd/KyyxnLzqHupogdSLnpFth5S2ZITLRsAx/fWJtBY6Rn8Uxgdndv1iZc4AVJP70EMlz5YfL3mudAds2/IQgrMrMO83TKNXc6/toNAHJWVVYgbn916QwSe9mAc7nToN4bOmZSCtQL+6NdbxEmbNmHuAJSNTQeW8EgUspSXN91F68hA+ZS3ygk76R7LwaAXLzF6vYfSJZiJihlCkp5JeIQGXICQ8wufyipJ8rRKhBaicg51V+kSyZCZbOSSdSXL8hpHk9JUKZkp3difqBEIQzZiU8zvcxAHIJJbmfvEhAApQdGc/NUMWgAaHWrH4WECyErlu7UbmggabMqzlZNGTQDzj1cwuMyvK/oIkUdmA1J/bQCEMqUQLJS9zz6a+cMVJJsl/wCpVvJMGJO3e629IS0E3Lk6C3rpEsJW9kh+8SpWgEenCLX4sqBoGdX2EWiEBNBl8vvAc8n8zb5aq/fpCsZNg3+ny0qrRR81eQ084jnSRYButVH7QSFKFk5QfXqo2EMVUMkZzqASB5riNjIqZ8kOcqRTk59IBm4VTZk90jQDMtjc7Ji+noSEnuElTDJLdnrRS9ecRJwKioAsEXyS3bNqFrs3KCkTcUS+Fh6C7ZtS+5JNIEmcFmHwhzty3jY4fCIlnKAMqtreajfyglOGJNQGHxH1gONmjHqZY+mc5PC5r+A/ODMJ7PzVDMsBCdyfoKxuJ8kMwsnQV/SIziAQWBOlPqq0BRL5fUJtcUUkjBCSCAHO595uV2jztpirpypuQA5cfLyg7EYM5nKqs7DbUPvaGTJGZLAFJV3kqAvqx2MWJV0c+c3N3J8lbPxCkjPLV8C5fdRH7MNUtRNHZddHI1rqYOw2ESojM9XcPYdX3YiJFYdCEFJUSzkHYip8jf1ixFTIZCSUgFWUimldjCgeXMmEOkDY61H+YUEBDjPxB0EX3DPwZnQ/KFChfA/kfg/xJfRMXvEvw1/2mFChUKwQ/gI/tEGJ8A6fSFCgkQBi/HL6j/5MWeI8I6QoUAIzCfh+ZgjC+EwoUQAMr8RMPxt09frChQEErT4vI/OHp8f/AF+0KFEZCrlfiH+5XyiwVcdBChRGQmGsSzvD++UewoRhQKnwjofnECPwz/d9YUKIMeY/8LzhmI/D8vpHsKAMiQfgnpEmJ/CT0hQoZC+SDE3R/cPpB8ywhQohAdfgPlAx93r9DChQSDB+Iry/+YZOunor6QoUMhWV8vwnp94in38vpChQy7A+if2fsvqn5QoUKGF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428596" y="357166"/>
            <a:ext cx="7717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Як </a:t>
            </a:r>
            <a:r>
              <a:rPr lang="ru-RU" b="1" dirty="0" err="1" smtClean="0">
                <a:solidFill>
                  <a:schemeClr val="tx2"/>
                </a:solidFill>
              </a:rPr>
              <a:t>називають</a:t>
            </a:r>
            <a:r>
              <a:rPr lang="ru-RU" b="1" dirty="0" smtClean="0"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solidFill>
                  <a:schemeClr val="tx2"/>
                </a:solidFill>
              </a:rPr>
              <a:t>супи</a:t>
            </a:r>
            <a:r>
              <a:rPr lang="uk-UA" b="1" dirty="0" smtClean="0">
                <a:solidFill>
                  <a:schemeClr val="tx2"/>
                </a:solidFill>
              </a:rPr>
              <a:t>, які готують на поданих нижче продуктах</a:t>
            </a:r>
            <a:endParaRPr lang="uk-UA" b="1" dirty="0">
              <a:solidFill>
                <a:schemeClr val="tx2"/>
              </a:solidFill>
            </a:endParaRPr>
          </a:p>
        </p:txBody>
      </p:sp>
      <p:sp>
        <p:nvSpPr>
          <p:cNvPr id="2078" name="AutoShape 30" descr="data:image/jpeg;base64,/9j/4AAQSkZJRgABAQAAAQABAAD/2wCEAAoHCBUVFBgVFRUZGRgZGhsaGxsbGyEfIR0aHRoaGhodGxsjIS0mGx0qIRsYJTcoKi4xNDQ0GyM6PzozPi0zNDEBCwsLEA8QHxISHzUrIyYzMzMzNTMxMzMzMzMxMzMzMzMzMzMzMzMzMzMzMzMzMzMzMzMzMzMzMzMzMzMzMzMzM//AABEIAMEBBQMBIgACEQEDEQH/xAAcAAABBQEBAQAAAAAAAAAAAAAEAAIDBQYHAQj/xAA9EAABAgQEAwUGBAUFAQEBAAABAhEAAyExBBJBUQVhcRMiMoGRBkKhscHRM1Lh8AcUYnLxFSNDgpKyonP/xAAaAQACAwEBAAAAAAAAAAAAAAABAgADBAUG/8QALBEAAgIBBAIBAwMEAwAAAAAAAAECEQMEEiExQVETBSJhMpGhFEJxgRUz0f/aAAwDAQACEQMRAD8AtpK9GIiBEsg3h2HmhrxHiVHMWNIw+Td4JcQvSpPyhyFmjDziGWsMSQzCrw9GIcsipiNeiBSrVvECFGpSHAgg4IqSxWoPdh9TDlyJUsAOX5axAA4xDt3W03MFDDjW8eInp92kNmTUmxLjyEBsKGZKsSw9IcqapL9nLfn/AJhrlrOrfSJkJtmV5CAkRlZiZs8h105CvyhYUTPdlkB7m8WzOWSGG8FSpFncwW0CyCThSWJiUYAC5JMHyxCJa5gWQil4VAqzmJlHaGhQvCzA1eBZKB1pOpj2WkCJFoEMSQYhCUjaGMd3j0jePcg0g0CyJajoBHnZkisFJQ2jx6TEolgww4hyZQETJpCK66QaIMCBrHpaHEjWGuNolEsYSdIiUgwUgCGzABciDRLK6elhZ94r1O+Vg3L6mLXECjs/WgimxZf3vJMFEHTEB2d290RF2hQWIAexMQ9sseFOU7tEc3LRSi5OhMNTFsKOKSKKUSeVo9isXikiiEqIhQdpNyLfCkAMReo0aIMUg5iM1Kcv8w2TilFT5M+j7cmh3EElQBLJ86noIrj2WPohWtDupJOhLsPSCJGNRL7qTQ7C3nFeUACt/wB7QsKhRJYtWpAf5xZKIiZbpxalEhKSrmaAROhBNVrDjQQF2BzCpJO5+gpBsrBJTUqHQfeKhyDFnLXKog7sP1iKTIWsuCwB/fWLUSkE1SSREqFpTQJfkIFksFTgyXzKp6fKJUYMb/SLXC4GaupSEJ3Vf0iyRw1CaqJUfQekWRxyfRXLJFFKiUAKBzziVUpZZkK8gYu+2loFAB0ECr47KH/In/0If4Uv1MCnJ/piVysNMP8Axq9IinYaafcW3JMHK9p8OCxmI/8AQgiRxqUvwKSroQYPxQfTI3kXcSpw+EmH/jX50gyTwqYfFlT5uYtE41MSInpOsMtPHyVvLIrTwc6LHp+sQKwC0mzjcRfCE0M8MfAvyyM+waGKWBQRc4nBIXox3H7rFLiMFMQa1G4t+kUzxuJbHImIr0oIfk1iB218gPrAmK4qmW4FVa8usVNpdl2PHKbqKLAh4jxExCE5llgIzM/2hmP3WJ2aIpnHFTJZ7WXkCS4Vvv3bxFJN0W5dLkxx3Ov3NekBgXcGsIJ5RScK4/IEpGdYQ4ZJVq371iyncRlBGYLCh/SXh6MkZJqwokC5gWZPQ7WPrGXx/G5i1mXLSV1sksB1VHi0T1fiqCB+ROvnBUfYbLHiPEEVGe1/8RVKxpf/AG0EjVSgfgIIk8OCPCnM9XVWFMTMTYNvFtxS4FpsHnImzBVWQbWPWBUIQknM628/nEmIzKLEn7wMnCF2rC7khtthkvH7JSBCgMygCQXpCgWNtLjthpTKbQEsLWrMw6qLUgs1B8XMgN5PEOHTXwuN9fjFaqPQz5JMNhhckndqJ/WDsLIFKB9IbhnLXOnKLKQGufTSA5MlEAw35renwiQSgLU5x5MnPZm9TFpwjAGYcxcIHJsx2H3gJOTpEbUVbIOHYBUwum2pLsP15RocNg5cobq3P02h86cmWnKkANoIzPGvaGXKOVSnWbITVX6DrGqMIwVso+/I6iXeN4ulAcqAG5jBcS9tZql5ZSRlL5Sq5bVoqeK8VmYklOUJSLAOSBuVWEVWJWwqQkpDJGqtPvGbNmbdR6OtpNFGK3ZFyGTeK4icWmTVM9vAn1+5gGcJaXdaS7FLVapd/T4x4mQuYWS4Q9CSwYsCBTvafCCP5FDt2uVQoAbVuxrXzjO+XydGMVFfauARANNHu4A3ESYaUvMFJodCKEeYgrCyRmKWcvUqUL7wYrKhKsxdSSAUipcvSpA0N4MUiT54D8NxXEZB/uqU1KJSPUkF2j2T7TzEqqsqy+J0hr7hm+MUuJx6SBklqUllJdmBUQC+5y1tDRlGZAD3Yq0ajsB59Id5J32VLS4muUjonD/aUEhOZjs7g9DrGkwvEUrvHF5E4rSFd1K01LU6U9adItOBe1mVfZz+6xIC9GBpm2fe0a8We+GcnV6LY7h0dgaGqSDQ1EU3CuLJWl0LStNnBBi7SoEOI03ZzWmnTM37Q4NcuUtclJLCqRcDUjdtowMvHylPmmJQOZDk3oI7DHO/bH2Wkpmdq2VC83hoEzC6nNPCa036xly4Ve5HQ0mrlBOKq/bMhisaEzE5EhWYUSrUXKlHTl5wKvGqmzCC4fupD8w9PI1iFXDphVmScwAY0JLV2sIlwy0dogITZanO7hxFEqSVDQc8spOT7T/j0XkviXZLMoJDKlg2DuXcdIbLwSVeBAQo++lxToKGK7iKsuJQdwkepaNtLEuSjMqwhsc1zY2bAlDG4rtfyVARMkBOYoW5NAGWQA9henKLiVPlqQFp7zxRcWxq1y1FISl6ilQ1QX0MVXCcUvKtasuUl3dmJ5QJZEVz02TGlJq0+ODaJml2DDXnDVyyQb1jMqWXzoms9hmDRbYHixV3FlJW3uket4EcljywVG135VMdNlgQMUVBGkS4zFJF1V0DwOSGcKdrh4MrKlQ/EKdnDwoHmKIZtY9hQh8tCstUh3o/2hLlAJo5Pl9bQTIXQbWLwl0cmzvyiOVkSIESZiapJ5iJDNUKqIH1hKWpjW+wYcogkJY5SQVaJSKkm0DslUXnCMKZy8pBCBVRFA2gHM/eNVPmplpCUgAAMANBDMBhuxlBJqpnUd1G/lpHPfbn2mUFGRKUy/8AkWPdB0H9R+Ea4pY42yiMJZpVEn9pvaxMsmVKIXOVQAWSd1dLtGTlYYupRUVrVVS1XPTlAXAylM050ulQ8TsRW+5vFp3QVKz9y7q+XO9uUZsmVyfJ2tPp441x2QTMClwVLKX2JD9a1EefyUtAJUMxPvON2djpaCMXMIV3A5S5IZjlqAGPi0MVKO8oBtaqItuWG+0UM2pIKxkxKsh7RQQ3eCWagobuD4RAszEF/CwBHdFHLMCaXZ6w9cqhLC7U94bn7QVMksCARoXo76QL9D37BhNSHqqzqApZjd7OOtYLRi09opNGUUsVBgCzHMBoKhi167wHMkuAQLtfrXytE0ySFCocBtWoBp1gqVCSimFKSlakpJ7qxmZIYBkkEAbqOl2iTiGKL5shD6qSKCgU93LgenWBEKlJYpK+7ZlWehAideKmqWAleuVipJqwsdnht6aoTZJNMAw89QXTKR7poWAJLc7mphTgCFJUzu4Jq3JvV4KncGUQFJWkEnus4cgEljTbpAKgoAoKSkjQs9zVxfyhLaLGoyDOCYqdh8SgoQrIpQSsJOZLEtu9KFzHXsFjxStDHD0uk91Q1cgt1clv1jQInqCDMQSClmYkhwaqG+m0asWZpdHN1WhU3dnaAQaiKb2vlBWCxDtSWtYfRSAVJPqBAvsZxhWIw6FroouFdQSPpBHtsFfyOICPEpBR5LISfgTG1u42cWMGsii/ZwpPFZuUpEwgEkkCl+e0WHDUZQmfN7qEA5BqpTX3MM4fwhKcy5hC8jdwGmbTNAePmrmrdRcvRNgBsI53CfJ6T/ui441SXDf/AIXPEZYXNwy0vlVUi7BKgTHntVxUzFplpPdSHLfmP2EM4gspkS1flUUeSg9/KM6qdmUo893gyXHBn+ny3yipf22jXcGkzJ0s+81KmkDz+GTJffKAlndzTygPgfFjIWVaEVEe8U4qqctyaaCKJJNfk7uOEvkaVbS04XwftxmUoiukE8W4UnDZJssnu+Ibg0MV/AeNGUsBVUmnSDON8REwiWDepOwFYMFFR/JVmjk+Wn+kFxsrtiO+UgBwBY9Yn4bhQiYEkvmTV+WsEYPBuhO7fOLDB8PCO8XUpqk/ARqjK4nl80UpuurGzMEElnppWPYlnSFKL/WFC0JuCkLDs1TtpEU6YoAlwANN4CON/qHNrjrEU+eC3eJezRXTLB4nKcuaNbV+kaH2RwpXPzFICUJCjuVFwlx6nyjMYdGdZIJYbGOg+x2HCZClj31mvJPdr5hUW4o3IqyyqJN7T8QEmSuYTRCSfPT4tHD1TipJmF1LWoqLblyfSkbj+I3FDMJw6ASlI7Sa35RVKeT3PIDeMZkUJZVQFTJTsBq373g55puvRu+n4nFbn5COEycyc6qsVE/IMfrBGPw574SrOzWIfUnu3YAEeUTSUoQhCHBdPherqSSK6aaxF/KFQC0Oma4LOxJCWVcXcknkYzVu5Ope3gHkrzLBClOQljQBg1DuQRTeJAh85L5iXFABXSlAYmRhQUhRWirEa6uAQkaHXlCRLIHN3oL/AKRKBuT6Hol1FGag57/WGgFirLUn7sYnMt6OX/y7/WGYkgVzMki5o92Z92MR+grkDWSApTElxqwrAM6eo3VyoaCl6BmgtGKQHIDjY2YbQMialyySoaAFiOgJq1dSYWrLVwMUoFyQS5o1mbQeYhJJsHDWu79ILOEGTtFkJFClJIcva1hvUQOoqLhJBSDmuHoWoQHLftoO1k+RPhBfaLSAl1O1DsQdC72rD8cvtkBRT3kCha4c5idKmvlEEwqmKzJIDBjUMCBTWhLax4V93vZsrEEAuz2oSaatziPjsWKT6IJSg2Yp7tiA+oa7M7E/GLb+cUvNKly+6E5aO4psBRorkJJQ5YBgCADZwQbv5QWJstK0LSopStBFSpLLSbKIqC2tYeN1wU5Kb5Lv+GnFCmZNw6jUKzoBu1M3xr5x0ri+FM7DTZaSyloUEnZTd0+rRw9HEBKxaJ6Ae4oFbkOUnxDmwe947rw+bmSCLUI6GojdilujRwNZjcJ7kcA4aFzAwBd1FaiWq++rWaCMNw1U3OlKgSmvW8He1fCEysXiEpUUpzlfeVQ9p3wmWkf3GD+FS0yMMuao1yE+ZDJA8zGTJFOdHX+nueLDub/V0iokSEzcLkUQAQ7nQpsYqlcGW/8AtlCg3urHyLQch0YU07xpXnaKk4VTElRdugEOqqjFBTjlco+2h68NMR4pahzYt62hSwSCQCQLkaaV2gnAzZpScqi6A/dJryL0Jg2XjEz8stdwe6pmUlV2WLFJ+0VbEzqS1+TCvvS/cqwqLDhWBM2YB69NYlxMlPeQmWApHvix+/WLDguOypyy0pz65qRXs+6maJ615cDnjV1waWVLYMAdoXa5QSogAc4rV/zCj3yBySTXyEPTwdayymlp53P/AF36xpSo8y3fJHN40h6JdoUXmF4NJSlgh+Zq/wBoUPwKZRaQxBVfUU8oSMXk8CfWsEKwhVe43+pEDLk5SQQ9fdtWFTTGaaPVTFKuoJ1bf0vHVfZtGXBSQNUA/wDp1H5xy6WgB6fH6x1TgZfByf8A+afgIuxrkqydHLeI4gHE4wlJIK8hI0GRIryv6CKpZIypWkFKTf8AMN/hpvEnElEY3GJG4URqQnIot5ViTE4ULOaWRSWlRu9QQzb00jJltSPQaanBX+CBQl9oDUO76690eIUIa4/S1SoLdWXu6rSU5LDKrKSWIHq0UcmqgFkhRcJJ94ksAX1vp5xaZMhL0ULshjWpqXDVLNaBHofIuavkevs0g5SCTUZapB3LjXb5QwTqEEOQB+/3vCn4glBSEpABDAOHqDXf9Yr5y3US9SX5dH1aEm65GxLdwyykrDVIBUMqblncKNNAG9Y8mSihISQFlLlIdgUig1JoVUHWBpgV2aC3dqbAihrRt4l4cozBlY5wXcl2Sg0SxpRzYi3KJH7v8jTW1fgrP9QLVlg5W0Y5QamgbapO0W2ByJTnOUJoWTSiQcz7KzCz/OrJncUkd7LmrQsWJAVXWlQTcQJ2qZRWkJDLKe8lPeSXNSBU1a21tIeDW6mJlUnG4jji0rALOEu6wNHqASKb+seYVUtaSm5ceG5owIHIvDMQhQlpIGdJAVcugv6kVaux3iJKCQpBAagCizhQFQ4ukw0uGVwdx4C0S1pWwUFMoEFJ3DMB5M8StQkpqwcaHnpelRvAxlBwSCTc9RSz0esTTVtmBoMtKUckAPtcmmwiqRfBO7PF5FIChmAT4tktlykgmzlqbCKsTAVlZJI8IALPfcFvdsHrD8ZimllAJKlMl7slklV6jQfulQmYoBnbLW91FQuOnyiyK8lGRvr8lnhZKVpJJH5Q22zR1/2Ax/aYdCCXXLAlq/6gMfMNHIuEj/bL2zBjW+pYXAje/wAMpx/mJqNCgKdmBIUUuPKHwzalRn1+FPFu9FP/ABdlZcahf55Q9UqUH9CPSMfJx6gAlRKkBQVkJoSLR0H+LmBXNn4YIAfIt627yf1jEKxMnDgiWM8wFs6hR9QBZoOSP3Mmk1UY4VGrfoLWgqwxUoNmWFC9s1+kVGImuco8z9It5eOMzBzjM7xKVKBPKwEZrDqGkCSpCaGe7K1L22aLhKTkXlIc6G8CEOcq0lTG4LKB66jkYN9mcYmXNGexo+0aniv8sEFawk7bkxSrStM6+eEJvZONpmXlrSkUKipww51vpEaMLMrMAKSmoo3pB3DJkvO5ZNaCNZjigyXpZ38oWNz7fQMeLHo7hBP7u7F7OYrtZAUGSQ6VHVx+kWUlUtJ7oK1aqP3MZL2ZZKSHuyiH1JU1NaNGkSg3JYc7eQjRGXBwdXBRytLqyyM4H3vSFAoKTZJVz+0KGMxRpyAgzFZuTatEGNZZBSmm5cMILlcJmLDqaXVyVMVN0BpBE/F4WTUq7RYFKhVeQFB1gLvhBf5KzB4JcwsmW4qM6nSnq+vkDHSuCS2wyEOCUgppahP6RzhfGJs4ES5QSncxtPYdExOHUJhKj2hLl7FKbcovxxadspyStHMPa2SZfFJgfKJiASS1inIXfoIEwHEFJmJluyc2Ulxd92p8qRqv4mYAIxEueQWUgoJHIv6sT6RzJCjn7pq5UnmQczfAtz6xTkjcmjsaadYk2afiEqbUAJOUODsCagRbKUSgL7RklLs/wua8mYRWYaeZkhzRXeQDWpKgRyB76vKCuxmS0IQopUlJJS7czXy56elUemasnaFOlpokHvWY6UtZvi0CIwq1lksfsP8AHP72S5IA75BIpSgavV3J/d4gw0tIC6qCASydasx9KQrjY0Z10CypjpUiZmSEjMMu9j8PlEfaMqU5Cg63UwVmd2Yavl1sXiwXh0lTTEizBSUmrO5Na02ijGEUczWQSQasGLEVdwa03iRjTHct0eS8wGNlsSuYQzOFMXU1SRYVAASNA8VqZ0uYpaShQKnyKQD3STRw9rdIj4cEiY5qyTcMl3IDCpUSN2uesTrwZEwoE0hRZzWpIJVQWFtYMlymSDStFTIWpLhT0NRVwem8WiCGBowFOthXS8T4fCqUwmlJcEJUEgFiBlLgVq7A784IVKShAJloCqpJegVTKoZqAG8GpMRyjHoHlAtUhz89PnEU2W7r/Lz1sA25HyEQYnEpK3GZZuEUIBDXADEU0HpHmEw0xZzqSwc90kJKlflCbJD9GEV7G2WqcYxtgKiVqzZWDB2epvXTX4RLKwAmHRtGIc7cgIMwyQSuZNUghiSwoVMQANR05coGky1KUkIS2bauv+BSGlwLBJhchZlP3HagBoU0erXAId2Y7xt/4aJUudNmLqezQHd7qUW5WFIyc/BLQoEt4alqBgCrM1FG7VBLjz6F/DXCFOGXNVedMUv/AK0A+Ri7DH7kc/XZF8b/ADwZn+K2KH83LQ5CkSXpp2i1B/RBjny1JUmjd0kU11f7xd+3WNE/iE9RAKUK7NBF2QAkjmM2f1O8CYLCZZS5qhRsiButRCR84OWSlKkV6HBPEvllwv5Y9MwSsMCpAUlYylNqG/lFXJwUtf4K637NZAPRKrK82jQ8awpTJS47oDDrGTmSlMCmmtKQFK7TDDC4JZovl2/wTsUllApI0IYxOJpIZ4kw2NSvKib3wzBYopFqAkQTP4WEtkWVhVQoCzXSoPdjQ8jFUoHV0+uVpTVN9emCZ4MRxVYlmW7g25bwPPwy0NmDFwACLk2HSDuDcGM6blUQEipbUbJitI2ZdRCnfNcmm9lcIpMoKy1VUE6CwjRolgeJ1HaPE5UpALJSmgA+EepmEmgYfGNMY0qPKZ8ryTcvZCvtSfElI0DR7BCgjUA9YUWUUWZaXLnTEvNmKQg2SDUvpuYkwHD0BwgObbtzCdNavFtI4a5zTS6qUB23P0EWSJaUhkDKm9md/iYG9RXtk2tlbgMEtCiVKdJsnY7+kbfg0vLKTzJPxp8AIzmUWjU4D8JDflEPiduxMnCop/a7hX8xh1pA7w76P7h96jzjg3EcOpCsyXZ8wBeinr6EN0j6WUI5D/EXgHYzDNSn/amqqReXMN/+qgPV94bND+5GrRZlzjl0+jM8CmFSVpS2ZJExCTYt4g/TKb+6Y0MniKJiMq+6RUgh69NNC7jSMfh1KlLdJql8p0UNQ9gda9NRF1L4giYQlcvs13ewIL1byZ6xlba58HWpSSXlB8v/AHFOXypdnpmLOOb/AL3ghBCUByygACC7ag0GvxpA6JhQzhwfCRSvJTFz9olmomTpSwFjvDwhq5TZ2oq0Lw+SNNcPofiJYVLyGYzgmjXD2c7a84bg5OVIQRQ91dGJcKWFdOn0jE4mWpNAq2hLfOnpHn+pTCCFlShQeLag8oNOrQz2riT/AINDhjLQoupgACqhck2Caad0w3/WHmPRSTQlaRbe14pZypiBmyqylqvR6sfgYYhMzMkGWp1+EWJ5tducDbL0W/Li8vs2S8bLCcwUE90EKr3VbFhyEVGI40mYQlEoqBASQS5Nmtq+av8AVyimmyZihlyFIBZRJav9T2i3waJaJSyT337iUqfKAoAkqTcnn6NDLrkoaW6o8ljwzCTEupQTLc5MpOZTFze2a9S5gWalZQhiXIUxcvUltw5AvTW0T4aYtawpTgAGZyzkXtS2lgDzisOOKEqlIAFVZlB3JewOgFfWA3wPGEnIlwmCKi3hHvEs4DsafvSLnCSUypZUD3y6EvXvZiG/+R5RmEYyYPCo5mZgHoGvyDCLrB5B/uLW61AlSvdQTS4uT9YEFyNmlSpMLWJk1aMOjvKmEIehZLgKVysTvQx0/jGLl8PwKlJoJUsIQN1NlQPMkRR/w/4EUg4uallrcSwfdlku7bq+XWMp/FT2rK54wso9yVVat5hcN/1HxJ2jXBbY2zhZZ/JkUV0jIIXOXRKFF6lk1J1rF9IkzJpQlSQhEuuRwSot4i2lxGUmYyYo+NTbPyrFjwKbkWVqUUpsT8gTGekmdDUSyPF4SCeN8SUt5eZ0JU46/swAtgK1Ap9oi4hhly1gL8JqlQsocjqYbNn5gkaXhUmuTTujLbCPSJsIkA5vy961OYMWuIxQlzU5nSFAZxsTVJpqBSI/Z1AVNCHAzBq9Hg/E8In5+zWgkOT2iQ4IJzBxuCdYEXw7KvqGmlOUVj48vmkNWUqJsVJ7wJHuubAGA5K5iVZ5b02gjF8IVKqVNmGUAtmPkNI1Xs9hAhADB2r1ip/dLg2aaC02B76bbF7P8YRNQc4ZabubjQiLVExKtSeQjK4pAk4xJR3Qsh6b912840CllBFHO516CNEH4fg5GsxKM7j0+UHqknQAfGFAC+JLFwno9oUWWjFTLFCnr+/WPXpSp309dYbLrpz/AGIlCoShrIwitS/IUH6xoeA4kKR2dijT+nT7RQlH7ES4aYpCgpFG+PIw+OW12VzW5GsUIFx+ClzpapcxIUhQIIPSJMLiUzEunzGxiQiNnEkZuYuzhXtTwCZgpmWYM0lR7k1j3a0SogXo3MekB4rD95JUc6VBzkugMe8hzQuLOxaO9YvCS5qFS5iErQoMpKg4I6RzLj/sFMkkrw2aZKIYy3dcsV8BPjSHNL6VjNPE0rXJ1MGsUmoy4ZmcFxNcoZJqc8t2BIoK/wD5JgmVxlCVK7gCCatUkk3AsID/AJwPlWCoPlyVBSSQMpzWfUHaI8Rg5ZWezQlgrL4lAEuxISDbpGdquUdKM74a/wBk/FcRKmKFBbvKSK8g35vSKtfDgSezmBQZy5CfKpraDsdw9SUg5cr2UBrby384Dw8hKlstS0jQpAO1677DURWu+zTuW1WiJWEmoDZFBL7UJDi4vrEktM4mhUHDULHLZnu3KEpcwFmUUvRJNak3HOsMONW+bMoPah+Gj1MH7g1ja8BSJOq8xDeEU3ZztewgkylSyyciBlKu+QORBJuatSGcLUiYwWVBRVRyyVJe3JlfOLrGL7qJctYK1OQVBzUuG21rsIMY2Vzy7ejLYjHFSiVK8RcjmA1hQUgYrJ+1v8xe4qSkK7LKV3KilkvRRzE+hy7CIcUjtMuGw8ozJhYlKe8QwIZ9GJvbnpD7PBQ87qyGRjUywAlKWCQDm1JcqetA59AI3Psb7LKxCZcyegIkoOZKMrGYoUClj8vzpEvsd/DMSiJ2NIWsVTKBdCTpnPvnlbrGl9qvayXhJZykFdkgb7CLoYtv3SOfl1byfZjXL8gn8Qva5OCk9nLYz1hkge4mxWdm05tHEJv+4ytXUVX1USHPmYMxmMmYiaqbMVmWs15DQDYCCMDgStYloubk2EVZM1vg2af6YotTk/8AJUmQdIssaky5CEDxLJJ6D9T8ItMdwAystVLBuQhwDzrFZxQ5pgTUMnLUMXDk0cwsZeyzVQ3NfH0uWRcN4u4Mickrlq28ST+ZPQPHvEeDGSywtK5SqomP4gagEAUUNYARh8qswoXub+W0aThk5SQ5GdCmBSqooGIY6s0O2ujAnPFL5EuCowc4IWFKJYVdN7UIjWH2sKEDKy1Nrp13inxXCRnzP3SU5QPyliKchFccGsJKwQQDUOyg+uUxU+OjrYc0M0rfKSX7sIxOPmTJhWtRKvlyEWfC+Prl0UxSddRGbK4QXFVO7OlLY47WuDRTMd22KQoHugp+Bc/KNZjMZ3SUt1VSm7RleAYUoHaqYOGSCK9QIt05SrLlUtemvroIvxryed+o5IymlHpKiKbMzFy6uYFPK1I9g0YJY8SkDYNmI6kNyhRbwYLLxBYNtSHFbEfDn0GsRS0UBVroaf5idAAqAAbFh9doSgBGR/FY6D6w1UzSw2ERlXOIZkwDy/donAKJMJiFyl5kqrtoRsY1mAx6ZqQbKaqTf9RGLEw6D/19h9YQXlWF5i496zdIshkcf8CzgpG+IjyM7w32lSQ03uh2Cvzc2+to0EualQdKgQdQXjVGal0Z5Ra7KXj3srhcYP8Adl9/RaTlWPMXHIuIx2O/h/iJSCMLMQvvZhn7iwwLDMO6fNhy1jp0J4EscZdl2PUzh0zh3EsLxCWlImYeaMorlSFgnclDiKJGMCQoLBznUkpy301J5x9EzcQhAdSgOpaA5mNwy/EUK6h/pGeWmXhm2P1OSVNfscJxvEJcxCEskFLu3yDMwiFOKQGZbEeF+9Vmq5poH6x3NUrAm8uSeqE/aEn+RRZEkdEJ+0H+nfsb/kVX6f5OHSsXMmpCAgrIJUMqSpVQzBnpS0XOA9meJz1pUmUpAcnOshDPdh4qjYUjrh43ISGT6JTAs72k/Ij1MFYIp22Vz+oTkqiqM9wz+GwCzMxM9SnuhDpFgGKyXPk0arDSsJgpfZykoQNk3PNSrqPMmMlxn2yCAc0xyPclhz0LW8yI59xb2rnzXEt5SD5rPn7vl6w62x6MjlPJxJ8G/wDar29TLeWgur8gNf8AsfdHxjluOxy5yzMmKcn0A2AgGWkZuZvuTzi+4ROly1kTEgpNiRYxmy5G3R2dFhjGO5LkgwuGKU9osEIBp/UdAOUXHAcUkLUpVFKPpFVxbiBmr/pTRI0gMTIzy74OvCO6NM6pMWjslEnSOYYvFFc3OaVp0tDv9RmhJRnOUxXKX3hFl2Zlh+NNN98B8o98FLjY6xcysynSMqVXTYBQNlsBQ6EDrR4psPGsk8IMyWlbJNLGKt7vofU6aDxKN0ivQFoQlKwQx7pLn0pa1OQiPGTnBHZ5SwHN3CiWPozwZipc1Esoy0plL+AixSCWbSG8F4eJiu/YMP2YE5OVV2ZdFolgcpTdpcqn3/ooFYbOoAd0k126xeYL2dSkvNWFKAfILDbMbARc8f4RLEvOkZVIq41HOABjT2Q0oQ7AJcD1JIiyCadMbXZ24qUHSfDD5ZQkZixpzAtvdUeTuKoEtwoJ2D5fVq1pFIDMUpgTXVXMUAH33guRwpI75QV0IKjZJ16eUaKSOE22WHD+LLKe7IUs+8ScofZIqW6wo9USkJAURT3WY83JrCiWvQKZapckubFwTTn56wchBNgwOpp6C582gCSWOZRCl2ABcI89T8o9kTyTlJzKd2Gg5wjGLB2cJcnl+6QzsQKqYfOPFTggd4391N/hD5MpTOxD+8ogqbkGp8IUlHikDVkjn9BEU2aB4AOZMPmYW+YsN1F/hDJsxIDIQVn9/CCQZLSTU15m0SHHqlsUqNHdKBelOkepkqW3aNuEJPzaIsVLFBQDYUhra6JwwzC8exKnLIYUq/xLs/IRNM4pNIqsD+0N94FRL7ochKRYW+EQzEkmhZHxPNzYeUNvl7E2R9A+JmzCaEkvdRfzLwP/AKgtNDlURsCPWp+kG9mCK0HW/neB5qkq7qEP0EDcxqRCMfMV/wAQbfMftDVYuYXyoST/AHGCFYTRRYbA/WHdgEjugNuaD7mDvkLtRWzcTOoO4l9g7cySWA8oAxAUruqmLXyBZPmBeLsYRS6ac6DyEPTgE+86uVh6Qu9hUUZGZgM1AHbRNB5mAcXw0gd8hI2H7rG2xA90MDsKn0EVeKwtC9Dzr67Qu5jqjHfywFAAOajDDF1O4eXdiRoYhRwdRLIHmaD1MCSs26bUfG/wUxENMWmK4dkufT91iJHDln3S25DQiTOn/WY67AFHeAkTXUDpFjiMEbF49k4NhZjb984sjSRjzahykq6QThCzE7iNh/rKZUuh0oIxgSU3DdYapZjPymdZKGaKfgssZxBcxRKj5aRLw/iipSgRbURT54WeBtd2avs27a4NXxbjaZktgaqoR84iwMhKkJN6sQbAXBHOKHCSStQAB8viY0yEdnUFkEZXuzbl6dftFsE27OJ9RcIxWOPuwleFA52frpSD1LzpFAxGVQt6feK6UsgVIcWzVcHZIqSIK/mq5QMoa5vX+nTesXHGYLjMLUZzuzVp6wodMkBRYAFrlRDl/wDEKHoUtUZG1P8ASmnqq7eQgiVKUbMhOoTr1OpitVikoD5gkfD7mIEcRmLOWWFKJ940A2IH+Yq5Y3CNLKVLlAsw3J+8CK4wFqyywpZ/pFB1NhFd/KyyxnLzqHupogdSLnpFth5S2ZITLRsAx/fWJtBY6Rn8Uxgdndv1iZc4AVJP70EMlz5YfL3mudAds2/IQgrMrMO83TKNXc6/toNAHJWVVYgbn916QwSe9mAc7nToN4bOmZSCtQL+6NdbxEmbNmHuAJSNTQeW8EgUspSXN91F68hA+ZS3ygk76R7LwaAXLzF6vYfSJZiJihlCkp5JeIQGXICQ8wufyipJ8rRKhBaicg51V+kSyZCZbOSSdSXL8hpHk9JUKZkp3difqBEIQzZiU8zvcxAHIJJbmfvEhAApQdGc/NUMWgAaHWrH4WECyErlu7UbmggabMqzlZNGTQDzj1cwuMyvK/oIkUdmA1J/bQCEMqUQLJS9zz6a+cMVJJsl/wCpVvJMGJO3e629IS0E3Lk6C3rpEsJW9kh+8SpWgEenCLX4sqBoGdX2EWiEBNBl8vvAc8n8zb5aq/fpCsZNg3+ny0qrRR81eQ084jnSRYButVH7QSFKFk5QfXqo2EMVUMkZzqASB5riNjIqZ8kOcqRTk59IBm4VTZk90jQDMtjc7Ji+noSEnuElTDJLdnrRS9ecRJwKioAsEXyS3bNqFrs3KCkTcUS+Fh6C7ZtS+5JNIEmcFmHwhzty3jY4fCIlnKAMqtreajfyglOGJNQGHxH1gONmjHqZY+mc5PC5r+A/ODMJ7PzVDMsBCdyfoKxuJ8kMwsnQV/SIziAQWBOlPqq0BRL5fUJtcUUkjBCSCAHO595uV2jztpirpypuQA5cfLyg7EYM5nKqs7DbUPvaGTJGZLAFJV3kqAvqx2MWJV0c+c3N3J8lbPxCkjPLV8C5fdRH7MNUtRNHZddHI1rqYOw2ESojM9XcPYdX3YiJFYdCEFJUSzkHYip8jf1ixFTIZCSUgFWUimldjCgeXMmEOkDY61H+YUEBDjPxB0EX3DPwZnQ/KFChfA/kfg/xJfRMXvEvw1/2mFChUKwQ/gI/tEGJ8A6fSFCgkQBi/HL6j/5MWeI8I6QoUAIzCfh+ZgjC+EwoUQAMr8RMPxt09frChQEErT4vI/OHp8f/AF+0KFEZCrlfiH+5XyiwVcdBChRGQmGsSzvD++UewoRhQKnwjofnECPwz/d9YUKIMeY/8LzhmI/D8vpHsKAMiQfgnpEmJ/CT0hQoZC+SDE3R/cPpB8ywhQohAdfgPlAx93r9DChQSDB+Iry/+YZOunor6QoUMhWV8vwnp94in38vpChQy7A+if2fsvqn5QoUKGF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80" name="AutoShape 32" descr="data:image/jpeg;base64,/9j/4AAQSkZJRgABAQAAAQABAAD/2wCEAAoHCBUVFBgVFRUZGRgZGhsaGxsbGyEfIR0aHRoaGhodGxsjIS0mGx0qIRsYJTcoKi4xNDQ0GyM6PzozPi0zNDEBCwsLEA8QHxISHzUrIyYzMzMzNTMxMzMzMzMxMzMzMzMzMzMzMzMzMzMzMzMzMzMzMzMzMzMzMzMzMzMzMzMzM//AABEIAMEBBQMBIgACEQEDEQH/xAAcAAABBQEBAQAAAAAAAAAAAAAEAAIDBQYHAQj/xAA9EAABAgQEAwUGBAUFAQEBAAABAhEAAyExBBJBUQVhcRMiMoGRBkKhscHRM1Lh8AcUYnLxFSNDgpKyonP/xAAaAQACAwEBAAAAAAAAAAAAAAABAgADBAUG/8QALBEAAgIBBAIBAwMEAwAAAAAAAAECEQMEEiExQVETBSJhMpGhFEJxgRUz0f/aAAwDAQACEQMRAD8AtpK9GIiBEsg3h2HmhrxHiVHMWNIw+Td4JcQvSpPyhyFmjDziGWsMSQzCrw9GIcsipiNeiBSrVvECFGpSHAgg4IqSxWoPdh9TDlyJUsAOX5axAA4xDt3W03MFDDjW8eInp92kNmTUmxLjyEBsKGZKsSw9IcqapL9nLfn/AJhrlrOrfSJkJtmV5CAkRlZiZs8h105CvyhYUTPdlkB7m8WzOWSGG8FSpFncwW0CyCThSWJiUYAC5JMHyxCJa5gWQil4VAqzmJlHaGhQvCzA1eBZKB1pOpj2WkCJFoEMSQYhCUjaGMd3j0jePcg0g0CyJajoBHnZkisFJQ2jx6TEolgww4hyZQETJpCK66QaIMCBrHpaHEjWGuNolEsYSdIiUgwUgCGzABciDRLK6elhZ94r1O+Vg3L6mLXECjs/WgimxZf3vJMFEHTEB2d290RF2hQWIAexMQ9sseFOU7tEc3LRSi5OhMNTFsKOKSKKUSeVo9isXikiiEqIhQdpNyLfCkAMReo0aIMUg5iM1Kcv8w2TilFT5M+j7cmh3EElQBLJ86noIrj2WPohWtDupJOhLsPSCJGNRL7qTQ7C3nFeUACt/wB7QsKhRJYtWpAf5xZKIiZbpxalEhKSrmaAROhBNVrDjQQF2BzCpJO5+gpBsrBJTUqHQfeKhyDFnLXKog7sP1iKTIWsuCwB/fWLUSkE1SSREqFpTQJfkIFksFTgyXzKp6fKJUYMb/SLXC4GaupSEJ3Vf0iyRw1CaqJUfQekWRxyfRXLJFFKiUAKBzziVUpZZkK8gYu+2loFAB0ECr47KH/In/0If4Uv1MCnJ/piVysNMP8Axq9IinYaafcW3JMHK9p8OCxmI/8AQgiRxqUvwKSroQYPxQfTI3kXcSpw+EmH/jX50gyTwqYfFlT5uYtE41MSInpOsMtPHyVvLIrTwc6LHp+sQKwC0mzjcRfCE0M8MfAvyyM+waGKWBQRc4nBIXox3H7rFLiMFMQa1G4t+kUzxuJbHImIr0oIfk1iB218gPrAmK4qmW4FVa8usVNpdl2PHKbqKLAh4jxExCE5llgIzM/2hmP3WJ2aIpnHFTJZ7WXkCS4Vvv3bxFJN0W5dLkxx3Ov3NekBgXcGsIJ5RScK4/IEpGdYQ4ZJVq371iyncRlBGYLCh/SXh6MkZJqwokC5gWZPQ7WPrGXx/G5i1mXLSV1sksB1VHi0T1fiqCB+ROvnBUfYbLHiPEEVGe1/8RVKxpf/AG0EjVSgfgIIk8OCPCnM9XVWFMTMTYNvFtxS4FpsHnImzBVWQbWPWBUIQknM628/nEmIzKLEn7wMnCF2rC7khtthkvH7JSBCgMygCQXpCgWNtLjthpTKbQEsLWrMw6qLUgs1B8XMgN5PEOHTXwuN9fjFaqPQz5JMNhhckndqJ/WDsLIFKB9IbhnLXOnKLKQGufTSA5MlEAw35renwiQSgLU5x5MnPZm9TFpwjAGYcxcIHJsx2H3gJOTpEbUVbIOHYBUwum2pLsP15RocNg5cobq3P02h86cmWnKkANoIzPGvaGXKOVSnWbITVX6DrGqMIwVso+/I6iXeN4ulAcqAG5jBcS9tZql5ZSRlL5Sq5bVoqeK8VmYklOUJSLAOSBuVWEVWJWwqQkpDJGqtPvGbNmbdR6OtpNFGK3ZFyGTeK4icWmTVM9vAn1+5gGcJaXdaS7FLVapd/T4x4mQuYWS4Q9CSwYsCBTvafCCP5FDt2uVQoAbVuxrXzjO+XydGMVFfauARANNHu4A3ESYaUvMFJodCKEeYgrCyRmKWcvUqUL7wYrKhKsxdSSAUipcvSpA0N4MUiT54D8NxXEZB/uqU1KJSPUkF2j2T7TzEqqsqy+J0hr7hm+MUuJx6SBklqUllJdmBUQC+5y1tDRlGZAD3Yq0ajsB59Id5J32VLS4muUjonD/aUEhOZjs7g9DrGkwvEUrvHF5E4rSFd1K01LU6U9adItOBe1mVfZz+6xIC9GBpm2fe0a8We+GcnV6LY7h0dgaGqSDQ1EU3CuLJWl0LStNnBBi7SoEOI03ZzWmnTM37Q4NcuUtclJLCqRcDUjdtowMvHylPmmJQOZDk3oI7DHO/bH2Wkpmdq2VC83hoEzC6nNPCa036xly4Ve5HQ0mrlBOKq/bMhisaEzE5EhWYUSrUXKlHTl5wKvGqmzCC4fupD8w9PI1iFXDphVmScwAY0JLV2sIlwy0dogITZanO7hxFEqSVDQc8spOT7T/j0XkviXZLMoJDKlg2DuXcdIbLwSVeBAQo++lxToKGK7iKsuJQdwkepaNtLEuSjMqwhsc1zY2bAlDG4rtfyVARMkBOYoW5NAGWQA9henKLiVPlqQFp7zxRcWxq1y1FISl6ilQ1QX0MVXCcUvKtasuUl3dmJ5QJZEVz02TGlJq0+ODaJml2DDXnDVyyQb1jMqWXzoms9hmDRbYHixV3FlJW3uket4EcljywVG135VMdNlgQMUVBGkS4zFJF1V0DwOSGcKdrh4MrKlQ/EKdnDwoHmKIZtY9hQh8tCstUh3o/2hLlAJo5Pl9bQTIXQbWLwl0cmzvyiOVkSIESZiapJ5iJDNUKqIH1hKWpjW+wYcogkJY5SQVaJSKkm0DslUXnCMKZy8pBCBVRFA2gHM/eNVPmplpCUgAAMANBDMBhuxlBJqpnUd1G/lpHPfbn2mUFGRKUy/8AkWPdB0H9R+Ea4pY42yiMJZpVEn9pvaxMsmVKIXOVQAWSd1dLtGTlYYupRUVrVVS1XPTlAXAylM050ulQ8TsRW+5vFp3QVKz9y7q+XO9uUZsmVyfJ2tPp441x2QTMClwVLKX2JD9a1EefyUtAJUMxPvON2djpaCMXMIV3A5S5IZjlqAGPi0MVKO8oBtaqItuWG+0UM2pIKxkxKsh7RQQ3eCWagobuD4RAszEF/CwBHdFHLMCaXZ6w9cqhLC7U94bn7QVMksCARoXo76QL9D37BhNSHqqzqApZjd7OOtYLRi09opNGUUsVBgCzHMBoKhi167wHMkuAQLtfrXytE0ySFCocBtWoBp1gqVCSimFKSlakpJ7qxmZIYBkkEAbqOl2iTiGKL5shD6qSKCgU93LgenWBEKlJYpK+7ZlWehAideKmqWAleuVipJqwsdnht6aoTZJNMAw89QXTKR7poWAJLc7mphTgCFJUzu4Jq3JvV4KncGUQFJWkEnus4cgEljTbpAKgoAoKSkjQs9zVxfyhLaLGoyDOCYqdh8SgoQrIpQSsJOZLEtu9KFzHXsFjxStDHD0uk91Q1cgt1clv1jQInqCDMQSClmYkhwaqG+m0asWZpdHN1WhU3dnaAQaiKb2vlBWCxDtSWtYfRSAVJPqBAvsZxhWIw6FroouFdQSPpBHtsFfyOICPEpBR5LISfgTG1u42cWMGsii/ZwpPFZuUpEwgEkkCl+e0WHDUZQmfN7qEA5BqpTX3MM4fwhKcy5hC8jdwGmbTNAePmrmrdRcvRNgBsI53CfJ6T/ui441SXDf/AIXPEZYXNwy0vlVUi7BKgTHntVxUzFplpPdSHLfmP2EM4gspkS1flUUeSg9/KM6qdmUo893gyXHBn+ny3yipf22jXcGkzJ0s+81KmkDz+GTJffKAlndzTygPgfFjIWVaEVEe8U4qqctyaaCKJJNfk7uOEvkaVbS04XwftxmUoiukE8W4UnDZJssnu+Ibg0MV/AeNGUsBVUmnSDON8REwiWDepOwFYMFFR/JVmjk+Wn+kFxsrtiO+UgBwBY9Yn4bhQiYEkvmTV+WsEYPBuhO7fOLDB8PCO8XUpqk/ARqjK4nl80UpuurGzMEElnppWPYlnSFKL/WFC0JuCkLDs1TtpEU6YoAlwANN4CON/qHNrjrEU+eC3eJezRXTLB4nKcuaNbV+kaH2RwpXPzFICUJCjuVFwlx6nyjMYdGdZIJYbGOg+x2HCZClj31mvJPdr5hUW4o3IqyyqJN7T8QEmSuYTRCSfPT4tHD1TipJmF1LWoqLblyfSkbj+I3FDMJw6ASlI7Sa35RVKeT3PIDeMZkUJZVQFTJTsBq373g55puvRu+n4nFbn5COEycyc6qsVE/IMfrBGPw574SrOzWIfUnu3YAEeUTSUoQhCHBdPherqSSK6aaxF/KFQC0Oma4LOxJCWVcXcknkYzVu5Ope3gHkrzLBClOQljQBg1DuQRTeJAh85L5iXFABXSlAYmRhQUhRWirEa6uAQkaHXlCRLIHN3oL/AKRKBuT6Hol1FGag57/WGgFirLUn7sYnMt6OX/y7/WGYkgVzMki5o92Z92MR+grkDWSApTElxqwrAM6eo3VyoaCl6BmgtGKQHIDjY2YbQMialyySoaAFiOgJq1dSYWrLVwMUoFyQS5o1mbQeYhJJsHDWu79ILOEGTtFkJFClJIcva1hvUQOoqLhJBSDmuHoWoQHLftoO1k+RPhBfaLSAl1O1DsQdC72rD8cvtkBRT3kCha4c5idKmvlEEwqmKzJIDBjUMCBTWhLax4V93vZsrEEAuz2oSaatziPjsWKT6IJSg2Yp7tiA+oa7M7E/GLb+cUvNKly+6E5aO4psBRorkJJQ5YBgCADZwQbv5QWJstK0LSopStBFSpLLSbKIqC2tYeN1wU5Kb5Lv+GnFCmZNw6jUKzoBu1M3xr5x0ri+FM7DTZaSyloUEnZTd0+rRw9HEBKxaJ6Ae4oFbkOUnxDmwe947rw+bmSCLUI6GojdilujRwNZjcJ7kcA4aFzAwBd1FaiWq++rWaCMNw1U3OlKgSmvW8He1fCEysXiEpUUpzlfeVQ9p3wmWkf3GD+FS0yMMuao1yE+ZDJA8zGTJFOdHX+nueLDub/V0iokSEzcLkUQAQ7nQpsYqlcGW/8AtlCg3urHyLQch0YU07xpXnaKk4VTElRdugEOqqjFBTjlco+2h68NMR4pahzYt62hSwSCQCQLkaaV2gnAzZpScqi6A/dJryL0Jg2XjEz8stdwe6pmUlV2WLFJ+0VbEzqS1+TCvvS/cqwqLDhWBM2YB69NYlxMlPeQmWApHvix+/WLDguOypyy0pz65qRXs+6maJ615cDnjV1waWVLYMAdoXa5QSogAc4rV/zCj3yBySTXyEPTwdayymlp53P/AF36xpSo8y3fJHN40h6JdoUXmF4NJSlgh+Zq/wBoUPwKZRaQxBVfUU8oSMXk8CfWsEKwhVe43+pEDLk5SQQ9fdtWFTTGaaPVTFKuoJ1bf0vHVfZtGXBSQNUA/wDp1H5xy6WgB6fH6x1TgZfByf8A+afgIuxrkqydHLeI4gHE4wlJIK8hI0GRIryv6CKpZIypWkFKTf8AMN/hpvEnElEY3GJG4URqQnIot5ViTE4ULOaWRSWlRu9QQzb00jJltSPQaanBX+CBQl9oDUO76690eIUIa4/S1SoLdWXu6rSU5LDKrKSWIHq0UcmqgFkhRcJJ94ksAX1vp5xaZMhL0ULshjWpqXDVLNaBHofIuavkevs0g5SCTUZapB3LjXb5QwTqEEOQB+/3vCn4glBSEpABDAOHqDXf9Yr5y3US9SX5dH1aEm65GxLdwyykrDVIBUMqblncKNNAG9Y8mSihISQFlLlIdgUig1JoVUHWBpgV2aC3dqbAihrRt4l4cozBlY5wXcl2Sg0SxpRzYi3KJH7v8jTW1fgrP9QLVlg5W0Y5QamgbapO0W2ByJTnOUJoWTSiQcz7KzCz/OrJncUkd7LmrQsWJAVXWlQTcQJ2qZRWkJDLKe8lPeSXNSBU1a21tIeDW6mJlUnG4jji0rALOEu6wNHqASKb+seYVUtaSm5ceG5owIHIvDMQhQlpIGdJAVcugv6kVaux3iJKCQpBAagCizhQFQ4ukw0uGVwdx4C0S1pWwUFMoEFJ3DMB5M8StQkpqwcaHnpelRvAxlBwSCTc9RSz0esTTVtmBoMtKUckAPtcmmwiqRfBO7PF5FIChmAT4tktlykgmzlqbCKsTAVlZJI8IALPfcFvdsHrD8ZimllAJKlMl7slklV6jQfulQmYoBnbLW91FQuOnyiyK8lGRvr8lnhZKVpJJH5Q22zR1/2Ax/aYdCCXXLAlq/6gMfMNHIuEj/bL2zBjW+pYXAje/wAMpx/mJqNCgKdmBIUUuPKHwzalRn1+FPFu9FP/ABdlZcahf55Q9UqUH9CPSMfJx6gAlRKkBQVkJoSLR0H+LmBXNn4YIAfIt627yf1jEKxMnDgiWM8wFs6hR9QBZoOSP3Mmk1UY4VGrfoLWgqwxUoNmWFC9s1+kVGImuco8z9It5eOMzBzjM7xKVKBPKwEZrDqGkCSpCaGe7K1L22aLhKTkXlIc6G8CEOcq0lTG4LKB66jkYN9mcYmXNGexo+0aniv8sEFawk7bkxSrStM6+eEJvZONpmXlrSkUKipww51vpEaMLMrMAKSmoo3pB3DJkvO5ZNaCNZjigyXpZ38oWNz7fQMeLHo7hBP7u7F7OYrtZAUGSQ6VHVx+kWUlUtJ7oK1aqP3MZL2ZZKSHuyiH1JU1NaNGkSg3JYc7eQjRGXBwdXBRytLqyyM4H3vSFAoKTZJVz+0KGMxRpyAgzFZuTatEGNZZBSmm5cMILlcJmLDqaXVyVMVN0BpBE/F4WTUq7RYFKhVeQFB1gLvhBf5KzB4JcwsmW4qM6nSnq+vkDHSuCS2wyEOCUgppahP6RzhfGJs4ES5QSncxtPYdExOHUJhKj2hLl7FKbcovxxadspyStHMPa2SZfFJgfKJiASS1inIXfoIEwHEFJmJluyc2Ulxd92p8qRqv4mYAIxEueQWUgoJHIv6sT6RzJCjn7pq5UnmQczfAtz6xTkjcmjsaadYk2afiEqbUAJOUODsCagRbKUSgL7RklLs/wua8mYRWYaeZkhzRXeQDWpKgRyB76vKCuxmS0IQopUlJJS7czXy56elUemasnaFOlpokHvWY6UtZvi0CIwq1lksfsP8AHP72S5IA75BIpSgavV3J/d4gw0tIC6qCASydasx9KQrjY0Z10CypjpUiZmSEjMMu9j8PlEfaMqU5Cg63UwVmd2Yavl1sXiwXh0lTTEizBSUmrO5Na02ijGEUczWQSQasGLEVdwa03iRjTHct0eS8wGNlsSuYQzOFMXU1SRYVAASNA8VqZ0uYpaShQKnyKQD3STRw9rdIj4cEiY5qyTcMl3IDCpUSN2uesTrwZEwoE0hRZzWpIJVQWFtYMlymSDStFTIWpLhT0NRVwem8WiCGBowFOthXS8T4fCqUwmlJcEJUEgFiBlLgVq7A784IVKShAJloCqpJegVTKoZqAG8GpMRyjHoHlAtUhz89PnEU2W7r/Lz1sA25HyEQYnEpK3GZZuEUIBDXADEU0HpHmEw0xZzqSwc90kJKlflCbJD9GEV7G2WqcYxtgKiVqzZWDB2epvXTX4RLKwAmHRtGIc7cgIMwyQSuZNUghiSwoVMQANR05coGky1KUkIS2bauv+BSGlwLBJhchZlP3HagBoU0erXAId2Y7xt/4aJUudNmLqezQHd7qUW5WFIyc/BLQoEt4alqBgCrM1FG7VBLjz6F/DXCFOGXNVedMUv/AK0A+Ri7DH7kc/XZF8b/ADwZn+K2KH83LQ5CkSXpp2i1B/RBjny1JUmjd0kU11f7xd+3WNE/iE9RAKUK7NBF2QAkjmM2f1O8CYLCZZS5qhRsiButRCR84OWSlKkV6HBPEvllwv5Y9MwSsMCpAUlYylNqG/lFXJwUtf4K637NZAPRKrK82jQ8awpTJS47oDDrGTmSlMCmmtKQFK7TDDC4JZovl2/wTsUllApI0IYxOJpIZ4kw2NSvKib3wzBYopFqAkQTP4WEtkWVhVQoCzXSoPdjQ8jFUoHV0+uVpTVN9emCZ4MRxVYlmW7g25bwPPwy0NmDFwACLk2HSDuDcGM6blUQEipbUbJitI2ZdRCnfNcmm9lcIpMoKy1VUE6CwjRolgeJ1HaPE5UpALJSmgA+EepmEmgYfGNMY0qPKZ8ryTcvZCvtSfElI0DR7BCgjUA9YUWUUWZaXLnTEvNmKQg2SDUvpuYkwHD0BwgObbtzCdNavFtI4a5zTS6qUB23P0EWSJaUhkDKm9md/iYG9RXtk2tlbgMEtCiVKdJsnY7+kbfg0vLKTzJPxp8AIzmUWjU4D8JDflEPiduxMnCop/a7hX8xh1pA7w76P7h96jzjg3EcOpCsyXZ8wBeinr6EN0j6WUI5D/EXgHYzDNSn/amqqReXMN/+qgPV94bND+5GrRZlzjl0+jM8CmFSVpS2ZJExCTYt4g/TKb+6Y0MniKJiMq+6RUgh69NNC7jSMfh1KlLdJql8p0UNQ9gda9NRF1L4giYQlcvs13ewIL1byZ6xlba58HWpSSXlB8v/AHFOXypdnpmLOOb/AL3ghBCUByygACC7ag0GvxpA6JhQzhwfCRSvJTFz9olmomTpSwFjvDwhq5TZ2oq0Lw+SNNcPofiJYVLyGYzgmjXD2c7a84bg5OVIQRQ91dGJcKWFdOn0jE4mWpNAq2hLfOnpHn+pTCCFlShQeLag8oNOrQz2riT/AINDhjLQoupgACqhck2Caad0w3/WHmPRSTQlaRbe14pZypiBmyqylqvR6sfgYYhMzMkGWp1+EWJ5tducDbL0W/Li8vs2S8bLCcwUE90EKr3VbFhyEVGI40mYQlEoqBASQS5Nmtq+av8AVyimmyZihlyFIBZRJav9T2i3waJaJSyT337iUqfKAoAkqTcnn6NDLrkoaW6o8ljwzCTEupQTLc5MpOZTFze2a9S5gWalZQhiXIUxcvUltw5AvTW0T4aYtawpTgAGZyzkXtS2lgDzisOOKEqlIAFVZlB3JewOgFfWA3wPGEnIlwmCKi3hHvEs4DsafvSLnCSUypZUD3y6EvXvZiG/+R5RmEYyYPCo5mZgHoGvyDCLrB5B/uLW61AlSvdQTS4uT9YEFyNmlSpMLWJk1aMOjvKmEIehZLgKVysTvQx0/jGLl8PwKlJoJUsIQN1NlQPMkRR/w/4EUg4uallrcSwfdlku7bq+XWMp/FT2rK54wso9yVVat5hcN/1HxJ2jXBbY2zhZZ/JkUV0jIIXOXRKFF6lk1J1rF9IkzJpQlSQhEuuRwSot4i2lxGUmYyYo+NTbPyrFjwKbkWVqUUpsT8gTGekmdDUSyPF4SCeN8SUt5eZ0JU46/swAtgK1Ap9oi4hhly1gL8JqlQsocjqYbNn5gkaXhUmuTTujLbCPSJsIkA5vy961OYMWuIxQlzU5nSFAZxsTVJpqBSI/Z1AVNCHAzBq9Hg/E8In5+zWgkOT2iQ4IJzBxuCdYEXw7KvqGmlOUVj48vmkNWUqJsVJ7wJHuubAGA5K5iVZ5b02gjF8IVKqVNmGUAtmPkNI1Xs9hAhADB2r1ip/dLg2aaC02B76bbF7P8YRNQc4ZabubjQiLVExKtSeQjK4pAk4xJR3Qsh6b912840CllBFHO516CNEH4fg5GsxKM7j0+UHqknQAfGFAC+JLFwno9oUWWjFTLFCnr+/WPXpSp309dYbLrpz/AGIlCoShrIwitS/IUH6xoeA4kKR2dijT+nT7RQlH7ES4aYpCgpFG+PIw+OW12VzW5GsUIFx+ClzpapcxIUhQIIPSJMLiUzEunzGxiQiNnEkZuYuzhXtTwCZgpmWYM0lR7k1j3a0SogXo3MekB4rD95JUc6VBzkugMe8hzQuLOxaO9YvCS5qFS5iErQoMpKg4I6RzLj/sFMkkrw2aZKIYy3dcsV8BPjSHNL6VjNPE0rXJ1MGsUmoy4ZmcFxNcoZJqc8t2BIoK/wD5JgmVxlCVK7gCCatUkk3AsID/AJwPlWCoPlyVBSSQMpzWfUHaI8Rg5ZWezQlgrL4lAEuxISDbpGdquUdKM74a/wBk/FcRKmKFBbvKSK8g35vSKtfDgSezmBQZy5CfKpraDsdw9SUg5cr2UBrby384Dw8hKlstS0jQpAO1677DURWu+zTuW1WiJWEmoDZFBL7UJDi4vrEktM4mhUHDULHLZnu3KEpcwFmUUvRJNak3HOsMONW+bMoPah+Gj1MH7g1ja8BSJOq8xDeEU3ZztewgkylSyyciBlKu+QORBJuatSGcLUiYwWVBRVRyyVJe3JlfOLrGL7qJctYK1OQVBzUuG21rsIMY2Vzy7ejLYjHFSiVK8RcjmA1hQUgYrJ+1v8xe4qSkK7LKV3KilkvRRzE+hy7CIcUjtMuGw8ozJhYlKe8QwIZ9GJvbnpD7PBQ87qyGRjUywAlKWCQDm1JcqetA59AI3Psb7LKxCZcyegIkoOZKMrGYoUClj8vzpEvsd/DMSiJ2NIWsVTKBdCTpnPvnlbrGl9qvayXhJZykFdkgb7CLoYtv3SOfl1byfZjXL8gn8Qva5OCk9nLYz1hkge4mxWdm05tHEJv+4ytXUVX1USHPmYMxmMmYiaqbMVmWs15DQDYCCMDgStYloubk2EVZM1vg2af6YotTk/8AJUmQdIssaky5CEDxLJJ6D9T8ItMdwAystVLBuQhwDzrFZxQ5pgTUMnLUMXDk0cwsZeyzVQ3NfH0uWRcN4u4Mickrlq28ST+ZPQPHvEeDGSywtK5SqomP4gagEAUUNYARh8qswoXub+W0aThk5SQ5GdCmBSqooGIY6s0O2ujAnPFL5EuCowc4IWFKJYVdN7UIjWH2sKEDKy1Nrp13inxXCRnzP3SU5QPyliKchFccGsJKwQQDUOyg+uUxU+OjrYc0M0rfKSX7sIxOPmTJhWtRKvlyEWfC+Prl0UxSddRGbK4QXFVO7OlLY47WuDRTMd22KQoHugp+Bc/KNZjMZ3SUt1VSm7RleAYUoHaqYOGSCK9QIt05SrLlUtemvroIvxryed+o5IymlHpKiKbMzFy6uYFPK1I9g0YJY8SkDYNmI6kNyhRbwYLLxBYNtSHFbEfDn0GsRS0UBVroaf5idAAqAAbFh9doSgBGR/FY6D6w1UzSw2ERlXOIZkwDy/donAKJMJiFyl5kqrtoRsY1mAx6ZqQbKaqTf9RGLEw6D/19h9YQXlWF5i496zdIshkcf8CzgpG+IjyM7w32lSQ03uh2Cvzc2+to0EualQdKgQdQXjVGal0Z5Ra7KXj3srhcYP8Adl9/RaTlWPMXHIuIx2O/h/iJSCMLMQvvZhn7iwwLDMO6fNhy1jp0J4EscZdl2PUzh0zh3EsLxCWlImYeaMorlSFgnclDiKJGMCQoLBznUkpy301J5x9EzcQhAdSgOpaA5mNwy/EUK6h/pGeWmXhm2P1OSVNfscJxvEJcxCEskFLu3yDMwiFOKQGZbEeF+9Vmq5poH6x3NUrAm8uSeqE/aEn+RRZEkdEJ+0H+nfsb/kVX6f5OHSsXMmpCAgrIJUMqSpVQzBnpS0XOA9meJz1pUmUpAcnOshDPdh4qjYUjrh43ISGT6JTAs72k/Ij1MFYIp22Vz+oTkqiqM9wz+GwCzMxM9SnuhDpFgGKyXPk0arDSsJgpfZykoQNk3PNSrqPMmMlxn2yCAc0xyPclhz0LW8yI59xb2rnzXEt5SD5rPn7vl6w62x6MjlPJxJ8G/wDar29TLeWgur8gNf8AsfdHxjluOxy5yzMmKcn0A2AgGWkZuZvuTzi+4ROly1kTEgpNiRYxmy5G3R2dFhjGO5LkgwuGKU9osEIBp/UdAOUXHAcUkLUpVFKPpFVxbiBmr/pTRI0gMTIzy74OvCO6NM6pMWjslEnSOYYvFFc3OaVp0tDv9RmhJRnOUxXKX3hFl2Zlh+NNN98B8o98FLjY6xcysynSMqVXTYBQNlsBQ6EDrR4psPGsk8IMyWlbJNLGKt7vofU6aDxKN0ivQFoQlKwQx7pLn0pa1OQiPGTnBHZ5SwHN3CiWPozwZipc1Esoy0plL+AixSCWbSG8F4eJiu/YMP2YE5OVV2ZdFolgcpTdpcqn3/ooFYbOoAd0k126xeYL2dSkvNWFKAfILDbMbARc8f4RLEvOkZVIq41HOABjT2Q0oQ7AJcD1JIiyCadMbXZ24qUHSfDD5ZQkZixpzAtvdUeTuKoEtwoJ2D5fVq1pFIDMUpgTXVXMUAH33guRwpI75QV0IKjZJ16eUaKSOE22WHD+LLKe7IUs+8ScofZIqW6wo9USkJAURT3WY83JrCiWvQKZapckubFwTTn56wchBNgwOpp6C582gCSWOZRCl2ABcI89T8o9kTyTlJzKd2Gg5wjGLB2cJcnl+6QzsQKqYfOPFTggd4391N/hD5MpTOxD+8ogqbkGp8IUlHikDVkjn9BEU2aB4AOZMPmYW+YsN1F/hDJsxIDIQVn9/CCQZLSTU15m0SHHqlsUqNHdKBelOkepkqW3aNuEJPzaIsVLFBQDYUhra6JwwzC8exKnLIYUq/xLs/IRNM4pNIqsD+0N94FRL7ochKRYW+EQzEkmhZHxPNzYeUNvl7E2R9A+JmzCaEkvdRfzLwP/AKgtNDlURsCPWp+kG9mCK0HW/neB5qkq7qEP0EDcxqRCMfMV/wAQbfMftDVYuYXyoST/AHGCFYTRRYbA/WHdgEjugNuaD7mDvkLtRWzcTOoO4l9g7cySWA8oAxAUruqmLXyBZPmBeLsYRS6ac6DyEPTgE+86uVh6Qu9hUUZGZgM1AHbRNB5mAcXw0gd8hI2H7rG2xA90MDsKn0EVeKwtC9Dzr67Qu5jqjHfywFAAOajDDF1O4eXdiRoYhRwdRLIHmaD1MCSs26bUfG/wUxENMWmK4dkufT91iJHDln3S25DQiTOn/WY67AFHeAkTXUDpFjiMEbF49k4NhZjb984sjSRjzahykq6QThCzE7iNh/rKZUuh0oIxgSU3DdYapZjPymdZKGaKfgssZxBcxRKj5aRLw/iipSgRbURT54WeBtd2avs27a4NXxbjaZktgaqoR84iwMhKkJN6sQbAXBHOKHCSStQAB8viY0yEdnUFkEZXuzbl6dftFsE27OJ9RcIxWOPuwleFA52frpSD1LzpFAxGVQt6feK6UsgVIcWzVcHZIqSIK/mq5QMoa5vX+nTesXHGYLjMLUZzuzVp6wodMkBRYAFrlRDl/wDEKHoUtUZG1P8ASmnqq7eQgiVKUbMhOoTr1OpitVikoD5gkfD7mIEcRmLOWWFKJ940A2IH+Yq5Y3CNLKVLlAsw3J+8CK4wFqyywpZ/pFB1NhFd/KyyxnLzqHupogdSLnpFth5S2ZITLRsAx/fWJtBY6Rn8Uxgdndv1iZc4AVJP70EMlz5YfL3mudAds2/IQgrMrMO83TKNXc6/toNAHJWVVYgbn916QwSe9mAc7nToN4bOmZSCtQL+6NdbxEmbNmHuAJSNTQeW8EgUspSXN91F68hA+ZS3ygk76R7LwaAXLzF6vYfSJZiJihlCkp5JeIQGXICQ8wufyipJ8rRKhBaicg51V+kSyZCZbOSSdSXL8hpHk9JUKZkp3difqBEIQzZiU8zvcxAHIJJbmfvEhAApQdGc/NUMWgAaHWrH4WECyErlu7UbmggabMqzlZNGTQDzj1cwuMyvK/oIkUdmA1J/bQCEMqUQLJS9zz6a+cMVJJsl/wCpVvJMGJO3e629IS0E3Lk6C3rpEsJW9kh+8SpWgEenCLX4sqBoGdX2EWiEBNBl8vvAc8n8zb5aq/fpCsZNg3+ny0qrRR81eQ084jnSRYButVH7QSFKFk5QfXqo2EMVUMkZzqASB5riNjIqZ8kOcqRTk59IBm4VTZk90jQDMtjc7Ji+noSEnuElTDJLdnrRS9ecRJwKioAsEXyS3bNqFrs3KCkTcUS+Fh6C7ZtS+5JNIEmcFmHwhzty3jY4fCIlnKAMqtreajfyglOGJNQGHxH1gONmjHqZY+mc5PC5r+A/ODMJ7PzVDMsBCdyfoKxuJ8kMwsnQV/SIziAQWBOlPqq0BRL5fUJtcUUkjBCSCAHO595uV2jztpirpypuQA5cfLyg7EYM5nKqs7DbUPvaGTJGZLAFJV3kqAvqx2MWJV0c+c3N3J8lbPxCkjPLV8C5fdRH7MNUtRNHZddHI1rqYOw2ESojM9XcPYdX3YiJFYdCEFJUSzkHYip8jf1ixFTIZCSUgFWUimldjCgeXMmEOkDY61H+YUEBDjPxB0EX3DPwZnQ/KFChfA/kfg/xJfRMXvEvw1/2mFChUKwQ/gI/tEGJ8A6fSFCgkQBi/HL6j/5MWeI8I6QoUAIzCfh+ZgjC+EwoUQAMr8RMPxt09frChQEErT4vI/OHp8f/AF+0KFEZCrlfiH+5XyiwVcdBChRGQmGsSzvD++UewoRhQKnwjofnECPwz/d9YUKIMeY/8LzhmI/D8vpHsKAMiQfgnpEmJ/CT0hQoZC+SDE3R/cPpB8ywhQohAdfgPlAx93r9DChQSDB+Iry/+YZOunor6QoUMhWV8vwnp94in38vpChQy7A+if2fsvqn5QoUKGF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82" name="AutoShape 34" descr="data:image/jpeg;base64,/9j/4AAQSkZJRgABAQAAAQABAAD/2wCEAAoHCBUVFBcVFRUXGBcZHBoZGhoaGBkcHR0cGhoYGRoaGSAdICwjHR0pIBcZJDYkKS0vMzMzGSI4PjgyPSwyMy8BCwsLDw4PHhISHjIqIyoyNDsyMjIyMjIyMjUyMjIyMjI6MjIyMjIyMjIyLzIyMjIyMjIyMjIyMjIyMjIyMjIyMv/AABEIAKIBNwMBIgACEQEDEQH/xAAcAAABBQEBAQAAAAAAAAAAAAAEAAIDBQYBBwj/xAA8EAACAQMDAgQEBAQFBAIDAAABAhEAAyEEEjFBUQUiYXETMoGRBqGx0SNCUsEHM3Lw8RRiguGSsiRzwv/EABoBAAIDAQEAAAAAAAAAAAAAAAIDAAEEBQb/xAAvEQACAgEEAQIFAwMFAAAAAAAAAQIRAwQSITFBBSITMlFhgUJxkTOhwRU0UtHh/9oADAMBAAIRAxEAPwCx0dwbVxGB+lc1Fs7iRNd0TSqz/SP0p+pYiI69Saw+Td4HWiY5qAXAW5NcW7OCYH2qVUAz0qMiHJc5gY9qncCKg+N0Az0p92zdiFCz3NREZGHPQTFOGrUgiJI+gqbTaB1E7snmn/AXkwTUIMspvAiAPSu3bIAxRCjGAAKGe4wO3B9hgfWhIctJPzE/pTX1wQeS2SehArrsoPUz9qnTccRAqIjKm/rrzDcQUjocCoLOphpVSzdewq8uovBG4+v9hUumsniAPpRWSwTSl3HBB9oijhoiREx3zRdm2Bzn9Kniq4KsATRAHBP1oq3pVXPJqbb9K5VWQ6fShn3UTzwKjdD3qmQGW31olIiowlPUGrRBMD0poB608AmuFDxUohG7x0pontRAQdakgRUolgq2KX/TDpRG3NOkRV0SyJbYpwtinCOlJl9aso4QKYzdhT4pKlVRLIHmoXt9+KNdahuJ6ferIVV6DwpP6UODvMEfQUbqHAPJJ7Cqy47qeir+dWiMkuW/6jgdBUa3trfKfTtUY1KLlZc03UF3gsYX0oigreeXIUdKVAXLYAlnBHqaVXtZVon8Ms7lA3EmBnpxUuqCrAJY+3euadYVAp3HaJg8YFEapDtHB9OaVdyGeCvRN07R5gcTTrli40SQAOQDNDvqgYAxHQc1xL7qfKIB75pu0Cy50tm2onzMfU0SLy8gBQOSxmqGzeaZZwCehGYqezsJltz9v6aW0wixv6gXPlLEemKhOn2xG79f1p1rVdBbA7ZqW8m5c7yY4GB+VCywPUXI+Y8dAZpWNQCDO72ipNP4a2JEDnNW9vSAZAFWWVgnG1R7mpgrHufyqxFuOIH0qWxZZj5QW9h/fioCwWxpODgep5ojYAOZqxt+G3DzCj3n9KmXwkdXP0EfrRLHOXgBzivJUhhANOW6cjHpVovg1sfzP9x+1I+D2/6m/L9qL4EyvixKN78nE09HJGcVbP4DbP8AO/3X9qfa8FtgQS7e7ftVfAmT4sSm+J604Mfp7VorOjtp8qKPpn7mp6YtM/LBeb6Iym3rNT2kxV/d0yNyooK74eR8n2P71TwSXRFkT7K17Rp22OaV24VMEQfWoPiT60poYghiKbM1GG9h+ZqdHB/eoQaabBrrso5YCuJcB4I+81KLpnApHrTitVVzxFxqAn8k7SI7iQ33q5Kn2oqAUrIgldUfWnlQKH1OrVASSB+tQsluloxAoV2jmWP5UDe8UG3duCju37VVavx8mFQFicTGKJQfkrcH6nUMTCgfSgLjW5Adhu7TJoZlutktsB7cmmpoEGS5z83rTNkYoHc2c1OqtrhEJPpUKXrjjaBtHbmiXu27cAL7HvQDawkk5FUqLoNGiQ/5jSa5VermZP50qlr6F7Sy01pioadgAE+uKOulVX+I5I7Dk0PavSApwQBEDnAoe8GY4gepNIUXfI1vjgcWXoCJ6dfrUd1S3SeIg/rUtjTdGbfHQcfU0ctkAAABfQCmOaFqJBorAHQT1MTRWwSCZgdT/YUXaQkFRu9YqRbIBkgfXJpbYaOJctj5Vk96kFyCMrJ6TS284ipNDpPiNtVTPf07k0PL6L4XZ1nPuaM0/hd25yQi94z9BVvpPDUt+ZvM3c8D2H96lv60DitEMHmQiWX/AIkWm8MtpzLnu2fy4qd9Uq1mfG/xGlpWkyw4UcknAFYHVePam45HxCvWBAjuBPWryZoY+EjRg0WTPbbpfc9V1njdu2u52VR3JArP3vx3ZBIG8x1Ckj6V5uFZzL7j/wBzEnt+/SpL1y0hDbw5VoIAbafLMg++PpWeWqk/l4N+P0vHH5m2zdv+P7fRLp/8QP1NcT8fJ/Nbuj/4n+9edqd3mAMEGCSQJxIBjMTxT/hkwBzOeSRxjuevpQ/Hy/Ua9Bp14PVvDvxXaumEueb+lhtP0nmrlPED6V4xZ0ZiWJHthvpHHvVuAdsjty91yewgM1PjqXXKMmT06Ll7Xweqprx1oq3fVuteMWvFHDSpYbZ82+4Ae2N21vtWj0X4mA27mniWHQngOOnvR49TGTp8GfN6dPGrXJ6RFcIqh0HjExmRV1Y1CuMVps57VDb+nVxDAH/fSqjUeHFJIkr6DIq9IpUMsakXGbiZUOP5QPc1V63xQyVQ8YLevYVofxD4a7W3NgD4kfLxu77ezV5ovidtSVuPsC4ODukYIiMGawZIyjKjq6JYpJym1x4CtXrDOcn7mhRYusZS5s7t5hHt3NQeJ+IW2tkoP4eJJBBf/tzmDVZf8Qum2AWBDcDgoOgPpQrHatj8uvipqGOq+vZe6jxd9yBG3t1c8kKQCcda0h8fuou5rFx7Qj+IsT/8Zk/SsZ4JDMG/pG30n5iR96I0Pilxg6Fj5WaJzAk8Ual0jAtPKUpyV8V39zUP+K7VwbUlX7XAVI+9Umra7dueQFAeXb+3pTvgNcUI4G084BJqS94cLFslb7pkQhO4cjmeB606qQh3Y634IiwbjtdPY8TR9jTxjaAOkCu+F+JKZS6u26o4jnsR0IPeiGvkzkAd6Dc0FGmQv4cYJmPegbuigzuB9DVqgLAEyZpXbAqbgkjPvZJMxPqePpUZsCeat7uOBQty3IoXJhJA2o0zAAiCKVFs5C4z6UqrcFRyy8qBJkgfKPTvUBENgT0O6idA4KxLYA49u9Pt6eZPHYfuauQMRI2YggEdo+1H2VMYx6mq0SxO0gkdp/U0Ta1bcMvv3oLLplqkAZ/Kobl48+WPzoa1eJwQdvp/ejPD7JvPsWB1PXavc+tTlukTpWwrw3SNdbymFHzGMD09TWot20trCiB+Z9TXLdpLSBVEAfc9ye5qn8S8RCgszAKOSTWzHjUFbMspObpBGr1vOYFY/wAU/FdsSLQ+K2RMwk/6uv0ms3414zc1jFbZK6dTBI5uEf2oYafARQQAI5pOXO+onT02hTW6ZzU33usblyCRkhRiYPM8npQ+ruNG9iAZHlEAmcHA544qYaW9tgXDA+VYX9Ypi+HJBLvLZPmLCYMGDHrFZG7ds6sI7Vtj0gUq7sy2920HB3ABeOW7e/MCjR4asBHubJ4kxPMSSM5noB/d+uZ1VFtm2qGFI3CROOowp2zj170JqLwXAO54ZS5O4QeDEkSJMRVc/sMSVd2yW9pdhlibk8EcenSftR6afyghAq5zIAxjMdziqtIdYUkREie4OFmcDymfQ0ULkrdlxlMrIAEQpmDlsmOkirQMkkqDb1y2m0FxBAMgSADgbiTgH+1BanxG27EBGi5tVWOFUK5DMP6p/vFEott1UtbLKQqkcKgA2gknkwwOOJ+tRpbZmVGdV2KSwwCLe8AoSTwYmY4UCc0bjYEZKJDauIu5Su75iJIxtkTA9R9cV3S3WuKbbhZBKKRw0YYAgdsgnEgUXrr9sOWUIxHywfmLhVJ8owAB7z7A1UNfVbgG3yySDw2QBt6YBn6GgaS4GJuaug6z45c01xVILpGe8g9J9IxW/wDBPGrdxQyOM9Jgg9iOhrzm64YiVAXAPBHHOczP2k0Bfsi2WYSsfK38uMkMxyG7d60Y87So5mo0Sk76Pf8ATaucGiSK8z/AX4kN8PauNue3BDf1KcCfURXoOk1QPlNbYS3Kzj5cbhJxYYKxP42/Ddu4Pj7YEj40YJHG/wBCMT6Z6VtqZdQMpVhIIII7g4Iq5RUlQOObhKzwTxXwnazJbIjHJxHPNQWFVIa6AxDDA6qMdal1evaxqLiBVb4T3E82ZKsVDfYfnQeo8Ta6264N0CFUAAT0n0rnyl4Ovj9PyyXxOF5SLv8AD5n4nq/6ihfB1/8AyTbP8zFT9zRngljYn8Rgr3HkDqPQ/tQnh1vbr4P8hZvpGP1odrVD8WSLyZue0v7I31pbdtZPTr0qo1fiTMGKhQpnBEz9KofxZ4sWdbSEgKJaO54H++9M8L1TXF2kxtxjk1c8nNB6XQexZJfwC6W/dN1QBu2eWODE4j0FXjn4gKhtjdgRI+nf1qj1FgqzFd6sOuQTJ/SuK7NCgZPUjJPcmkPJxQ5+jqWTfCVLuu+S90129aaVbcOCGmruzrw4xyOcGPvWb0n4buOfMwA9Cabp7bae61tj5Wyp9R+9MhJrtAZ9HuT9ybS8KrLzU3gOTmh2tyJBzPE1ReJW7t1pSAo74Y0/Q27iupdid3lPv0p+21Zxbp0WxMiRSqR9GynBwelKgDssNKwCIDAwOPapHQAwM96i0aEKAc4B9scVNcaBLQPWqcrIkRoQgjqewqPWaoCNoA74mlcuhf5sfQVGb0/KJJ4mhLokTMMdxHTpJ9B1re+D6AWbfADN5m9+g+n71mvwroWuXN9xtwt+aB8u4zt+0E/QVqvEL+0VrwQ/UZssre1FN+I/GUs22uOcDgdSegHrXkPi3i93V3B8RilsmAgOAPXufU0X+I/FDqrzNJ+FbJW2OhjBb3P6VVKgJIySBPEDnjvPSk5crk6R1dLpFGKlLsv7+kNtFCgFB1mRABIPvjtU9o4J6COk84FCteZVG4+WJCz0HPuBPXtUaa8ywLbUC+WBiQwKlpy2f/XpmvwjpKDq2h166AbglyVgA9DvkEFQJGA3/uRQl7UuzAM08QsL3ORA7Envmur8O4PP5Lg3ncQecEBo5mRmBUWlt7QHHPTgfkRnpU6CQ13YiN5Ycx1GAMkiQcAYjrT7WnGNwPGPX7ekCifgYiILcmJ56mef/ZqcLG1YkAZxn0FSmTcvBVfBkRBETM4+vtx9KdpklmmPKIESOPXsYiKLdNpzJJwQAY/2aaFCzJCg5iJJMRgVS4Lbb4RAmlubiEIAMFgfcEA4M5GKsbCXBcZ2QNuALDfElIO49WiDzMTQLX1xsG2JyZ4AkyPp+lRPqGI6kcyYz04mIiPvVqVdEeK+y11t+15Va0YEgEMpENtaAeZ6VU6m2Ru2ltp4BJOBxJAz+VPXVckqJL7zC4GOB5uPT3nmra14mrIwVQpyEJAhVMDGc55z1qP3ApOHXRTpfL5fEduSQRJzJEAgTgD7zG15kJ2mAT182M84/tVxf0Vu8rXbYCuAA3OWkADHlzHIqn3sQYAB6zDfTIgf7zVPsNNPgsfBfESlyVFtGIhnhVkDOfStLY/E9y2wa6FCAkHaCSRHMc9vesjobLMy7IEkqWYZAIHB3cjOOfvVr4rbAskZIUgD2MZPXvT4SklwzFmxYpOmlZ674XrVu21dTKsAQe4NGRWB/wANvEA2lRQf8sm2foTW+UyK6EXas87OO2TR82eMXzd1V9lzvu3CvsXaPyirGxYXSgXLgDXf5LYyF9TRN7Urbvm2ij+GXFwbY+RisehkGgtfdDtO0hp68/7xXPyPbyei083qJ/Ci/akr+/2IdLq3uX1djLTIHAA7AdBVr4leFu+7CJcIZIiABH6iqjTkK4JGSYDe/p1or8V7v4VxFBkFDPAIyD+v2ooPcjJr8fwdSkuE14+xVXLxd2YmSSc/lV7+Gtf8K6AY2tgz0rM25B80T1iiEelTTTs7uncZ4tr8o9B8b8XtovlVS5wDArMafX/xN75/30qqa4TyZpytSptt2atPhjCFHp+h1iNbDqZrLfiTUb7igcr5jVNofEntBgOD09ak8NdncjkuQCfSZNMc7jRkenWFynfBcLZbkDkZzU2m0ty4yuw2qvAnJPc1aW9OIzn0iiUA/anxfB5edXZDeukCBn1pVMUHafelV7UDZHZYhVAwIE9OldvMsyTI96p01I2Llt0DEY4pw1KsDA45z+k0pxYaaH6h1JYnA7D96fYYGM7V6Ac0KzmI2kbj0BNG6ewo2L5dzkKP6pY7Rx6mrSZbaN/+E9ELWlSBBf8AiGTJ80bZP+kLVJ/iF4p8HTXGUwzDYvu2K190BU2jgAAewwK8a/FetfU3brpBtafCzwXmGcjqcED2Na5SUIUJ02J5cllBpkb4YtjBMe4AgyeoiOnc1P4Pp/PcklgBDdS3WBPektvbbdzksI4+hjsP7ZozRXLdu0AzTLHEAkwcEz6/tWCUqPR44XwE63VKtt1Kk5IO0EEAAAAyBtUz7HMEzQTpub4lrzAlkZTtkYgGDHIkj1ijbTs1wOQNrBEjByo3AOGz/WOSZjrIoe/pLYfcXUW3YggqQ6t80MOkE+gge1W48EU1Yyw5gqxaYgE5wpgAyImOD6U62g2hThScSAMR359veiL1m2VAXeTHOFH2In/fNIW+PT17jP8AuaGibk+jrCMzycyRgdD6DGB+9IIAS0nzcfaB61IFk7QAZIA967cAZCVnap27pHKiTABmI/32jpdkjbALkKRnbkAmPyHqfyn1obXWiGJMndwSQAPpTruqAPlWQMyR+9R6jXGChEg/90Q0DPBBHGCJ9aGvA6Ka5IUXzTAIxiTAzmAee/NLeRC7jGeBjPPX9qJtm6QAACpj5rZEBiMnaIIz3om+lu35QSbs+aBhBhi0HzCRjJ+lWoyKeWK+4AUKqXPy4EyBM5GCROMx/wAgq7b+Gq5GYYQJkiFOTiMnvQRsgkkHaBmdoAJyQJ4k5+bp+ZGxrihSSdomWDYAnO5gAFJxB4I+9qJUpc2S2hBI3qAokbsSSBMR1GRzwPvDrlBueUzuG7pBJAJ/VveBUrWdjFJYqeJDDJjMHHB5Bg4zmozvZgoWCBB2kjcoMgEDnoJ9aF1dBLqztt2R12tG5THzCTMBTzBzE+gzUuhsq4bfcCtwQxPMnBPSupe+G4KqW7jd0JJIYn/xPHTpThrVt3LuwsA0OpWCBMyjjgDcAe+OxpqVpGaT5fBJ+AdcdPq2sv8ALdMqem7JH3GPcV7Xo3la+etZqma4LibVKEOoAMc7gfbH5V7n+HtcLtq3cHFxFb7jitmCdqmcPXYtstyPKP8AELRfA8SuEuEt3kW4MTO6VdRHXchP/mKqb921sC29xIOSwM9sf8V6V/ilpAUsXfICGe2bjCSgdd0j1/hkfWvPvCbFo3RtJKrxu5J7x2pGo7o2elYUryu+Oq/yE+N6Jbdi1c2gPvUH1wTn7V3V30FqXTeMYOPr6VN+L7+5rVhM7P4jntOBP0n7iqvx07ltL3k9sD/mqVRL1kZZp403y7A7h0jHzC5bMT5WDfkZrp8OtkBkvYPy/EQqD/5CRQv/AEiAHp3NP8L0259ssVPInpUk4jdNjzU9rfH15QUPB7sFgFZVEkowYx1IUZPtQ62WbKBnXMMFYSJiYIkfWpkvXLJiCsTFxflMf1etWX/UJ8MXbW0XWPmA7nBPuT+9A4Ki/wDVMmGdTaa/jkp7dskxFa78PeGFRvIz0/eqHVBwwdo3TmBAkd/WKttHqmviBcKRyP8AfSlwS3UzXrMuTNp1kh01z9jQvcVMM4HtQp11tZMN6bhz7ChrfhTYhmc+gj8zRY8JG4fEfH9KmT9TWlHnylfW3bjEKG9sn9KVbbR6UIu22gUd4yaVHYNmIRQFEmZAGOnoKS3VT5VBM8809bBZV4wBn5enA6fWmPptpErtBHP/ADVWmFTHf9ZccRJijvw5ZB1enBIJNwGOvkl//wCar9gOZY9D+09auvwwFGssQP5z0xm24q49oGXTPTPEGhT7V4jotUPh3CyFg73RuHq2Q3049q9s8U+Q+1eBeF3SqXh0+IpOem9l49yM0WfpGn07t/gKub1GwgFFnzdWHBnIkQecZA9ZfqXtss7ZI2hYGDBJdYYiDwJg+nWp9dpCxTYCxKKwzIIBAIgZESM1Vve5VyOykGIyZXqO+SPrWFN9Hd2p8pl5o7i7VRFDqSNyEKDksQw8/QqAMEipyixDeRoAi4xyBMEwQZyR5jVdb08YK225Ek7d0wCOx+UEGeoOaI+IoHnCvGQJPPdmJO4wAI4pt/Uytc8Cv3VEBCw/qJnzASRAPTpOJ/OufH8pgTBg/v7V3U6rzqwVuGUAEQCwEepJiSf+arDI/mnJn+5J6/8AulTdD8cdyLaxcVZcxIA2iCTO5f0kH60l0uwMSyurQBtAB3EQJOSCeDjgGgneLawF5kT34yf5eufSpdBqQWKsTtWCiiNoZu+JZQTgTAiqhUgppxXHQJrfELqOVICg+VoJCEKSZkZjORwR0p2n1bXHZCiAydpKnaWYNsndx1ggZwOgo02SoXKhgABOcrtMOOAWB5JPGD3EuWFuWpbazKTIOG4IXzATEAQOOOwo7rsqrXtLDV3lt2yCduFgktII2lpEbvMeccz3JqvfWK4DbYTaZjiSPmnhju3cznuabduo6LbRQjQspKjLnaCCQZltpJwYXpOY/EW2nY+8sJAacOrZHJ+bdJ+80yS4sywfuphGjuo6spG6NphYlhngHO6ccgmec0y9pGU+VlYMO87SMxDTDeY+tCoFO5NqsY8twSuYgqR3MzH2qXZ5QzkgxtMEdzDEn+bPNA2PSaYWCdoDAkQpVpz1EgzgEA+8DgiuXdRbV4cCDiSq/wBS4bPuJ56xiaQYImDMc98d8e337VHqbjK+5W4UElTIJO0gAGQSJj0oP1Bpe0ZrlS2WbzLMhZKkOgaFKxkEZmf2qttwqtI3bxuyxCjzP5mA+bCggeh7xTfHL8sLancLYImWyTyAGOOOB13ewDuagnInaBsAPYoAT7nbNOiq5M83bUSz0NoMskiSYnqTjFekf4bayLZsEy1skr6o5ke0EkfavNvDP8tgQYDCD3PbOO35VqPwheNvXW1IALbkIH+ncP0FTFNxmBrcCnjdeDbf4m2d3ht09UNtx9Lig/kTXhq3SODHtXv/AOOlnw7Vf/rY/aD/AGrwrQeGM4L3D8K2OS2CfRQf1P507PG5Gf03URx4pbnSs7a1jQy8tcIljlu0VbeM2v8AKnkBpjp8uKE1HituydunRZx5zlsnIk5ov8TXEuaW2+S25ZIkSSpmf99KVGIGq1Dlli0qXNfeyk1N2SFHA/WrLwQZaGUGIE/2qhsEdMCrrwW8q3ULcTSp9nd06Sw8fQ5qd6OxkEmQZEgjiCDT7KW4J+Gbc+pZfp1H51vdRoLVwDcqkfnWW8V09lH2W5PfMgUMt0F2Ien02sfvi7rtAOouAytsEgnmKaLT2wLg+v8A7rVeA2FEDGad+KbSi2zAZiqUXJbmx2KWPAlggvb9/JceFXzeso4O0EZ9xg0TauW7eEXc33+5rNfh5StvYWMLBI6SQCaukB6fYf3NPjLg85qIKGSSXVlob08sB6DpSoVbaqPMQD2HNKjsQZ7TKzBIBWQMxNTa3SgLlgT69/YcUKbx2SGhQAOc9OIzRGj07XVlVdiTyfKse56e00NRQdtldbSf5se2PtVj4EijUWW3FiHXABwCQJx0zzRw8FQbfivgfyqdo9p5P5VHf8ctaYFbaqAMgJzI7n6dTRR3N2gW0lR6Jr1lT7V8+gm3qdXazk3kiY5JYH1gCvoR2DIGHBAI9iJrw38RaRrXid9hidrrgGZSODIOZp2b5bD0Le9obovEBbgnLbSkhuBMjHbJM9Z9Kd4g1sF1gKGIIKkxIzgqJPM5zWZu6s7mO0TJ4kRHBGTjpGelayzqVvW5MMU+GTwPmHmYg8gMB069qxyTR3YSTv8Auc8Hvh7RTYXRWI2wWMYYQRG3nr1mKndZIhEXBxO6RjpMnOZH50PoNTbt37ikBQwgiJkjJPHAMwI/mFFDUS0tcAztXMbRzuECR7niYq30KXEnSA9SpBg8iBgqcYESPSMUE+IjEiYH1PPEx09KsmS4VaATIB82cEf93WPtuP0fonxOwuxEtnie2JnLemG9YW42OhNxVkdi78S38NIJXzCYOCH3g+k/rQb+VbjFVV0KREHIOSAwMyMjmQDNEDSwwa0UYFZIDQYMjMcRMGqy7deHtsAzAYkg4C7QojM/KwziKuKaYbkpRdGgF93Ks6EgC3IufM3xCItqq8ZAaW7Doaj8Q06W7UlShlRCmRImYOCDiZxxWfbVbQHmHyJzvPmO7zEkqYESO8DAmj/EBcKKbrNuYnZbjCgZM+w2+ssaOStAY1tkueCHxDSG2iXVKurGN23KEZAmcNOfpTV1r3B5mBPzAlYMiI6egOO1MS5aCFWD+bqTAHylWgckZ46U7/ohDMjh0EMGhgYLbRIiJB5zVKTUaCniTlufYSqA4kiTuJxnvPvzNTW33E/buJjn6/vUg8PucEoPKTuDEyuMqBzg1HfuFCAq3GLDHk2yQccyfy6dqrnsGNN1Yr58sD15B4H/ADQV8ASHbaYYs0GeCRImMkoBA61NqNXtKyULRLgKVzMgMSPNzOAP2F1JV1+Ix2fy21zBAI3QMnaARx3xxQxT3DZtRggG1b3Anvk85J6k01NGXnafKOSTAE9sntVgNKdm9QsA7Z5zgkQZ+4P0qaxqgpi4qsASsHIjIOR27jvROTFwguyTQW0A2udq/KdwOSRMyMegBx71cfhUW7mu0/w0VArO0CSSAhEn8gI/aqZ0BJJKlQCxZdykYiCW8y8qIJjnma1v+HWnDat4O5bKEBtoXNzbOBj+VqZjjyjNqslY5P7M2f47u7PD9Sw52BR7syqPzNeKa641zalwnauAQOXz835D6etep/4tarboltyN126gAPUW5ukfdFH1rxp955lep5z3nPfpWjM+TiaaE5zW1XXga1gFh33D061feJWkuWfhm4qNIZdxxInB9Oc0Pa0RZrTn+ckx6LAn7kUvxOm5gRjb5R9OZ+/5UiEqXJ1dZhefMlCk4q3/ANFNc0ly3AdSJ4PKt/pIwafbenaXxJ7WJ3qcFTlSOMijU01q8JsnY/W2xxOfkP8AY1JxvodpdW8aSmq+/gnseL3VXaHxx7UL8Q5PNDi06tsZSG/pIzXQ9Z5RO3hyQ7j5LHSeJXLZBU8dKsvGvGRdtqByYkdorP7hByJ7Zk9yPbH3ojwvRteurbUcnJ6AdSaiTXCBzfD+Z+DZfh+yPhh3OWMx37VobaMw/pFNsaVLYUIoPAn2oh/+4wO1aYwpHks+TfNy+oLcuJbwAXb0zFdqdU/oX6mlTKEWU+kOjtIrO24wP8wz0HC8D7VBf/FTN5bduBwrEnPTgCgdD4aluHutLxO35j0jj+9WFhd7wiwefKJj1ngD2qoxT5I5Mq9Tau3Gm9c29+YB7R+9W+n8ESJ9MGJz3AOKNHhiti5HUwJJz3NWfh2nAa3bAxKgDnA5/KicuaiUo+Wa2ym1EXsqj7ACvNf8TPDmW5av28E/wyexBLIf157CvTjVV4/4aL9l7Z/mGD2PQ/enTjuhRWmy/Dypvo+cbgKsWxuUmVMgnncOIjBEY5q88CcLdcBiB8NihxkGGSZ9CCfUGhvGtGFLbgFdSUcD+pZyRAie4nj1mhfCtSbdxLnOwxBPQzj6gt9qxvmJ3o8TtdM2ug0qOu51DF2Z/wCYLljnHoFE59ua5YsBCQQJ4BkGcg44iIMgnt7kPzWW/hFjab5cEwDkRJiVzz1JqXUaz4i+VMnBJOMD0HPf2qri0SUZJ8dMdc1RYtByIDMADyAAATwD5jPP9pLSH4ZRSCRMxLDbyecE5Xr1rlqwShQQWkMSPlYg8HrHp0qbW39tvdcBCgiTIHJEg+uI4oafku10hlxAP4isAOSoADQInbAjgtMjr0qtt2P+ouF8BSU3QBHyeaeeqiB/3GaLPiWm2qCVYCQdyluZyesdIH9qbpzaCGCgRwzrDAHcoMbkkdI4ziKnAdSrrkqtapR2RcfywoCyDBIJGYnnoZ6Va6Fttt1BURb2jzAE4y27qeZGOtDeK69SfKQWKqhachpk7ehxIkYzQ2t8UhdiIAqmAxO4zB3AdIljkDMA1Tkxyxt1wWOl0zG3lEKkqBt/lCkTJkmccAZxRGmthWEgKsbdzRMZbJBgnKjJj9Kz3hniBttuMkYwIgCc47icR7VYa3xy2EbllaYEwVMQpiMwRmT17UUWqFZcclJ10G6i2Ft7EXgfEUAxg/OATxgmfQ8VUM9y4wUKUBbbLFyRMtt83mwAegGD3FCX/E797zSeo5CKZ2gjJ2kcffNXdjw4hrj3rpuQgby4UbgQCD/NwoEdSKtqwIPb55Al8IRXZblzdsUsygEKDBKglc5EYwc0zX3rXli3ntP+Wk+URwGIkn15zR98p8TaDtm2oRR13sciPpnoM0Fd0e1pMBslgSC3OX9iTwc1TdLguC3S5YzV6osiW9oCAgmcEmI6cLk4Hf6UX4V4apLXGMIoyPlkESfpGPrT7GkUW2c+YlWMkZ2qYYfWG+3FHX9TbuRaTzKYZiIAAJkge/AjvQxVvkOc9kWl/I7XWE3fEgEJkgnnbs+ZiRkTOedorZf4Y+Hm3pTdad11t2edo8o/ufrWDt6d9Vet6dCf4hljBG1Jz7wFJn+or6V7G729NYJPlt2k4HRUHA7nFa8UebONrMjSUPqeXf4r6gXtUlgERZWTJxuuQSD7Kq//ACrJ+F+H/EuBCQwHMce1R+IfH1F25ecBTccudzAQCcD2AgfSnae38IGdQiTzskmOuYxikZLlKzoabLiw4qTV145Lm3cV9Sdp/h2V+Gp6bplj94H0oP8AFSIrhUMyNx9ziiwLdnT7kyrd+TIPP1rL75YSZyKGXPAXp/vcs18XX4oV3TLHeoQGECAu0gSuD2BaMT685zRtxiqyMZgd6Wgt7nAiZ5BqOdBYsDyJyXjr/wBLu5fb4S27uAYAuDLox+Uz0/vNNGgUgks27sIziT7+lD3rb/A2xJYxEAQoJCyfUyZPYUyx4j/DAYbWtggMZk/25iraUqs5cdXPT5ZKC/HaTIjpjLsyYwqg9ByT7nH2rT/hS9ZVSnDnk9/Q9v0qk1bgqrDlxJz6kD244rq+EXtvxFU4zjmkb2p8HoI6dZNMlN03zfXLPQg5iEH1Nc+HBljJ/wB9KpPwz401y38N5LrgQMkevtVxb1Gflz0zWqMtys85mxSxTcX4CTcJ6GO5x+VdruzcPMZ9BxSoxBWaDwvyKbjT5RgcRHBPWrdQAAFWBx2A/wB+lD6dpVc8Kv6Cpd3c/uaXJt9jEkh8AAelFeGkfFt9M/2NAMWMxiOp5+1OtkIQwlmUggnuO3QfSrjw0U+UbRqYRXbVwOoYcESKVbkY2eaf4k+BsgbV2hKkBb6ZgjhbuOo4PpHrXmt3ThSGWWQgFoiQJiR0wYI/PmvpG7bDAggEHBBrxr8a/hhtI5uWk36ZjO2Cfhk5IxkIf+ay5YU7XR1dHqLjsl34KPQ+K3bQOPiWwMmCVgwSSJlTxM8H87LTXUu+ZPKegECI4iB9vaq7SadmQm20KDIhgGWT8rCPNACiJjIxmoLQIh08t1Wg2wCA2YD2+gzyvoSI4pEoccHShkV1L+TQNqmUFSBuWDJDAjmOI7/n1qTU6D4tsgXCxPmA3Eo+I+p5+p6UNpPHrbrF1f4gBklRM5xx6xFSaTxW2AFI2W52qSZ8wHQfNHHsD7ChTvhhOLXuSMhqtOATDbfRg36qDP1AodbzqcEMB6mPzE/lWt8Ye3cZRtXcwyynEdCfWB07e1U17wyADbcPJwBIYQCSfSKtTXTQbxSaUotoFtB2UkIJEyJiAI/qxJnA5wcUxUvM5tqjFlmQADEEAmegkjPGRUjaZ7bSyMrA8sv7jmnLduSYLSwKnLZB54OZk/eruH0KcM7/AFDNPbuuH2puCfNEEDMYI5+ldbTsxVn2hTwSTtMdJQHPTGc5iiLb3YhmbaMgYVZPJI755gnNTrZGTcZjmdq/1R1JEAx+1U5RT4CWOclUmG6BrS2bu4K1xw3y+dUUY4MBe4EkmATxXEV7gQMsgkbjJwqnyjJ8qgEkf8Vy3buI4S3bJIXeMBj1gkSQO3agtTrLhOTBVfhmPKNoHBjnmqcmyLGo9MsfE9SbV0up8zIyLIkqDgz65BB9uhqpvahmJZmMnknkz/vih3udiPeKm0BUPuuAnaCwH9TRCrI+UTkn0qNX2SMlFcLkfpixYAFlSYLGQD3GMd8GtAl21bUi2dq42MZJdlkxxkAjn96qRrhtUbFMFTkg8ZIAA6n3j616J+EfwsbjpqtSgVUA+Da6ATKu89sQO4ntTMSt0jLq8uyFyZafgL8PmxbN26sXbnQ8okyqf6uCfoMxWZ/xd/FEbdFabPz3iPSClv3yGPsvetd+OfxWmgsFsNdfy2k7t/UY/lHJ+g614Rrb5u/EuFiXZ5JJkksFLT9RWmTUY0cSG7LlTavnoHN4soBM5P8AbH5fma6gzXBYo3wvSFrgngEVlbTO/XwMbk1VFtZtq9r4G/bcwwDAxjgSO9UNwNbcrcUqy/ynB9/b1qXxPWE3WZCQFO1SDHy4n6kTVlptfb1ttbF8i3cBi3d/RW7rk4+0UW23Zz4ZZYoUuU+X9iquXd0eg49/+KO8NcC4smBI/WhdX4TdsuUuLtIxuJUK3qhJG4QR694rlswRu9OO3pSpxOzo8kZY6Nl4p4NeVviWZuqywyTxGVIH7VDZ/DTsksrBiMljEdeB0ojw3x0ImLgZRI82DiOP0z2oDxf8TPeGxRsT3yff0qTqv8AYML3XGK58jdDol+JAbcEMk9J7CtzowNleZafVMnBrSeHfiPyhXAEdR1pWOSi+TVq8M5JNckbD4WshSVDMsx/3SDWkunZxj1OTWKTU/F1asDgun2UzNbXU6oQxUbz2GPt3p+Lycf1KNSjfdcjbutcCZUDEDr9Y4rtU+pvFvnZR12j+8UqZTOZwajS/5a/6R+lSaXmlSqiyS58x9qYflpUqhRoPw9/lH/Uf7VaGuUq2Q+VGWfzM4Kh1NpWRwyhgQZBAIPuDSpVJ/KyofMj57s+VtYq4ADQBgD+IvA6UdaMtnPzf/cV2lWJ9neh1+P8AAL+J1AZSBB33hI7KRtHsOnagU4+9KlQ5OzXpvkHrXLXzfWlSpTNkOi+8Bcsw3Eti7yZ7d6Qtj4hwP8wdB/UKVKgfgHy/2GhB8O5gYEjHB8uR2rj8j3/u37D7UqVMFSCPxCo8uOj/AKVltUg+JECMYj2pUqYuzN+kKtWVk+UcjoP6TVbcYxzSpUUgYGj/AAGgfX2AwDDcMESOD3r34UqVaMHynK9R/qL9jwT/ABMcnX3JJMIsSZjnjtWe0CDdwODSpVny9s62iXtj+w5qsvB+W9v7NXKVKx9mr1H/AGz/AAUV7gV3wrLXAcj4fHs60qVao9HDl0a/x3zaRS2SrsATmBK4Hasu3y2/9J/+70qVJfRt0HyP8nbfA+v6mpBSpUmXbOzpP6Mf2O0mpUqA2Fl4F/mj61qvEmIVYMY6YpUq0Y+jzPqv9b8AmkURxSpUqccw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84" name="AutoShape 36" descr="data:image/jpeg;base64,/9j/4AAQSkZJRgABAQAAAQABAAD/2wCEAAoHCBUVFBcVFRUXGBcZHBoZGhoaGBkcHR0cGhoYGRoaGSAdICwjHR0pIBcZJDYkKS0vMzMzGSI4PjgyPSwyMy8BCwsLDw4PHhISHjIqIyoyNDsyMjIyMjIyMjUyMjIyMjI6MjIyMjIyMjIyLzIyMjIyMjIyMjIyMjIyMjIyMjIyMv/AABEIAKIBNwMBIgACEQEDEQH/xAAcAAABBQEBAQAAAAAAAAAAAAAEAAIDBQYBBwj/xAA8EAACAQMDAgQEBAQFBAIDAAABAhEAAyEEEjFBUQUiYXETMoGRBqGx0SNCUsEHM3Lw8RRiguGSsiRzwv/EABoBAAIDAQEAAAAAAAAAAAAAAAIDAAEEBQb/xAAvEQACAgEEAQIFAwMFAAAAAAAAAQIRAwQSITFBBSITMlFhgUJxkTOhwRU0UtHh/9oADAMBAAIRAxEAPwCx0dwbVxGB+lc1Fs7iRNd0TSqz/SP0p+pYiI69Saw+Td4HWiY5qAXAW5NcW7OCYH2qVUAz0qMiHJc5gY9qncCKg+N0Az0p92zdiFCz3NREZGHPQTFOGrUgiJI+gqbTaB1E7snmn/AXkwTUIMspvAiAPSu3bIAxRCjGAAKGe4wO3B9hgfWhIctJPzE/pTX1wQeS2SehArrsoPUz9qnTccRAqIjKm/rrzDcQUjocCoLOphpVSzdewq8uovBG4+v9hUumsniAPpRWSwTSl3HBB9oijhoiREx3zRdm2Bzn9Kniq4KsATRAHBP1oq3pVXPJqbb9K5VWQ6fShn3UTzwKjdD3qmQGW31olIiowlPUGrRBMD0poB608AmuFDxUohG7x0pontRAQdakgRUolgq2KX/TDpRG3NOkRV0SyJbYpwtinCOlJl9aso4QKYzdhT4pKlVRLIHmoXt9+KNdahuJ6ferIVV6DwpP6UODvMEfQUbqHAPJJ7Cqy47qeir+dWiMkuW/6jgdBUa3trfKfTtUY1KLlZc03UF3gsYX0oigreeXIUdKVAXLYAlnBHqaVXtZVon8Ms7lA3EmBnpxUuqCrAJY+3euadYVAp3HaJg8YFEapDtHB9OaVdyGeCvRN07R5gcTTrli40SQAOQDNDvqgYAxHQc1xL7qfKIB75pu0Cy50tm2onzMfU0SLy8gBQOSxmqGzeaZZwCehGYqezsJltz9v6aW0wixv6gXPlLEemKhOn2xG79f1p1rVdBbA7ZqW8m5c7yY4GB+VCywPUXI+Y8dAZpWNQCDO72ipNP4a2JEDnNW9vSAZAFWWVgnG1R7mpgrHufyqxFuOIH0qWxZZj5QW9h/fioCwWxpODgep5ojYAOZqxt+G3DzCj3n9KmXwkdXP0EfrRLHOXgBzivJUhhANOW6cjHpVovg1sfzP9x+1I+D2/6m/L9qL4EyvixKN78nE09HJGcVbP4DbP8AO/3X9qfa8FtgQS7e7ftVfAmT4sSm+J604Mfp7VorOjtp8qKPpn7mp6YtM/LBeb6Iym3rNT2kxV/d0yNyooK74eR8n2P71TwSXRFkT7K17Rp22OaV24VMEQfWoPiT60poYghiKbM1GG9h+ZqdHB/eoQaabBrrso5YCuJcB4I+81KLpnApHrTitVVzxFxqAn8k7SI7iQ33q5Kn2oqAUrIgldUfWnlQKH1OrVASSB+tQsluloxAoV2jmWP5UDe8UG3duCju37VVavx8mFQFicTGKJQfkrcH6nUMTCgfSgLjW5Adhu7TJoZlutktsB7cmmpoEGS5z83rTNkYoHc2c1OqtrhEJPpUKXrjjaBtHbmiXu27cAL7HvQDawkk5FUqLoNGiQ/5jSa5VermZP50qlr6F7Sy01pioadgAE+uKOulVX+I5I7Dk0PavSApwQBEDnAoe8GY4gepNIUXfI1vjgcWXoCJ6dfrUd1S3SeIg/rUtjTdGbfHQcfU0ctkAAABfQCmOaFqJBorAHQT1MTRWwSCZgdT/YUXaQkFRu9YqRbIBkgfXJpbYaOJctj5Vk96kFyCMrJ6TS284ipNDpPiNtVTPf07k0PL6L4XZ1nPuaM0/hd25yQi94z9BVvpPDUt+ZvM3c8D2H96lv60DitEMHmQiWX/AIkWm8MtpzLnu2fy4qd9Uq1mfG/xGlpWkyw4UcknAFYHVePam45HxCvWBAjuBPWryZoY+EjRg0WTPbbpfc9V1njdu2u52VR3JArP3vx3ZBIG8x1Ckj6V5uFZzL7j/wBzEnt+/SpL1y0hDbw5VoIAbafLMg++PpWeWqk/l4N+P0vHH5m2zdv+P7fRLp/8QP1NcT8fJ/Nbuj/4n+9edqd3mAMEGCSQJxIBjMTxT/hkwBzOeSRxjuevpQ/Hy/Ua9Bp14PVvDvxXaumEueb+lhtP0nmrlPED6V4xZ0ZiWJHthvpHHvVuAdsjty91yewgM1PjqXXKMmT06Ll7Xweqprx1oq3fVuteMWvFHDSpYbZ82+4Ae2N21vtWj0X4mA27mniWHQngOOnvR49TGTp8GfN6dPGrXJ6RFcIqh0HjExmRV1Y1CuMVps57VDb+nVxDAH/fSqjUeHFJIkr6DIq9IpUMsakXGbiZUOP5QPc1V63xQyVQ8YLevYVofxD4a7W3NgD4kfLxu77ezV5ovidtSVuPsC4ODukYIiMGawZIyjKjq6JYpJym1x4CtXrDOcn7mhRYusZS5s7t5hHt3NQeJ+IW2tkoP4eJJBBf/tzmDVZf8Qum2AWBDcDgoOgPpQrHatj8uvipqGOq+vZe6jxd9yBG3t1c8kKQCcda0h8fuou5rFx7Qj+IsT/8Zk/SsZ4JDMG/pG30n5iR96I0Pilxg6Fj5WaJzAk8Ual0jAtPKUpyV8V39zUP+K7VwbUlX7XAVI+9Umra7dueQFAeXb+3pTvgNcUI4G084BJqS94cLFslb7pkQhO4cjmeB606qQh3Y634IiwbjtdPY8TR9jTxjaAOkCu+F+JKZS6u26o4jnsR0IPeiGvkzkAd6Dc0FGmQv4cYJmPegbuigzuB9DVqgLAEyZpXbAqbgkjPvZJMxPqePpUZsCeat7uOBQty3IoXJhJA2o0zAAiCKVFs5C4z6UqrcFRyy8qBJkgfKPTvUBENgT0O6idA4KxLYA49u9Pt6eZPHYfuauQMRI2YggEdo+1H2VMYx6mq0SxO0gkdp/U0Ta1bcMvv3oLLplqkAZ/Kobl48+WPzoa1eJwQdvp/ejPD7JvPsWB1PXavc+tTlukTpWwrw3SNdbymFHzGMD09TWot20trCiB+Z9TXLdpLSBVEAfc9ye5qn8S8RCgszAKOSTWzHjUFbMspObpBGr1vOYFY/wAU/FdsSLQ+K2RMwk/6uv0ms3414zc1jFbZK6dTBI5uEf2oYafARQQAI5pOXO+onT02hTW6ZzU33usblyCRkhRiYPM8npQ+ruNG9iAZHlEAmcHA544qYaW9tgXDA+VYX9Ypi+HJBLvLZPmLCYMGDHrFZG7ds6sI7Vtj0gUq7sy2920HB3ABeOW7e/MCjR4asBHubJ4kxPMSSM5noB/d+uZ1VFtm2qGFI3CROOowp2zj170JqLwXAO54ZS5O4QeDEkSJMRVc/sMSVd2yW9pdhlibk8EcenSftR6afyghAq5zIAxjMdziqtIdYUkREie4OFmcDymfQ0ULkrdlxlMrIAEQpmDlsmOkirQMkkqDb1y2m0FxBAMgSADgbiTgH+1BanxG27EBGi5tVWOFUK5DMP6p/vFEott1UtbLKQqkcKgA2gknkwwOOJ+tRpbZmVGdV2KSwwCLe8AoSTwYmY4UCc0bjYEZKJDauIu5Su75iJIxtkTA9R9cV3S3WuKbbhZBKKRw0YYAgdsgnEgUXrr9sOWUIxHywfmLhVJ8owAB7z7A1UNfVbgG3yySDw2QBt6YBn6GgaS4GJuaug6z45c01xVILpGe8g9J9IxW/wDBPGrdxQyOM9Jgg9iOhrzm64YiVAXAPBHHOczP2k0Bfsi2WYSsfK38uMkMxyG7d60Y87So5mo0Sk76Pf8ATaucGiSK8z/AX4kN8PauNue3BDf1KcCfURXoOk1QPlNbYS3Kzj5cbhJxYYKxP42/Ddu4Pj7YEj40YJHG/wBCMT6Z6VtqZdQMpVhIIII7g4Iq5RUlQOObhKzwTxXwnazJbIjHJxHPNQWFVIa6AxDDA6qMdal1evaxqLiBVb4T3E82ZKsVDfYfnQeo8Ta6264N0CFUAAT0n0rnyl4Ovj9PyyXxOF5SLv8AD5n4nq/6ihfB1/8AyTbP8zFT9zRngljYn8Rgr3HkDqPQ/tQnh1vbr4P8hZvpGP1odrVD8WSLyZue0v7I31pbdtZPTr0qo1fiTMGKhQpnBEz9KofxZ4sWdbSEgKJaO54H++9M8L1TXF2kxtxjk1c8nNB6XQexZJfwC6W/dN1QBu2eWODE4j0FXjn4gKhtjdgRI+nf1qj1FgqzFd6sOuQTJ/SuK7NCgZPUjJPcmkPJxQ5+jqWTfCVLuu+S90129aaVbcOCGmruzrw4xyOcGPvWb0n4buOfMwA9Cabp7bae61tj5Wyp9R+9MhJrtAZ9HuT9ybS8KrLzU3gOTmh2tyJBzPE1ReJW7t1pSAo74Y0/Q27iupdid3lPv0p+21Zxbp0WxMiRSqR9GynBwelKgDssNKwCIDAwOPapHQAwM96i0aEKAc4B9scVNcaBLQPWqcrIkRoQgjqewqPWaoCNoA74mlcuhf5sfQVGb0/KJJ4mhLokTMMdxHTpJ9B1re+D6AWbfADN5m9+g+n71mvwroWuXN9xtwt+aB8u4zt+0E/QVqvEL+0VrwQ/UZssre1FN+I/GUs22uOcDgdSegHrXkPi3i93V3B8RilsmAgOAPXufU0X+I/FDqrzNJ+FbJW2OhjBb3P6VVKgJIySBPEDnjvPSk5crk6R1dLpFGKlLsv7+kNtFCgFB1mRABIPvjtU9o4J6COk84FCteZVG4+WJCz0HPuBPXtUaa8ywLbUC+WBiQwKlpy2f/XpmvwjpKDq2h166AbglyVgA9DvkEFQJGA3/uRQl7UuzAM08QsL3ORA7Envmur8O4PP5Lg3ncQecEBo5mRmBUWlt7QHHPTgfkRnpU6CQ13YiN5Ycx1GAMkiQcAYjrT7WnGNwPGPX7ekCifgYiILcmJ56mef/ZqcLG1YkAZxn0FSmTcvBVfBkRBETM4+vtx9KdpklmmPKIESOPXsYiKLdNpzJJwQAY/2aaFCzJCg5iJJMRgVS4Lbb4RAmlubiEIAMFgfcEA4M5GKsbCXBcZ2QNuALDfElIO49WiDzMTQLX1xsG2JyZ4AkyPp+lRPqGI6kcyYz04mIiPvVqVdEeK+y11t+15Va0YEgEMpENtaAeZ6VU6m2Ru2ltp4BJOBxJAz+VPXVckqJL7zC4GOB5uPT3nmra14mrIwVQpyEJAhVMDGc55z1qP3ApOHXRTpfL5fEduSQRJzJEAgTgD7zG15kJ2mAT182M84/tVxf0Vu8rXbYCuAA3OWkADHlzHIqn3sQYAB6zDfTIgf7zVPsNNPgsfBfESlyVFtGIhnhVkDOfStLY/E9y2wa6FCAkHaCSRHMc9vesjobLMy7IEkqWYZAIHB3cjOOfvVr4rbAskZIUgD2MZPXvT4SklwzFmxYpOmlZ674XrVu21dTKsAQe4NGRWB/wANvEA2lRQf8sm2foTW+UyK6EXas87OO2TR82eMXzd1V9lzvu3CvsXaPyirGxYXSgXLgDXf5LYyF9TRN7Urbvm2ij+GXFwbY+RisehkGgtfdDtO0hp68/7xXPyPbyei083qJ/Ci/akr+/2IdLq3uX1djLTIHAA7AdBVr4leFu+7CJcIZIiABH6iqjTkK4JGSYDe/p1or8V7v4VxFBkFDPAIyD+v2ooPcjJr8fwdSkuE14+xVXLxd2YmSSc/lV7+Gtf8K6AY2tgz0rM25B80T1iiEelTTTs7uncZ4tr8o9B8b8XtovlVS5wDArMafX/xN75/30qqa4TyZpytSptt2atPhjCFHp+h1iNbDqZrLfiTUb7igcr5jVNofEntBgOD09ak8NdncjkuQCfSZNMc7jRkenWFynfBcLZbkDkZzU2m0ty4yuw2qvAnJPc1aW9OIzn0iiUA/anxfB5edXZDeukCBn1pVMUHafelV7UDZHZYhVAwIE9OldvMsyTI96p01I2Llt0DEY4pw1KsDA45z+k0pxYaaH6h1JYnA7D96fYYGM7V6Ac0KzmI2kbj0BNG6ewo2L5dzkKP6pY7Rx6mrSZbaN/+E9ELWlSBBf8AiGTJ80bZP+kLVJ/iF4p8HTXGUwzDYvu2K190BU2jgAAewwK8a/FetfU3brpBtafCzwXmGcjqcED2Na5SUIUJ02J5cllBpkb4YtjBMe4AgyeoiOnc1P4Pp/PcklgBDdS3WBPektvbbdzksI4+hjsP7ZozRXLdu0AzTLHEAkwcEz6/tWCUqPR44XwE63VKtt1Kk5IO0EEAAAAyBtUz7HMEzQTpub4lrzAlkZTtkYgGDHIkj1ijbTs1wOQNrBEjByo3AOGz/WOSZjrIoe/pLYfcXUW3YggqQ6t80MOkE+gge1W48EU1Yyw5gqxaYgE5wpgAyImOD6U62g2hThScSAMR359veiL1m2VAXeTHOFH2In/fNIW+PT17jP8AuaGibk+jrCMzycyRgdD6DGB+9IIAS0nzcfaB61IFk7QAZIA967cAZCVnap27pHKiTABmI/32jpdkjbALkKRnbkAmPyHqfyn1obXWiGJMndwSQAPpTruqAPlWQMyR+9R6jXGChEg/90Q0DPBBHGCJ9aGvA6Ka5IUXzTAIxiTAzmAee/NLeRC7jGeBjPPX9qJtm6QAACpj5rZEBiMnaIIz3om+lu35QSbs+aBhBhi0HzCRjJ+lWoyKeWK+4AUKqXPy4EyBM5GCROMx/wAgq7b+Gq5GYYQJkiFOTiMnvQRsgkkHaBmdoAJyQJ4k5+bp+ZGxrihSSdomWDYAnO5gAFJxB4I+9qJUpc2S2hBI3qAokbsSSBMR1GRzwPvDrlBueUzuG7pBJAJ/VveBUrWdjFJYqeJDDJjMHHB5Bg4zmozvZgoWCBB2kjcoMgEDnoJ9aF1dBLqztt2R12tG5THzCTMBTzBzE+gzUuhsq4bfcCtwQxPMnBPSupe+G4KqW7jd0JJIYn/xPHTpThrVt3LuwsA0OpWCBMyjjgDcAe+OxpqVpGaT5fBJ+AdcdPq2sv8ALdMqem7JH3GPcV7Xo3la+etZqma4LibVKEOoAMc7gfbH5V7n+HtcLtq3cHFxFb7jitmCdqmcPXYtstyPKP8AELRfA8SuEuEt3kW4MTO6VdRHXchP/mKqb921sC29xIOSwM9sf8V6V/ilpAUsXfICGe2bjCSgdd0j1/hkfWvPvCbFo3RtJKrxu5J7x2pGo7o2elYUryu+Oq/yE+N6Jbdi1c2gPvUH1wTn7V3V30FqXTeMYOPr6VN+L7+5rVhM7P4jntOBP0n7iqvx07ltL3k9sD/mqVRL1kZZp403y7A7h0jHzC5bMT5WDfkZrp8OtkBkvYPy/EQqD/5CRQv/AEiAHp3NP8L0259ssVPInpUk4jdNjzU9rfH15QUPB7sFgFZVEkowYx1IUZPtQ62WbKBnXMMFYSJiYIkfWpkvXLJiCsTFxflMf1etWX/UJ8MXbW0XWPmA7nBPuT+9A4Ki/wDVMmGdTaa/jkp7dskxFa78PeGFRvIz0/eqHVBwwdo3TmBAkd/WKttHqmviBcKRyP8AfSlwS3UzXrMuTNp1kh01z9jQvcVMM4HtQp11tZMN6bhz7ChrfhTYhmc+gj8zRY8JG4fEfH9KmT9TWlHnylfW3bjEKG9sn9KVbbR6UIu22gUd4yaVHYNmIRQFEmZAGOnoKS3VT5VBM8809bBZV4wBn5enA6fWmPptpErtBHP/ADVWmFTHf9ZccRJijvw5ZB1enBIJNwGOvkl//wCar9gOZY9D+09auvwwFGssQP5z0xm24q49oGXTPTPEGhT7V4jotUPh3CyFg73RuHq2Q3049q9s8U+Q+1eBeF3SqXh0+IpOem9l49yM0WfpGn07t/gKub1GwgFFnzdWHBnIkQecZA9ZfqXtss7ZI2hYGDBJdYYiDwJg+nWp9dpCxTYCxKKwzIIBAIgZESM1Vve5VyOykGIyZXqO+SPrWFN9Hd2p8pl5o7i7VRFDqSNyEKDksQw8/QqAMEipyixDeRoAi4xyBMEwQZyR5jVdb08YK225Ek7d0wCOx+UEGeoOaI+IoHnCvGQJPPdmJO4wAI4pt/Uytc8Cv3VEBCw/qJnzASRAPTpOJ/OufH8pgTBg/v7V3U6rzqwVuGUAEQCwEepJiSf+arDI/mnJn+5J6/8AulTdD8cdyLaxcVZcxIA2iCTO5f0kH60l0uwMSyurQBtAB3EQJOSCeDjgGgneLawF5kT34yf5eufSpdBqQWKsTtWCiiNoZu+JZQTgTAiqhUgppxXHQJrfELqOVICg+VoJCEKSZkZjORwR0p2n1bXHZCiAydpKnaWYNsndx1ggZwOgo02SoXKhgABOcrtMOOAWB5JPGD3EuWFuWpbazKTIOG4IXzATEAQOOOwo7rsqrXtLDV3lt2yCduFgktII2lpEbvMeccz3JqvfWK4DbYTaZjiSPmnhju3cznuabduo6LbRQjQspKjLnaCCQZltpJwYXpOY/EW2nY+8sJAacOrZHJ+bdJ+80yS4sywfuphGjuo6spG6NphYlhngHO6ccgmec0y9pGU+VlYMO87SMxDTDeY+tCoFO5NqsY8twSuYgqR3MzH2qXZ5QzkgxtMEdzDEn+bPNA2PSaYWCdoDAkQpVpz1EgzgEA+8DgiuXdRbV4cCDiSq/wBS4bPuJ56xiaQYImDMc98d8e337VHqbjK+5W4UElTIJO0gAGQSJj0oP1Bpe0ZrlS2WbzLMhZKkOgaFKxkEZmf2qttwqtI3bxuyxCjzP5mA+bCggeh7xTfHL8sLancLYImWyTyAGOOOB13ewDuagnInaBsAPYoAT7nbNOiq5M83bUSz0NoMskiSYnqTjFekf4bayLZsEy1skr6o5ke0EkfavNvDP8tgQYDCD3PbOO35VqPwheNvXW1IALbkIH+ncP0FTFNxmBrcCnjdeDbf4m2d3ht09UNtx9Lig/kTXhq3SODHtXv/AOOlnw7Vf/rY/aD/AGrwrQeGM4L3D8K2OS2CfRQf1P507PG5Gf03URx4pbnSs7a1jQy8tcIljlu0VbeM2v8AKnkBpjp8uKE1HituydunRZx5zlsnIk5ov8TXEuaW2+S25ZIkSSpmf99KVGIGq1Dlli0qXNfeyk1N2SFHA/WrLwQZaGUGIE/2qhsEdMCrrwW8q3ULcTSp9nd06Sw8fQ5qd6OxkEmQZEgjiCDT7KW4J+Gbc+pZfp1H51vdRoLVwDcqkfnWW8V09lH2W5PfMgUMt0F2Ien02sfvi7rtAOouAytsEgnmKaLT2wLg+v8A7rVeA2FEDGad+KbSi2zAZiqUXJbmx2KWPAlggvb9/JceFXzeso4O0EZ9xg0TauW7eEXc33+5rNfh5StvYWMLBI6SQCaukB6fYf3NPjLg85qIKGSSXVlob08sB6DpSoVbaqPMQD2HNKjsQZ7TKzBIBWQMxNTa3SgLlgT69/YcUKbx2SGhQAOc9OIzRGj07XVlVdiTyfKse56e00NRQdtldbSf5se2PtVj4EijUWW3FiHXABwCQJx0zzRw8FQbfivgfyqdo9p5P5VHf8ctaYFbaqAMgJzI7n6dTRR3N2gW0lR6Jr1lT7V8+gm3qdXazk3kiY5JYH1gCvoR2DIGHBAI9iJrw38RaRrXid9hidrrgGZSODIOZp2b5bD0Le9obovEBbgnLbSkhuBMjHbJM9Z9Kd4g1sF1gKGIIKkxIzgqJPM5zWZu6s7mO0TJ4kRHBGTjpGelayzqVvW5MMU+GTwPmHmYg8gMB069qxyTR3YSTv8Auc8Hvh7RTYXRWI2wWMYYQRG3nr1mKndZIhEXBxO6RjpMnOZH50PoNTbt37ikBQwgiJkjJPHAMwI/mFFDUS0tcAztXMbRzuECR7niYq30KXEnSA9SpBg8iBgqcYESPSMUE+IjEiYH1PPEx09KsmS4VaATIB82cEf93WPtuP0fonxOwuxEtnie2JnLemG9YW42OhNxVkdi78S38NIJXzCYOCH3g+k/rQb+VbjFVV0KREHIOSAwMyMjmQDNEDSwwa0UYFZIDQYMjMcRMGqy7deHtsAzAYkg4C7QojM/KwziKuKaYbkpRdGgF93Ks6EgC3IufM3xCItqq8ZAaW7Doaj8Q06W7UlShlRCmRImYOCDiZxxWfbVbQHmHyJzvPmO7zEkqYESO8DAmj/EBcKKbrNuYnZbjCgZM+w2+ssaOStAY1tkueCHxDSG2iXVKurGN23KEZAmcNOfpTV1r3B5mBPzAlYMiI6egOO1MS5aCFWD+bqTAHylWgckZ46U7/ohDMjh0EMGhgYLbRIiJB5zVKTUaCniTlufYSqA4kiTuJxnvPvzNTW33E/buJjn6/vUg8PucEoPKTuDEyuMqBzg1HfuFCAq3GLDHk2yQccyfy6dqrnsGNN1Yr58sD15B4H/ADQV8ASHbaYYs0GeCRImMkoBA61NqNXtKyULRLgKVzMgMSPNzOAP2F1JV1+Ix2fy21zBAI3QMnaARx3xxQxT3DZtRggG1b3Anvk85J6k01NGXnafKOSTAE9sntVgNKdm9QsA7Z5zgkQZ+4P0qaxqgpi4qsASsHIjIOR27jvROTFwguyTQW0A2udq/KdwOSRMyMegBx71cfhUW7mu0/w0VArO0CSSAhEn8gI/aqZ0BJJKlQCxZdykYiCW8y8qIJjnma1v+HWnDat4O5bKEBtoXNzbOBj+VqZjjyjNqslY5P7M2f47u7PD9Sw52BR7syqPzNeKa641zalwnauAQOXz835D6etep/4tarboltyN126gAPUW5ukfdFH1rxp955lep5z3nPfpWjM+TiaaE5zW1XXga1gFh33D061feJWkuWfhm4qNIZdxxInB9Oc0Pa0RZrTn+ckx6LAn7kUvxOm5gRjb5R9OZ+/5UiEqXJ1dZhefMlCk4q3/ANFNc0ly3AdSJ4PKt/pIwafbenaXxJ7WJ3qcFTlSOMijU01q8JsnY/W2xxOfkP8AY1JxvodpdW8aSmq+/gnseL3VXaHxx7UL8Q5PNDi06tsZSG/pIzXQ9Z5RO3hyQ7j5LHSeJXLZBU8dKsvGvGRdtqByYkdorP7hByJ7Zk9yPbH3ojwvRteurbUcnJ6AdSaiTXCBzfD+Z+DZfh+yPhh3OWMx37VobaMw/pFNsaVLYUIoPAn2oh/+4wO1aYwpHks+TfNy+oLcuJbwAXb0zFdqdU/oX6mlTKEWU+kOjtIrO24wP8wz0HC8D7VBf/FTN5bduBwrEnPTgCgdD4aluHutLxO35j0jj+9WFhd7wiwefKJj1ngD2qoxT5I5Mq9Tau3Gm9c29+YB7R+9W+n8ESJ9MGJz3AOKNHhiti5HUwJJz3NWfh2nAa3bAxKgDnA5/KicuaiUo+Wa2ym1EXsqj7ACvNf8TPDmW5av28E/wyexBLIf157CvTjVV4/4aL9l7Z/mGD2PQ/enTjuhRWmy/Dypvo+cbgKsWxuUmVMgnncOIjBEY5q88CcLdcBiB8NihxkGGSZ9CCfUGhvGtGFLbgFdSUcD+pZyRAie4nj1mhfCtSbdxLnOwxBPQzj6gt9qxvmJ3o8TtdM2ug0qOu51DF2Z/wCYLljnHoFE59ua5YsBCQQJ4BkGcg44iIMgnt7kPzWW/hFjab5cEwDkRJiVzz1JqXUaz4i+VMnBJOMD0HPf2qri0SUZJ8dMdc1RYtByIDMADyAAATwD5jPP9pLSH4ZRSCRMxLDbyecE5Xr1rlqwShQQWkMSPlYg8HrHp0qbW39tvdcBCgiTIHJEg+uI4oafku10hlxAP4isAOSoADQInbAjgtMjr0qtt2P+ouF8BSU3QBHyeaeeqiB/3GaLPiWm2qCVYCQdyluZyesdIH9qbpzaCGCgRwzrDAHcoMbkkdI4ziKnAdSrrkqtapR2RcfywoCyDBIJGYnnoZ6Va6Fttt1BURb2jzAE4y27qeZGOtDeK69SfKQWKqhachpk7ehxIkYzQ2t8UhdiIAqmAxO4zB3AdIljkDMA1Tkxyxt1wWOl0zG3lEKkqBt/lCkTJkmccAZxRGmthWEgKsbdzRMZbJBgnKjJj9Kz3hniBttuMkYwIgCc47icR7VYa3xy2EbllaYEwVMQpiMwRmT17UUWqFZcclJ10G6i2Ft7EXgfEUAxg/OATxgmfQ8VUM9y4wUKUBbbLFyRMtt83mwAegGD3FCX/E797zSeo5CKZ2gjJ2kcffNXdjw4hrj3rpuQgby4UbgQCD/NwoEdSKtqwIPb55Al8IRXZblzdsUsygEKDBKglc5EYwc0zX3rXli3ntP+Wk+URwGIkn15zR98p8TaDtm2oRR13sciPpnoM0Fd0e1pMBslgSC3OX9iTwc1TdLguC3S5YzV6osiW9oCAgmcEmI6cLk4Hf6UX4V4apLXGMIoyPlkESfpGPrT7GkUW2c+YlWMkZ2qYYfWG+3FHX9TbuRaTzKYZiIAAJkge/AjvQxVvkOc9kWl/I7XWE3fEgEJkgnnbs+ZiRkTOedorZf4Y+Hm3pTdad11t2edo8o/ufrWDt6d9Vet6dCf4hljBG1Jz7wFJn+or6V7G729NYJPlt2k4HRUHA7nFa8UebONrMjSUPqeXf4r6gXtUlgERZWTJxuuQSD7Kq//ACrJ+F+H/EuBCQwHMce1R+IfH1F25ecBTccudzAQCcD2AgfSnae38IGdQiTzskmOuYxikZLlKzoabLiw4qTV145Lm3cV9Sdp/h2V+Gp6bplj94H0oP8AFSIrhUMyNx9ziiwLdnT7kyrd+TIPP1rL75YSZyKGXPAXp/vcs18XX4oV3TLHeoQGECAu0gSuD2BaMT685zRtxiqyMZgd6Wgt7nAiZ5BqOdBYsDyJyXjr/wBLu5fb4S27uAYAuDLox+Uz0/vNNGgUgks27sIziT7+lD3rb/A2xJYxEAQoJCyfUyZPYUyx4j/DAYbWtggMZk/25iraUqs5cdXPT5ZKC/HaTIjpjLsyYwqg9ByT7nH2rT/hS9ZVSnDnk9/Q9v0qk1bgqrDlxJz6kD244rq+EXtvxFU4zjmkb2p8HoI6dZNMlN03zfXLPQg5iEH1Nc+HBljJ/wB9KpPwz401y38N5LrgQMkevtVxb1Gflz0zWqMtys85mxSxTcX4CTcJ6GO5x+VdruzcPMZ9BxSoxBWaDwvyKbjT5RgcRHBPWrdQAAFWBx2A/wB+lD6dpVc8Kv6Cpd3c/uaXJt9jEkh8AAelFeGkfFt9M/2NAMWMxiOp5+1OtkIQwlmUggnuO3QfSrjw0U+UbRqYRXbVwOoYcESKVbkY2eaf4k+BsgbV2hKkBb6ZgjhbuOo4PpHrXmt3ThSGWWQgFoiQJiR0wYI/PmvpG7bDAggEHBBrxr8a/hhtI5uWk36ZjO2Cfhk5IxkIf+ay5YU7XR1dHqLjsl34KPQ+K3bQOPiWwMmCVgwSSJlTxM8H87LTXUu+ZPKegECI4iB9vaq7SadmQm20KDIhgGWT8rCPNACiJjIxmoLQIh08t1Wg2wCA2YD2+gzyvoSI4pEoccHShkV1L+TQNqmUFSBuWDJDAjmOI7/n1qTU6D4tsgXCxPmA3Eo+I+p5+p6UNpPHrbrF1f4gBklRM5xx6xFSaTxW2AFI2W52qSZ8wHQfNHHsD7ChTvhhOLXuSMhqtOATDbfRg36qDP1AodbzqcEMB6mPzE/lWt8Ye3cZRtXcwyynEdCfWB07e1U17wyADbcPJwBIYQCSfSKtTXTQbxSaUotoFtB2UkIJEyJiAI/qxJnA5wcUxUvM5tqjFlmQADEEAmegkjPGRUjaZ7bSyMrA8sv7jmnLduSYLSwKnLZB54OZk/eruH0KcM7/AFDNPbuuH2puCfNEEDMYI5+ldbTsxVn2hTwSTtMdJQHPTGc5iiLb3YhmbaMgYVZPJI755gnNTrZGTcZjmdq/1R1JEAx+1U5RT4CWOclUmG6BrS2bu4K1xw3y+dUUY4MBe4EkmATxXEV7gQMsgkbjJwqnyjJ8qgEkf8Vy3buI4S3bJIXeMBj1gkSQO3agtTrLhOTBVfhmPKNoHBjnmqcmyLGo9MsfE9SbV0up8zIyLIkqDgz65BB9uhqpvahmJZmMnknkz/vih3udiPeKm0BUPuuAnaCwH9TRCrI+UTkn0qNX2SMlFcLkfpixYAFlSYLGQD3GMd8GtAl21bUi2dq42MZJdlkxxkAjn96qRrhtUbFMFTkg8ZIAA6n3j616J+EfwsbjpqtSgVUA+Da6ATKu89sQO4ntTMSt0jLq8uyFyZafgL8PmxbN26sXbnQ8okyqf6uCfoMxWZ/xd/FEbdFabPz3iPSClv3yGPsvetd+OfxWmgsFsNdfy2k7t/UY/lHJ+g614Rrb5u/EuFiXZ5JJkksFLT9RWmTUY0cSG7LlTavnoHN4soBM5P8AbH5fma6gzXBYo3wvSFrgngEVlbTO/XwMbk1VFtZtq9r4G/bcwwDAxjgSO9UNwNbcrcUqy/ynB9/b1qXxPWE3WZCQFO1SDHy4n6kTVlptfb1ttbF8i3cBi3d/RW7rk4+0UW23Zz4ZZYoUuU+X9iquXd0eg49/+KO8NcC4smBI/WhdX4TdsuUuLtIxuJUK3qhJG4QR694rlswRu9OO3pSpxOzo8kZY6Nl4p4NeVviWZuqywyTxGVIH7VDZ/DTsksrBiMljEdeB0ojw3x0ImLgZRI82DiOP0z2oDxf8TPeGxRsT3yff0qTqv8AYML3XGK58jdDol+JAbcEMk9J7CtzowNleZafVMnBrSeHfiPyhXAEdR1pWOSi+TVq8M5JNckbD4WshSVDMsx/3SDWkunZxj1OTWKTU/F1asDgun2UzNbXU6oQxUbz2GPt3p+Lycf1KNSjfdcjbutcCZUDEDr9Y4rtU+pvFvnZR12j+8UqZTOZwajS/5a/6R+lSaXmlSqiyS58x9qYflpUqhRoPw9/lH/Uf7VaGuUq2Q+VGWfzM4Kh1NpWRwyhgQZBAIPuDSpVJ/KyofMj57s+VtYq4ADQBgD+IvA6UdaMtnPzf/cV2lWJ9neh1+P8AAL+J1AZSBB33hI7KRtHsOnagU4+9KlQ5OzXpvkHrXLXzfWlSpTNkOi+8Bcsw3Eti7yZ7d6Qtj4hwP8wdB/UKVKgfgHy/2GhB8O5gYEjHB8uR2rj8j3/u37D7UqVMFSCPxCo8uOj/AKVltUg+JECMYj2pUqYuzN+kKtWVk+UcjoP6TVbcYxzSpUUgYGj/AAGgfX2AwDDcMESOD3r34UqVaMHynK9R/qL9jwT/ABMcnX3JJMIsSZjnjtWe0CDdwODSpVny9s62iXtj+w5qsvB+W9v7NXKVKx9mr1H/AGz/AAUV7gV3wrLXAcj4fHs60qVao9HDl0a/x3zaRS2SrsATmBK4Hasu3y2/9J/+70qVJfRt0HyP8nbfA+v6mpBSpUmXbOzpP6Mf2O0mpUqA2Fl4F/mj61qvEmIVYMY6YpUq0Y+jzPqv9b8AmkURxSpUqccw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86" name="AutoShape 38" descr="data:image/jpeg;base64,/9j/4AAQSkZJRgABAQAAAQABAAD/2wCEAAoHCBUVFBgVFRUZGRgZGhsaGxsbGyEfIR0aHRoaGhodGxsjIS0mGx0qIRsYJTcoKi4xNDQ0GyM6PzozPi0zNDEBCwsLEA8QHxISHzUrIyYzMzMzNTMxMzMzMzMxMzMzMzMzMzMzMzMzMzMzMzMzMzMzMzMzMzMzMzMzMzMzMzMzM//AABEIAMEBBQMBIgACEQEDEQH/xAAcAAABBQEBAQAAAAAAAAAAAAAEAAIDBQYHAQj/xAA9EAABAgQEAwUGBAUFAQEBAAABAhEAAyExBBJBUQVhcRMiMoGRBkKhscHRM1Lh8AcUYnLxFSNDgpKyonP/xAAaAQACAwEBAAAAAAAAAAAAAAABAgADBAUG/8QALBEAAgIBBAIBAwMEAwAAAAAAAAECEQMEEiExQVETBSJhMpGhFEJxgRUz0f/aAAwDAQACEQMRAD8AtpK9GIiBEsg3h2HmhrxHiVHMWNIw+Td4JcQvSpPyhyFmjDziGWsMSQzCrw9GIcsipiNeiBSrVvECFGpSHAgg4IqSxWoPdh9TDlyJUsAOX5axAA4xDt3W03MFDDjW8eInp92kNmTUmxLjyEBsKGZKsSw9IcqapL9nLfn/AJhrlrOrfSJkJtmV5CAkRlZiZs8h105CvyhYUTPdlkB7m8WzOWSGG8FSpFncwW0CyCThSWJiUYAC5JMHyxCJa5gWQil4VAqzmJlHaGhQvCzA1eBZKB1pOpj2WkCJFoEMSQYhCUjaGMd3j0jePcg0g0CyJajoBHnZkisFJQ2jx6TEolgww4hyZQETJpCK66QaIMCBrHpaHEjWGuNolEsYSdIiUgwUgCGzABciDRLK6elhZ94r1O+Vg3L6mLXECjs/WgimxZf3vJMFEHTEB2d290RF2hQWIAexMQ9sseFOU7tEc3LRSi5OhMNTFsKOKSKKUSeVo9isXikiiEqIhQdpNyLfCkAMReo0aIMUg5iM1Kcv8w2TilFT5M+j7cmh3EElQBLJ86noIrj2WPohWtDupJOhLsPSCJGNRL7qTQ7C3nFeUACt/wB7QsKhRJYtWpAf5xZKIiZbpxalEhKSrmaAROhBNVrDjQQF2BzCpJO5+gpBsrBJTUqHQfeKhyDFnLXKog7sP1iKTIWsuCwB/fWLUSkE1SSREqFpTQJfkIFksFTgyXzKp6fKJUYMb/SLXC4GaupSEJ3Vf0iyRw1CaqJUfQekWRxyfRXLJFFKiUAKBzziVUpZZkK8gYu+2loFAB0ECr47KH/In/0If4Uv1MCnJ/piVysNMP8Axq9IinYaafcW3JMHK9p8OCxmI/8AQgiRxqUvwKSroQYPxQfTI3kXcSpw+EmH/jX50gyTwqYfFlT5uYtE41MSInpOsMtPHyVvLIrTwc6LHp+sQKwC0mzjcRfCE0M8MfAvyyM+waGKWBQRc4nBIXox3H7rFLiMFMQa1G4t+kUzxuJbHImIr0oIfk1iB218gPrAmK4qmW4FVa8usVNpdl2PHKbqKLAh4jxExCE5llgIzM/2hmP3WJ2aIpnHFTJZ7WXkCS4Vvv3bxFJN0W5dLkxx3Ov3NekBgXcGsIJ5RScK4/IEpGdYQ4ZJVq371iyncRlBGYLCh/SXh6MkZJqwokC5gWZPQ7WPrGXx/G5i1mXLSV1sksB1VHi0T1fiqCB+ROvnBUfYbLHiPEEVGe1/8RVKxpf/AG0EjVSgfgIIk8OCPCnM9XVWFMTMTYNvFtxS4FpsHnImzBVWQbWPWBUIQknM628/nEmIzKLEn7wMnCF2rC7khtthkvH7JSBCgMygCQXpCgWNtLjthpTKbQEsLWrMw6qLUgs1B8XMgN5PEOHTXwuN9fjFaqPQz5JMNhhckndqJ/WDsLIFKB9IbhnLXOnKLKQGufTSA5MlEAw35renwiQSgLU5x5MnPZm9TFpwjAGYcxcIHJsx2H3gJOTpEbUVbIOHYBUwum2pLsP15RocNg5cobq3P02h86cmWnKkANoIzPGvaGXKOVSnWbITVX6DrGqMIwVso+/I6iXeN4ulAcqAG5jBcS9tZql5ZSRlL5Sq5bVoqeK8VmYklOUJSLAOSBuVWEVWJWwqQkpDJGqtPvGbNmbdR6OtpNFGK3ZFyGTeK4icWmTVM9vAn1+5gGcJaXdaS7FLVapd/T4x4mQuYWS4Q9CSwYsCBTvafCCP5FDt2uVQoAbVuxrXzjO+XydGMVFfauARANNHu4A3ESYaUvMFJodCKEeYgrCyRmKWcvUqUL7wYrKhKsxdSSAUipcvSpA0N4MUiT54D8NxXEZB/uqU1KJSPUkF2j2T7TzEqqsqy+J0hr7hm+MUuJx6SBklqUllJdmBUQC+5y1tDRlGZAD3Yq0ajsB59Id5J32VLS4muUjonD/aUEhOZjs7g9DrGkwvEUrvHF5E4rSFd1K01LU6U9adItOBe1mVfZz+6xIC9GBpm2fe0a8We+GcnV6LY7h0dgaGqSDQ1EU3CuLJWl0LStNnBBi7SoEOI03ZzWmnTM37Q4NcuUtclJLCqRcDUjdtowMvHylPmmJQOZDk3oI7DHO/bH2Wkpmdq2VC83hoEzC6nNPCa036xly4Ve5HQ0mrlBOKq/bMhisaEzE5EhWYUSrUXKlHTl5wKvGqmzCC4fupD8w9PI1iFXDphVmScwAY0JLV2sIlwy0dogITZanO7hxFEqSVDQc8spOT7T/j0XkviXZLMoJDKlg2DuXcdIbLwSVeBAQo++lxToKGK7iKsuJQdwkepaNtLEuSjMqwhsc1zY2bAlDG4rtfyVARMkBOYoW5NAGWQA9henKLiVPlqQFp7zxRcWxq1y1FISl6ilQ1QX0MVXCcUvKtasuUl3dmJ5QJZEVz02TGlJq0+ODaJml2DDXnDVyyQb1jMqWXzoms9hmDRbYHixV3FlJW3uket4EcljywVG135VMdNlgQMUVBGkS4zFJF1V0DwOSGcKdrh4MrKlQ/EKdnDwoHmKIZtY9hQh8tCstUh3o/2hLlAJo5Pl9bQTIXQbWLwl0cmzvyiOVkSIESZiapJ5iJDNUKqIH1hKWpjW+wYcogkJY5SQVaJSKkm0DslUXnCMKZy8pBCBVRFA2gHM/eNVPmplpCUgAAMANBDMBhuxlBJqpnUd1G/lpHPfbn2mUFGRKUy/8AkWPdB0H9R+Ea4pY42yiMJZpVEn9pvaxMsmVKIXOVQAWSd1dLtGTlYYupRUVrVVS1XPTlAXAylM050ulQ8TsRW+5vFp3QVKz9y7q+XO9uUZsmVyfJ2tPp441x2QTMClwVLKX2JD9a1EefyUtAJUMxPvON2djpaCMXMIV3A5S5IZjlqAGPi0MVKO8oBtaqItuWG+0UM2pIKxkxKsh7RQQ3eCWagobuD4RAszEF/CwBHdFHLMCaXZ6w9cqhLC7U94bn7QVMksCARoXo76QL9D37BhNSHqqzqApZjd7OOtYLRi09opNGUUsVBgCzHMBoKhi167wHMkuAQLtfrXytE0ySFCocBtWoBp1gqVCSimFKSlakpJ7qxmZIYBkkEAbqOl2iTiGKL5shD6qSKCgU93LgenWBEKlJYpK+7ZlWehAideKmqWAleuVipJqwsdnht6aoTZJNMAw89QXTKR7poWAJLc7mphTgCFJUzu4Jq3JvV4KncGUQFJWkEnus4cgEljTbpAKgoAoKSkjQs9zVxfyhLaLGoyDOCYqdh8SgoQrIpQSsJOZLEtu9KFzHXsFjxStDHD0uk91Q1cgt1clv1jQInqCDMQSClmYkhwaqG+m0asWZpdHN1WhU3dnaAQaiKb2vlBWCxDtSWtYfRSAVJPqBAvsZxhWIw6FroouFdQSPpBHtsFfyOICPEpBR5LISfgTG1u42cWMGsii/ZwpPFZuUpEwgEkkCl+e0WHDUZQmfN7qEA5BqpTX3MM4fwhKcy5hC8jdwGmbTNAePmrmrdRcvRNgBsI53CfJ6T/ui441SXDf/AIXPEZYXNwy0vlVUi7BKgTHntVxUzFplpPdSHLfmP2EM4gspkS1flUUeSg9/KM6qdmUo893gyXHBn+ny3yipf22jXcGkzJ0s+81KmkDz+GTJffKAlndzTygPgfFjIWVaEVEe8U4qqctyaaCKJJNfk7uOEvkaVbS04XwftxmUoiukE8W4UnDZJssnu+Ibg0MV/AeNGUsBVUmnSDON8REwiWDepOwFYMFFR/JVmjk+Wn+kFxsrtiO+UgBwBY9Yn4bhQiYEkvmTV+WsEYPBuhO7fOLDB8PCO8XUpqk/ARqjK4nl80UpuurGzMEElnppWPYlnSFKL/WFC0JuCkLDs1TtpEU6YoAlwANN4CON/qHNrjrEU+eC3eJezRXTLB4nKcuaNbV+kaH2RwpXPzFICUJCjuVFwlx6nyjMYdGdZIJYbGOg+x2HCZClj31mvJPdr5hUW4o3IqyyqJN7T8QEmSuYTRCSfPT4tHD1TipJmF1LWoqLblyfSkbj+I3FDMJw6ASlI7Sa35RVKeT3PIDeMZkUJZVQFTJTsBq373g55puvRu+n4nFbn5COEycyc6qsVE/IMfrBGPw574SrOzWIfUnu3YAEeUTSUoQhCHBdPherqSSK6aaxF/KFQC0Oma4LOxJCWVcXcknkYzVu5Ope3gHkrzLBClOQljQBg1DuQRTeJAh85L5iXFABXSlAYmRhQUhRWirEa6uAQkaHXlCRLIHN3oL/AKRKBuT6Hol1FGag57/WGgFirLUn7sYnMt6OX/y7/WGYkgVzMki5o92Z92MR+grkDWSApTElxqwrAM6eo3VyoaCl6BmgtGKQHIDjY2YbQMialyySoaAFiOgJq1dSYWrLVwMUoFyQS5o1mbQeYhJJsHDWu79ILOEGTtFkJFClJIcva1hvUQOoqLhJBSDmuHoWoQHLftoO1k+RPhBfaLSAl1O1DsQdC72rD8cvtkBRT3kCha4c5idKmvlEEwqmKzJIDBjUMCBTWhLax4V93vZsrEEAuz2oSaatziPjsWKT6IJSg2Yp7tiA+oa7M7E/GLb+cUvNKly+6E5aO4psBRorkJJQ5YBgCADZwQbv5QWJstK0LSopStBFSpLLSbKIqC2tYeN1wU5Kb5Lv+GnFCmZNw6jUKzoBu1M3xr5x0ri+FM7DTZaSyloUEnZTd0+rRw9HEBKxaJ6Ae4oFbkOUnxDmwe947rw+bmSCLUI6GojdilujRwNZjcJ7kcA4aFzAwBd1FaiWq++rWaCMNw1U3OlKgSmvW8He1fCEysXiEpUUpzlfeVQ9p3wmWkf3GD+FS0yMMuao1yE+ZDJA8zGTJFOdHX+nueLDub/V0iokSEzcLkUQAQ7nQpsYqlcGW/8AtlCg3urHyLQch0YU07xpXnaKk4VTElRdugEOqqjFBTjlco+2h68NMR4pahzYt62hSwSCQCQLkaaV2gnAzZpScqi6A/dJryL0Jg2XjEz8stdwe6pmUlV2WLFJ+0VbEzqS1+TCvvS/cqwqLDhWBM2YB69NYlxMlPeQmWApHvix+/WLDguOypyy0pz65qRXs+6maJ615cDnjV1waWVLYMAdoXa5QSogAc4rV/zCj3yBySTXyEPTwdayymlp53P/AF36xpSo8y3fJHN40h6JdoUXmF4NJSlgh+Zq/wBoUPwKZRaQxBVfUU8oSMXk8CfWsEKwhVe43+pEDLk5SQQ9fdtWFTTGaaPVTFKuoJ1bf0vHVfZtGXBSQNUA/wDp1H5xy6WgB6fH6x1TgZfByf8A+afgIuxrkqydHLeI4gHE4wlJIK8hI0GRIryv6CKpZIypWkFKTf8AMN/hpvEnElEY3GJG4URqQnIot5ViTE4ULOaWRSWlRu9QQzb00jJltSPQaanBX+CBQl9oDUO76690eIUIa4/S1SoLdWXu6rSU5LDKrKSWIHq0UcmqgFkhRcJJ94ksAX1vp5xaZMhL0ULshjWpqXDVLNaBHofIuavkevs0g5SCTUZapB3LjXb5QwTqEEOQB+/3vCn4glBSEpABDAOHqDXf9Yr5y3US9SX5dH1aEm65GxLdwyykrDVIBUMqblncKNNAG9Y8mSihISQFlLlIdgUig1JoVUHWBpgV2aC3dqbAihrRt4l4cozBlY5wXcl2Sg0SxpRzYi3KJH7v8jTW1fgrP9QLVlg5W0Y5QamgbapO0W2ByJTnOUJoWTSiQcz7KzCz/OrJncUkd7LmrQsWJAVXWlQTcQJ2qZRWkJDLKe8lPeSXNSBU1a21tIeDW6mJlUnG4jji0rALOEu6wNHqASKb+seYVUtaSm5ceG5owIHIvDMQhQlpIGdJAVcugv6kVaux3iJKCQpBAagCizhQFQ4ukw0uGVwdx4C0S1pWwUFMoEFJ3DMB5M8StQkpqwcaHnpelRvAxlBwSCTc9RSz0esTTVtmBoMtKUckAPtcmmwiqRfBO7PF5FIChmAT4tktlykgmzlqbCKsTAVlZJI8IALPfcFvdsHrD8ZimllAJKlMl7slklV6jQfulQmYoBnbLW91FQuOnyiyK8lGRvr8lnhZKVpJJH5Q22zR1/2Ax/aYdCCXXLAlq/6gMfMNHIuEj/bL2zBjW+pYXAje/wAMpx/mJqNCgKdmBIUUuPKHwzalRn1+FPFu9FP/ABdlZcahf55Q9UqUH9CPSMfJx6gAlRKkBQVkJoSLR0H+LmBXNn4YIAfIt627yf1jEKxMnDgiWM8wFs6hR9QBZoOSP3Mmk1UY4VGrfoLWgqwxUoNmWFC9s1+kVGImuco8z9It5eOMzBzjM7xKVKBPKwEZrDqGkCSpCaGe7K1L22aLhKTkXlIc6G8CEOcq0lTG4LKB66jkYN9mcYmXNGexo+0aniv8sEFawk7bkxSrStM6+eEJvZONpmXlrSkUKipww51vpEaMLMrMAKSmoo3pB3DJkvO5ZNaCNZjigyXpZ38oWNz7fQMeLHo7hBP7u7F7OYrtZAUGSQ6VHVx+kWUlUtJ7oK1aqP3MZL2ZZKSHuyiH1JU1NaNGkSg3JYc7eQjRGXBwdXBRytLqyyM4H3vSFAoKTZJVz+0KGMxRpyAgzFZuTatEGNZZBSmm5cMILlcJmLDqaXVyVMVN0BpBE/F4WTUq7RYFKhVeQFB1gLvhBf5KzB4JcwsmW4qM6nSnq+vkDHSuCS2wyEOCUgppahP6RzhfGJs4ES5QSncxtPYdExOHUJhKj2hLl7FKbcovxxadspyStHMPa2SZfFJgfKJiASS1inIXfoIEwHEFJmJluyc2Ulxd92p8qRqv4mYAIxEueQWUgoJHIv6sT6RzJCjn7pq5UnmQczfAtz6xTkjcmjsaadYk2afiEqbUAJOUODsCagRbKUSgL7RklLs/wua8mYRWYaeZkhzRXeQDWpKgRyB76vKCuxmS0IQopUlJJS7czXy56elUemasnaFOlpokHvWY6UtZvi0CIwq1lksfsP8AHP72S5IA75BIpSgavV3J/d4gw0tIC6qCASydasx9KQrjY0Z10CypjpUiZmSEjMMu9j8PlEfaMqU5Cg63UwVmd2Yavl1sXiwXh0lTTEizBSUmrO5Na02ijGEUczWQSQasGLEVdwa03iRjTHct0eS8wGNlsSuYQzOFMXU1SRYVAASNA8VqZ0uYpaShQKnyKQD3STRw9rdIj4cEiY5qyTcMl3IDCpUSN2uesTrwZEwoE0hRZzWpIJVQWFtYMlymSDStFTIWpLhT0NRVwem8WiCGBowFOthXS8T4fCqUwmlJcEJUEgFiBlLgVq7A784IVKShAJloCqpJegVTKoZqAG8GpMRyjHoHlAtUhz89PnEU2W7r/Lz1sA25HyEQYnEpK3GZZuEUIBDXADEU0HpHmEw0xZzqSwc90kJKlflCbJD9GEV7G2WqcYxtgKiVqzZWDB2epvXTX4RLKwAmHRtGIc7cgIMwyQSuZNUghiSwoVMQANR05coGky1KUkIS2bauv+BSGlwLBJhchZlP3HagBoU0erXAId2Y7xt/4aJUudNmLqezQHd7qUW5WFIyc/BLQoEt4alqBgCrM1FG7VBLjz6F/DXCFOGXNVedMUv/AK0A+Ri7DH7kc/XZF8b/ADwZn+K2KH83LQ5CkSXpp2i1B/RBjny1JUmjd0kU11f7xd+3WNE/iE9RAKUK7NBF2QAkjmM2f1O8CYLCZZS5qhRsiButRCR84OWSlKkV6HBPEvllwv5Y9MwSsMCpAUlYylNqG/lFXJwUtf4K637NZAPRKrK82jQ8awpTJS47oDDrGTmSlMCmmtKQFK7TDDC4JZovl2/wTsUllApI0IYxOJpIZ4kw2NSvKib3wzBYopFqAkQTP4WEtkWVhVQoCzXSoPdjQ8jFUoHV0+uVpTVN9emCZ4MRxVYlmW7g25bwPPwy0NmDFwACLk2HSDuDcGM6blUQEipbUbJitI2ZdRCnfNcmm9lcIpMoKy1VUE6CwjRolgeJ1HaPE5UpALJSmgA+EepmEmgYfGNMY0qPKZ8ryTcvZCvtSfElI0DR7BCgjUA9YUWUUWZaXLnTEvNmKQg2SDUvpuYkwHD0BwgObbtzCdNavFtI4a5zTS6qUB23P0EWSJaUhkDKm9md/iYG9RXtk2tlbgMEtCiVKdJsnY7+kbfg0vLKTzJPxp8AIzmUWjU4D8JDflEPiduxMnCop/a7hX8xh1pA7w76P7h96jzjg3EcOpCsyXZ8wBeinr6EN0j6WUI5D/EXgHYzDNSn/amqqReXMN/+qgPV94bND+5GrRZlzjl0+jM8CmFSVpS2ZJExCTYt4g/TKb+6Y0MniKJiMq+6RUgh69NNC7jSMfh1KlLdJql8p0UNQ9gda9NRF1L4giYQlcvs13ewIL1byZ6xlba58HWpSSXlB8v/AHFOXypdnpmLOOb/AL3ghBCUByygACC7ag0GvxpA6JhQzhwfCRSvJTFz9olmomTpSwFjvDwhq5TZ2oq0Lw+SNNcPofiJYVLyGYzgmjXD2c7a84bg5OVIQRQ91dGJcKWFdOn0jE4mWpNAq2hLfOnpHn+pTCCFlShQeLag8oNOrQz2riT/AINDhjLQoupgACqhck2Caad0w3/WHmPRSTQlaRbe14pZypiBmyqylqvR6sfgYYhMzMkGWp1+EWJ5tducDbL0W/Li8vs2S8bLCcwUE90EKr3VbFhyEVGI40mYQlEoqBASQS5Nmtq+av8AVyimmyZihlyFIBZRJav9T2i3waJaJSyT337iUqfKAoAkqTcnn6NDLrkoaW6o8ljwzCTEupQTLc5MpOZTFze2a9S5gWalZQhiXIUxcvUltw5AvTW0T4aYtawpTgAGZyzkXtS2lgDzisOOKEqlIAFVZlB3JewOgFfWA3wPGEnIlwmCKi3hHvEs4DsafvSLnCSUypZUD3y6EvXvZiG/+R5RmEYyYPCo5mZgHoGvyDCLrB5B/uLW61AlSvdQTS4uT9YEFyNmlSpMLWJk1aMOjvKmEIehZLgKVysTvQx0/jGLl8PwKlJoJUsIQN1NlQPMkRR/w/4EUg4uallrcSwfdlku7bq+XWMp/FT2rK54wso9yVVat5hcN/1HxJ2jXBbY2zhZZ/JkUV0jIIXOXRKFF6lk1J1rF9IkzJpQlSQhEuuRwSot4i2lxGUmYyYo+NTbPyrFjwKbkWVqUUpsT8gTGekmdDUSyPF4SCeN8SUt5eZ0JU46/swAtgK1Ap9oi4hhly1gL8JqlQsocjqYbNn5gkaXhUmuTTujLbCPSJsIkA5vy961OYMWuIxQlzU5nSFAZxsTVJpqBSI/Z1AVNCHAzBq9Hg/E8In5+zWgkOT2iQ4IJzBxuCdYEXw7KvqGmlOUVj48vmkNWUqJsVJ7wJHuubAGA5K5iVZ5b02gjF8IVKqVNmGUAtmPkNI1Xs9hAhADB2r1ip/dLg2aaC02B76bbF7P8YRNQc4ZabubjQiLVExKtSeQjK4pAk4xJR3Qsh6b912840CllBFHO516CNEH4fg5GsxKM7j0+UHqknQAfGFAC+JLFwno9oUWWjFTLFCnr+/WPXpSp309dYbLrpz/AGIlCoShrIwitS/IUH6xoeA4kKR2dijT+nT7RQlH7ES4aYpCgpFG+PIw+OW12VzW5GsUIFx+ClzpapcxIUhQIIPSJMLiUzEunzGxiQiNnEkZuYuzhXtTwCZgpmWYM0lR7k1j3a0SogXo3MekB4rD95JUc6VBzkugMe8hzQuLOxaO9YvCS5qFS5iErQoMpKg4I6RzLj/sFMkkrw2aZKIYy3dcsV8BPjSHNL6VjNPE0rXJ1MGsUmoy4ZmcFxNcoZJqc8t2BIoK/wD5JgmVxlCVK7gCCatUkk3AsID/AJwPlWCoPlyVBSSQMpzWfUHaI8Rg5ZWezQlgrL4lAEuxISDbpGdquUdKM74a/wBk/FcRKmKFBbvKSK8g35vSKtfDgSezmBQZy5CfKpraDsdw9SUg5cr2UBrby384Dw8hKlstS0jQpAO1677DURWu+zTuW1WiJWEmoDZFBL7UJDi4vrEktM4mhUHDULHLZnu3KEpcwFmUUvRJNak3HOsMONW+bMoPah+Gj1MH7g1ja8BSJOq8xDeEU3ZztewgkylSyyciBlKu+QORBJuatSGcLUiYwWVBRVRyyVJe3JlfOLrGL7qJctYK1OQVBzUuG21rsIMY2Vzy7ejLYjHFSiVK8RcjmA1hQUgYrJ+1v8xe4qSkK7LKV3KilkvRRzE+hy7CIcUjtMuGw8ozJhYlKe8QwIZ9GJvbnpD7PBQ87qyGRjUywAlKWCQDm1JcqetA59AI3Psb7LKxCZcyegIkoOZKMrGYoUClj8vzpEvsd/DMSiJ2NIWsVTKBdCTpnPvnlbrGl9qvayXhJZykFdkgb7CLoYtv3SOfl1byfZjXL8gn8Qva5OCk9nLYz1hkge4mxWdm05tHEJv+4ytXUVX1USHPmYMxmMmYiaqbMVmWs15DQDYCCMDgStYloubk2EVZM1vg2af6YotTk/8AJUmQdIssaky5CEDxLJJ6D9T8ItMdwAystVLBuQhwDzrFZxQ5pgTUMnLUMXDk0cwsZeyzVQ3NfH0uWRcN4u4Mickrlq28ST+ZPQPHvEeDGSywtK5SqomP4gagEAUUNYARh8qswoXub+W0aThk5SQ5GdCmBSqooGIY6s0O2ujAnPFL5EuCowc4IWFKJYVdN7UIjWH2sKEDKy1Nrp13inxXCRnzP3SU5QPyliKchFccGsJKwQQDUOyg+uUxU+OjrYc0M0rfKSX7sIxOPmTJhWtRKvlyEWfC+Prl0UxSddRGbK4QXFVO7OlLY47WuDRTMd22KQoHugp+Bc/KNZjMZ3SUt1VSm7RleAYUoHaqYOGSCK9QIt05SrLlUtemvroIvxryed+o5IymlHpKiKbMzFy6uYFPK1I9g0YJY8SkDYNmI6kNyhRbwYLLxBYNtSHFbEfDn0GsRS0UBVroaf5idAAqAAbFh9doSgBGR/FY6D6w1UzSw2ERlXOIZkwDy/donAKJMJiFyl5kqrtoRsY1mAx6ZqQbKaqTf9RGLEw6D/19h9YQXlWF5i496zdIshkcf8CzgpG+IjyM7w32lSQ03uh2Cvzc2+to0EualQdKgQdQXjVGal0Z5Ra7KXj3srhcYP8Adl9/RaTlWPMXHIuIx2O/h/iJSCMLMQvvZhn7iwwLDMO6fNhy1jp0J4EscZdl2PUzh0zh3EsLxCWlImYeaMorlSFgnclDiKJGMCQoLBznUkpy301J5x9EzcQhAdSgOpaA5mNwy/EUK6h/pGeWmXhm2P1OSVNfscJxvEJcxCEskFLu3yDMwiFOKQGZbEeF+9Vmq5poH6x3NUrAm8uSeqE/aEn+RRZEkdEJ+0H+nfsb/kVX6f5OHSsXMmpCAgrIJUMqSpVQzBnpS0XOA9meJz1pUmUpAcnOshDPdh4qjYUjrh43ISGT6JTAs72k/Ij1MFYIp22Vz+oTkqiqM9wz+GwCzMxM9SnuhDpFgGKyXPk0arDSsJgpfZykoQNk3PNSrqPMmMlxn2yCAc0xyPclhz0LW8yI59xb2rnzXEt5SD5rPn7vl6w62x6MjlPJxJ8G/wDar29TLeWgur8gNf8AsfdHxjluOxy5yzMmKcn0A2AgGWkZuZvuTzi+4ROly1kTEgpNiRYxmy5G3R2dFhjGO5LkgwuGKU9osEIBp/UdAOUXHAcUkLUpVFKPpFVxbiBmr/pTRI0gMTIzy74OvCO6NM6pMWjslEnSOYYvFFc3OaVp0tDv9RmhJRnOUxXKX3hFl2Zlh+NNN98B8o98FLjY6xcysynSMqVXTYBQNlsBQ6EDrR4psPGsk8IMyWlbJNLGKt7vofU6aDxKN0ivQFoQlKwQx7pLn0pa1OQiPGTnBHZ5SwHN3CiWPozwZipc1Esoy0plL+AixSCWbSG8F4eJiu/YMP2YE5OVV2ZdFolgcpTdpcqn3/ooFYbOoAd0k126xeYL2dSkvNWFKAfILDbMbARc8f4RLEvOkZVIq41HOABjT2Q0oQ7AJcD1JIiyCadMbXZ24qUHSfDD5ZQkZixpzAtvdUeTuKoEtwoJ2D5fVq1pFIDMUpgTXVXMUAH33guRwpI75QV0IKjZJ16eUaKSOE22WHD+LLKe7IUs+8ScofZIqW6wo9USkJAURT3WY83JrCiWvQKZapckubFwTTn56wchBNgwOpp6C582gCSWOZRCl2ABcI89T8o9kTyTlJzKd2Gg5wjGLB2cJcnl+6QzsQKqYfOPFTggd4391N/hD5MpTOxD+8ogqbkGp8IUlHikDVkjn9BEU2aB4AOZMPmYW+YsN1F/hDJsxIDIQVn9/CCQZLSTU15m0SHHqlsUqNHdKBelOkepkqW3aNuEJPzaIsVLFBQDYUhra6JwwzC8exKnLIYUq/xLs/IRNM4pNIqsD+0N94FRL7ochKRYW+EQzEkmhZHxPNzYeUNvl7E2R9A+JmzCaEkvdRfzLwP/AKgtNDlURsCPWp+kG9mCK0HW/neB5qkq7qEP0EDcxqRCMfMV/wAQbfMftDVYuYXyoST/AHGCFYTRRYbA/WHdgEjugNuaD7mDvkLtRWzcTOoO4l9g7cySWA8oAxAUruqmLXyBZPmBeLsYRS6ac6DyEPTgE+86uVh6Qu9hUUZGZgM1AHbRNB5mAcXw0gd8hI2H7rG2xA90MDsKn0EVeKwtC9Dzr67Qu5jqjHfywFAAOajDDF1O4eXdiRoYhRwdRLIHmaD1MCSs26bUfG/wUxENMWmK4dkufT91iJHDln3S25DQiTOn/WY67AFHeAkTXUDpFjiMEbF49k4NhZjb984sjSRjzahykq6QThCzE7iNh/rKZUuh0oIxgSU3DdYapZjPymdZKGaKfgssZxBcxRKj5aRLw/iipSgRbURT54WeBtd2avs27a4NXxbjaZktgaqoR84iwMhKkJN6sQbAXBHOKHCSStQAB8viY0yEdnUFkEZXuzbl6dftFsE27OJ9RcIxWOPuwleFA52frpSD1LzpFAxGVQt6feK6UsgVIcWzVcHZIqSIK/mq5QMoa5vX+nTesXHGYLjMLUZzuzVp6wodMkBRYAFrlRDl/wDEKHoUtUZG1P8ASmnqq7eQgiVKUbMhOoTr1OpitVikoD5gkfD7mIEcRmLOWWFKJ940A2IH+Yq5Y3CNLKVLlAsw3J+8CK4wFqyywpZ/pFB1NhFd/KyyxnLzqHupogdSLnpFth5S2ZITLRsAx/fWJtBY6Rn8Uxgdndv1iZc4AVJP70EMlz5YfL3mudAds2/IQgrMrMO83TKNXc6/toNAHJWVVYgbn916QwSe9mAc7nToN4bOmZSCtQL+6NdbxEmbNmHuAJSNTQeW8EgUspSXN91F68hA+ZS3ygk76R7LwaAXLzF6vYfSJZiJihlCkp5JeIQGXICQ8wufyipJ8rRKhBaicg51V+kSyZCZbOSSdSXL8hpHk9JUKZkp3difqBEIQzZiU8zvcxAHIJJbmfvEhAApQdGc/NUMWgAaHWrH4WECyErlu7UbmggabMqzlZNGTQDzj1cwuMyvK/oIkUdmA1J/bQCEMqUQLJS9zz6a+cMVJJsl/wCpVvJMGJO3e629IS0E3Lk6C3rpEsJW9kh+8SpWgEenCLX4sqBoGdX2EWiEBNBl8vvAc8n8zb5aq/fpCsZNg3+ny0qrRR81eQ084jnSRYButVH7QSFKFk5QfXqo2EMVUMkZzqASB5riNjIqZ8kOcqRTk59IBm4VTZk90jQDMtjc7Ji+noSEnuElTDJLdnrRS9ecRJwKioAsEXyS3bNqFrs3KCkTcUS+Fh6C7ZtS+5JNIEmcFmHwhzty3jY4fCIlnKAMqtreajfyglOGJNQGHxH1gONmjHqZY+mc5PC5r+A/ODMJ7PzVDMsBCdyfoKxuJ8kMwsnQV/SIziAQWBOlPqq0BRL5fUJtcUUkjBCSCAHO595uV2jztpirpypuQA5cfLyg7EYM5nKqs7DbUPvaGTJGZLAFJV3kqAvqx2MWJV0c+c3N3J8lbPxCkjPLV8C5fdRH7MNUtRNHZddHI1rqYOw2ESojM9XcPYdX3YiJFYdCEFJUSzkHYip8jf1ixFTIZCSUgFWUimldjCgeXMmEOkDY61H+YUEBDjPxB0EX3DPwZnQ/KFChfA/kfg/xJfRMXvEvw1/2mFChUKwQ/gI/tEGJ8A6fSFCgkQBi/HL6j/5MWeI8I6QoUAIzCfh+ZgjC+EwoUQAMr8RMPxt09frChQEErT4vI/OHp8f/AF+0KFEZCrlfiH+5XyiwVcdBChRGQmGsSzvD++UewoRhQKnwjofnECPwz/d9YUKIMeY/8LzhmI/D8vpHsKAMiQfgnpEmJ/CT0hQoZC+SDE3R/cPpB8ywhQohAdfgPlAx93r9DChQSDB+Iry/+YZOunor6QoUMhWV8vwnp94in38vpChQy7A+if2fsvqn5QoUKGF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" name="Рисунок 22" descr="Томат паста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6516" y="1357298"/>
            <a:ext cx="2028765" cy="150019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71802" y="2571744"/>
            <a:ext cx="25266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chemeClr val="bg1"/>
                </a:solidFill>
              </a:rPr>
              <a:t>ЗАПРАВНИМИ</a:t>
            </a:r>
            <a:endParaRPr lang="uk-UA" sz="2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конечная звезда 1">
            <a:hlinkClick r:id="rId2" action="ppaction://hlinksldjump"/>
          </p:cNvPr>
          <p:cNvSpPr/>
          <p:nvPr/>
        </p:nvSpPr>
        <p:spPr>
          <a:xfrm flipH="1" flipV="1">
            <a:off x="6786578" y="5643578"/>
            <a:ext cx="1357322" cy="10001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357158" y="500042"/>
            <a:ext cx="72866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200" b="1" dirty="0" smtClean="0"/>
              <a:t>З поданих нижче назв перших  страв, знайти супи</a:t>
            </a:r>
          </a:p>
          <a:p>
            <a:pPr algn="just"/>
            <a:r>
              <a:rPr lang="uk-UA" sz="2200" b="1" dirty="0" smtClean="0"/>
              <a:t> температура подачі, яких не нижче 14С</a:t>
            </a:r>
            <a:endParaRPr lang="uk-UA" sz="2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786446" y="2000240"/>
            <a:ext cx="1704313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uk-UA" b="1" dirty="0" smtClean="0"/>
              <a:t>прозорі супи,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71934" y="4071942"/>
            <a:ext cx="997389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 борщі,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4929198"/>
            <a:ext cx="59663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щі, 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1714488"/>
            <a:ext cx="1771639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розсольники,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00430" y="2500306"/>
            <a:ext cx="1173719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молочні,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357686" y="5357826"/>
            <a:ext cx="151996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супи-пюре; 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214414" y="5786454"/>
            <a:ext cx="129554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окрошка,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71472" y="4572008"/>
            <a:ext cx="2018501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холодний борщ,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42910" y="2928934"/>
            <a:ext cx="1455848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b="1" dirty="0" smtClean="0"/>
              <a:t> щі зелені,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572132" y="3143248"/>
            <a:ext cx="1973617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/>
              <a:t>юшка з буряків.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521</TotalTime>
  <Words>240</Words>
  <Application>Microsoft Office PowerPoint</Application>
  <PresentationFormat>Экран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Технологія приготування заправних супів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</dc:title>
  <dc:creator>Picasso</dc:creator>
  <cp:lastModifiedBy>Picasso</cp:lastModifiedBy>
  <cp:revision>53</cp:revision>
  <dcterms:created xsi:type="dcterms:W3CDTF">2022-12-08T14:21:18Z</dcterms:created>
  <dcterms:modified xsi:type="dcterms:W3CDTF">2022-12-09T09:53:52Z</dcterms:modified>
</cp:coreProperties>
</file>