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2" r:id="rId9"/>
    <p:sldId id="263" r:id="rId10"/>
    <p:sldId id="266" r:id="rId11"/>
    <p:sldId id="271" r:id="rId12"/>
    <p:sldId id="269" r:id="rId13"/>
    <p:sldId id="272" r:id="rId14"/>
    <p:sldId id="273" r:id="rId15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77549-F075-4BF3-85A3-5EEF2E19FC27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D90C3A-5263-4D1E-8499-E496699DBEA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D90C3A-5263-4D1E-8499-E496699DBEAC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DE64734-266B-47BB-95F4-C889176D070D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F5BBD50-AD8A-434B-8510-324946C77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43.radikal.ru/i101/1105/72/e78ecd157fea.jpg" TargetMode="External"/><Relationship Id="rId2" Type="http://schemas.openxmlformats.org/officeDocument/2006/relationships/slideLayout" Target="../slideLayouts/slideLayout9.xml"/><Relationship Id="rId1" Type="http://schemas.openxmlformats.org/officeDocument/2006/relationships/audio" Target="file:///D:\&#1051;&#1077;&#1085;&#1072;\&#1051;&#1077;&#1085;&#1072;\&#1052;&#1091;&#1079;&#1080;&#1082;&#1072;\T.B.O.I.M-Dream-team\007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2.bp.blogspot.com/_2poeNMJrUz4/TNEFvtPCuqI/AAAAAAAAAAM/5h_nJFrnf34/s1600/Original+1970's+Smiley+Face+buttons.+Lightly+antiqued+white+metal,+one-piece+construction.+Small,.jpg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goodzyk-museum.blogspot.com/2010/11/blog-post_02.html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s53.radikal.ru/i141/1105/d9/a0ede876027d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made-in-ukraine.info/wp-content/uploads/2011/09/45.jpg" TargetMode="External"/><Relationship Id="rId13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12" Type="http://schemas.openxmlformats.org/officeDocument/2006/relationships/hyperlink" Target="http://made-in-ukraine.info/wp-content/uploads/2011/09/64.jpg" TargetMode="External"/><Relationship Id="rId2" Type="http://schemas.openxmlformats.org/officeDocument/2006/relationships/hyperlink" Target="http://made-in-ukraine.info/wp-content/uploads/2011/09/15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ade-in-ukraine.info/wp-content/uploads/2011/09/35.jpg" TargetMode="External"/><Relationship Id="rId11" Type="http://schemas.openxmlformats.org/officeDocument/2006/relationships/image" Target="../media/image10.jpeg"/><Relationship Id="rId5" Type="http://schemas.openxmlformats.org/officeDocument/2006/relationships/image" Target="../media/image7.jpeg"/><Relationship Id="rId10" Type="http://schemas.openxmlformats.org/officeDocument/2006/relationships/hyperlink" Target="http://made-in-ukraine.info/wp-content/uploads/2011/09/54.jpg" TargetMode="External"/><Relationship Id="rId4" Type="http://schemas.openxmlformats.org/officeDocument/2006/relationships/hyperlink" Target="http://made-in-ukraine.info/wp-content/uploads/2011/09/25.jpg" TargetMode="External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3.bp.blogspot.com/_2poeNMJrUz4/TOmXVJlz7jI/AAAAAAAAABY/G2WrK_kdeIg/s1600/Sceau-bouton+autre+vue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http://3.bp.blogspot.com/_2poeNMJrUz4/TOmXTJ-kruI/AAAAAAAAABU/lWCVTkTgk6c/s1600/Sceau-bouton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4.bp.blogspot.com/_2poeNMJrUz4/TNX1kODqH1I/AAAAAAAAAAY/oOyI0cCVyvU/s1600/DALTON+GHETTI+.+SOLENT+NEWS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626748" y="2923784"/>
            <a:ext cx="6309360" cy="1010431"/>
          </a:xfrm>
        </p:spPr>
        <p:txBody>
          <a:bodyPr>
            <a:noAutofit/>
          </a:bodyPr>
          <a:lstStyle/>
          <a:p>
            <a:pPr algn="ctr"/>
            <a:r>
              <a:rPr lang="uk-UA" sz="7200" dirty="0" err="1" smtClean="0">
                <a:latin typeface="Times New Roman" pitchFamily="18" charset="0"/>
                <a:cs typeface="Times New Roman" pitchFamily="18" charset="0"/>
              </a:rPr>
              <a:t>Гудзики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6286512" y="264795"/>
            <a:ext cx="2428892" cy="949627"/>
          </a:xfrm>
        </p:spPr>
        <p:txBody>
          <a:bodyPr>
            <a:noAutofit/>
          </a:bodyPr>
          <a:lstStyle/>
          <a:p>
            <a:pPr algn="ctr"/>
            <a:r>
              <a:rPr lang="uk-UA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ми про них знаємо?</a:t>
            </a:r>
            <a:endParaRPr lang="ru-RU" sz="2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://s43.radikal.ru/i101/1105/72/e78ecd157feat.jpg">
            <a:hlinkClick r:id="rId3" tgtFrame="&quot;_blank&quot;"/>
          </p:cNvPr>
          <p:cNvPicPr>
            <a:picLocks noGrp="1"/>
          </p:cNvPicPr>
          <p:nvPr>
            <p:ph type="pic" idx="1"/>
          </p:nvPr>
        </p:nvPicPr>
        <p:blipFill>
          <a:blip r:embed="rId4"/>
          <a:srcRect t="8086" b="8086"/>
          <a:stretch>
            <a:fillRect/>
          </a:stretch>
        </p:blipFill>
        <p:spPr bwMode="auto">
          <a:xfrm>
            <a:off x="0" y="0"/>
            <a:ext cx="628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007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358214" y="58578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500702"/>
            <a:ext cx="7467600" cy="1143000"/>
          </a:xfrm>
        </p:spPr>
        <p:txBody>
          <a:bodyPr/>
          <a:lstStyle/>
          <a:p>
            <a:pPr algn="ctr"/>
            <a:r>
              <a:rPr lang="ru-RU" b="1" dirty="0" err="1" smtClean="0"/>
              <a:t>Посміхаймося</a:t>
            </a:r>
            <a:r>
              <a:rPr lang="ru-RU" b="1" dirty="0" smtClean="0"/>
              <a:t>, </a:t>
            </a:r>
            <a:r>
              <a:rPr lang="ru-RU" b="1" dirty="0" err="1" smtClean="0"/>
              <a:t>бо</a:t>
            </a:r>
            <a:r>
              <a:rPr lang="ru-RU" b="1" dirty="0" smtClean="0"/>
              <a:t> Ми того </a:t>
            </a:r>
            <a:r>
              <a:rPr lang="ru-RU" b="1" dirty="0" err="1" smtClean="0"/>
              <a:t>Варті</a:t>
            </a:r>
            <a:r>
              <a:rPr lang="ru-RU" b="1" dirty="0" smtClean="0"/>
              <a:t>!!!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 descr="http://2.bp.blogspot.com/_2poeNMJrUz4/TNEFvtPCuqI/AAAAAAAAAAM/5h_nJFrnf34/s1600/Original+1970%27s+Smiley+Face+buttons.+Lightly+antiqued+white+metal,+one-piece+construction.+Small,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357430"/>
            <a:ext cx="314327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85720" y="500042"/>
            <a:ext cx="8572528" cy="1790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4F81BD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  <a:hlinkClick r:id="rId4"/>
              </a:rPr>
              <a:t>Розпочнемо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  <a:hlinkClick r:id="rId4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4F81BD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  <a:hlinkClick r:id="rId4"/>
              </a:rPr>
              <a:t>з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  <a:hlinkClick r:id="rId4"/>
              </a:rPr>
              <a:t> простого та приемного...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з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П О С М І Ш К И....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85918" y="500042"/>
            <a:ext cx="700089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Справді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, такою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стає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перша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реакція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співрозмовника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, коли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ти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намагаешся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розповісти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йому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історію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виникнення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гудзиків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, а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тим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паче,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історію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, яку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вже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пишуть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самі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гудзики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...</a:t>
            </a:r>
            <a:endParaRPr kumimoji="0" lang="ru-RU" sz="3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2844" y="142875"/>
            <a:ext cx="6786610" cy="6715125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прикладу,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ґудзика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проста – </a:t>
            </a:r>
            <a:r>
              <a:rPr lang="ru-RU" sz="29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предмет, </a:t>
            </a:r>
            <a:r>
              <a:rPr lang="ru-RU" sz="29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9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слугує</a:t>
            </a:r>
            <a:r>
              <a:rPr lang="ru-RU" sz="29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з’єднанню</a:t>
            </a:r>
            <a:r>
              <a:rPr lang="ru-RU" sz="29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9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деталей </a:t>
            </a:r>
            <a:r>
              <a:rPr lang="ru-RU" sz="29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одягу</a:t>
            </a:r>
            <a:r>
              <a:rPr lang="ru-RU" sz="29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ґудзик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розповісти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свою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історію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буття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Але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довгим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історичний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шлях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такої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визнання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широкого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кінцевому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варіанті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– </a:t>
            </a:r>
            <a:r>
              <a:rPr lang="ru-RU" sz="29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предмету </a:t>
            </a:r>
            <a:r>
              <a:rPr lang="ru-RU" sz="2900" b="1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мистецтва</a:t>
            </a:r>
            <a:r>
              <a:rPr lang="ru-RU" sz="29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900" b="1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колекціонування</a:t>
            </a:r>
            <a:r>
              <a:rPr lang="ru-RU" sz="29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Ґудзик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будучи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охоронцем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інтимності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носієм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національних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символів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бував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часто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єдиним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існуючим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свідком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історії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єдиною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пам’яткою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якій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вірно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служив.</a:t>
            </a:r>
            <a:endParaRPr lang="ru-RU" sz="29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s53.radikal.ru/i141/1105/d9/a0ede876027dt.jpg">
            <a:hlinkClick r:id="rId2" tgtFrame="&quot;_blank&quot;"/>
          </p:cNvPr>
          <p:cNvPicPr/>
          <p:nvPr/>
        </p:nvPicPr>
        <p:blipFill>
          <a:blip r:embed="rId3"/>
          <a:srcRect l="3849" t="2247" r="48042"/>
          <a:stretch>
            <a:fillRect/>
          </a:stretch>
        </p:blipFill>
        <p:spPr bwMode="auto">
          <a:xfrm>
            <a:off x="6786578" y="285728"/>
            <a:ext cx="192882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81439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/>
              <a:t>Ґудзики</a:t>
            </a:r>
            <a:r>
              <a:rPr lang="ru-RU" b="1" dirty="0"/>
              <a:t> </a:t>
            </a:r>
            <a:r>
              <a:rPr lang="ru-RU" b="1" dirty="0" err="1"/>
              <a:t>докотилися</a:t>
            </a:r>
            <a:r>
              <a:rPr lang="ru-RU" b="1" dirty="0"/>
              <a:t> до нас </a:t>
            </a:r>
            <a:r>
              <a:rPr lang="ru-RU" b="1" dirty="0" err="1"/>
              <a:t>зі</a:t>
            </a:r>
            <a:r>
              <a:rPr lang="ru-RU" b="1" dirty="0"/>
              <a:t> </a:t>
            </a:r>
            <a:r>
              <a:rPr lang="ru-RU" b="1" dirty="0" err="1"/>
              <a:t>стародавніх</a:t>
            </a:r>
            <a:r>
              <a:rPr lang="ru-RU" b="1" dirty="0"/>
              <a:t> </a:t>
            </a:r>
            <a:r>
              <a:rPr lang="ru-RU" b="1" dirty="0" err="1"/>
              <a:t>часів</a:t>
            </a:r>
            <a:r>
              <a:rPr lang="ru-RU" b="1" dirty="0"/>
              <a:t>: колись вони </a:t>
            </a:r>
            <a:r>
              <a:rPr lang="ru-RU" b="1" dirty="0" err="1"/>
              <a:t>були</a:t>
            </a:r>
            <a:r>
              <a:rPr lang="ru-RU" b="1" dirty="0"/>
              <a:t> </a:t>
            </a:r>
            <a:r>
              <a:rPr lang="ru-RU" b="1" dirty="0" err="1"/>
              <a:t>розкішшю</a:t>
            </a:r>
            <a:r>
              <a:rPr lang="ru-RU" b="1" dirty="0"/>
              <a:t> та </a:t>
            </a:r>
            <a:r>
              <a:rPr lang="ru-RU" b="1" dirty="0" err="1"/>
              <a:t>дивовижею</a:t>
            </a:r>
            <a:r>
              <a:rPr lang="ru-RU" b="1" dirty="0"/>
              <a:t>, а </a:t>
            </a:r>
            <a:r>
              <a:rPr lang="ru-RU" b="1" dirty="0" err="1"/>
              <a:t>нині</a:t>
            </a:r>
            <a:r>
              <a:rPr lang="ru-RU" b="1" dirty="0"/>
              <a:t> без них </a:t>
            </a:r>
            <a:r>
              <a:rPr lang="ru-RU" b="1" dirty="0" err="1"/>
              <a:t>важко</a:t>
            </a:r>
            <a:r>
              <a:rPr lang="ru-RU" b="1" dirty="0"/>
              <a:t> </a:t>
            </a:r>
            <a:r>
              <a:rPr lang="ru-RU" b="1" dirty="0" err="1"/>
              <a:t>уявити</a:t>
            </a:r>
            <a:r>
              <a:rPr lang="ru-RU" b="1" dirty="0"/>
              <a:t> </a:t>
            </a:r>
            <a:r>
              <a:rPr lang="ru-RU" b="1" dirty="0" err="1"/>
              <a:t>буденний</a:t>
            </a:r>
            <a:r>
              <a:rPr lang="ru-RU" b="1" dirty="0"/>
              <a:t> </a:t>
            </a:r>
            <a:r>
              <a:rPr lang="ru-RU" b="1" dirty="0" err="1"/>
              <a:t>одяг</a:t>
            </a:r>
            <a:r>
              <a:rPr lang="ru-RU" b="1" dirty="0"/>
              <a:t>. З часом </a:t>
            </a:r>
            <a:r>
              <a:rPr lang="ru-RU" b="1" dirty="0" err="1"/>
              <a:t>ці</a:t>
            </a:r>
            <a:r>
              <a:rPr lang="ru-RU" b="1" dirty="0"/>
              <a:t> </a:t>
            </a:r>
            <a:r>
              <a:rPr lang="ru-RU" b="1" dirty="0" err="1"/>
              <a:t>цікаві</a:t>
            </a:r>
            <a:r>
              <a:rPr lang="ru-RU" b="1" dirty="0"/>
              <a:t> </a:t>
            </a:r>
            <a:r>
              <a:rPr lang="ru-RU" b="1" dirty="0" err="1"/>
              <a:t>аксесуари</a:t>
            </a:r>
            <a:r>
              <a:rPr lang="ru-RU" b="1" dirty="0"/>
              <a:t> </a:t>
            </a:r>
            <a:r>
              <a:rPr lang="ru-RU" b="1" dirty="0" err="1"/>
              <a:t>дуже</a:t>
            </a:r>
            <a:r>
              <a:rPr lang="ru-RU" b="1" dirty="0"/>
              <a:t> </a:t>
            </a:r>
            <a:r>
              <a:rPr lang="ru-RU" b="1" dirty="0" err="1"/>
              <a:t>спростилися</a:t>
            </a:r>
            <a:r>
              <a:rPr lang="ru-RU" b="1" dirty="0"/>
              <a:t>: стали маленькими та </a:t>
            </a:r>
            <a:r>
              <a:rPr lang="ru-RU" b="1" dirty="0" err="1"/>
              <a:t>однотонними</a:t>
            </a:r>
            <a:r>
              <a:rPr lang="ru-RU" b="1" dirty="0"/>
              <a:t>. </a:t>
            </a:r>
            <a:r>
              <a:rPr lang="ru-RU" b="1" dirty="0" err="1"/>
              <a:t>Ще</a:t>
            </a:r>
            <a:r>
              <a:rPr lang="ru-RU" b="1" dirty="0"/>
              <a:t> б пак, </a:t>
            </a:r>
            <a:r>
              <a:rPr lang="ru-RU" b="1" dirty="0" err="1"/>
              <a:t>адже</a:t>
            </a:r>
            <a:r>
              <a:rPr lang="ru-RU" b="1" dirty="0"/>
              <a:t> у </a:t>
            </a:r>
            <a:r>
              <a:rPr lang="ru-RU" b="1" dirty="0" err="1"/>
              <a:t>часи</a:t>
            </a:r>
            <a:r>
              <a:rPr lang="ru-RU" b="1" dirty="0"/>
              <a:t> </a:t>
            </a:r>
            <a:r>
              <a:rPr lang="ru-RU" b="1" dirty="0" err="1"/>
              <a:t>суцільного</a:t>
            </a:r>
            <a:r>
              <a:rPr lang="ru-RU" b="1" dirty="0"/>
              <a:t> </a:t>
            </a:r>
            <a:r>
              <a:rPr lang="ru-RU" b="1" dirty="0" err="1"/>
              <a:t>поспіху</a:t>
            </a:r>
            <a:r>
              <a:rPr lang="ru-RU" b="1" dirty="0"/>
              <a:t> людям не до </a:t>
            </a:r>
            <a:r>
              <a:rPr lang="ru-RU" b="1" dirty="0" err="1"/>
              <a:t>дизайнерських</a:t>
            </a:r>
            <a:r>
              <a:rPr lang="ru-RU" b="1" dirty="0"/>
              <a:t> </a:t>
            </a:r>
            <a:r>
              <a:rPr lang="ru-RU" b="1" dirty="0" err="1"/>
              <a:t>завитушок</a:t>
            </a:r>
            <a:r>
              <a:rPr lang="ru-RU" b="1" dirty="0"/>
              <a:t>! </a:t>
            </a:r>
            <a:endParaRPr lang="ru-RU" dirty="0"/>
          </a:p>
        </p:txBody>
      </p:sp>
      <p:pic>
        <p:nvPicPr>
          <p:cNvPr id="3" name="Рисунок 2" descr="http://made-in-ukraine.info/wp-content/uploads/2011/09/15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857364"/>
            <a:ext cx="207170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85720" y="3643314"/>
            <a:ext cx="207170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Старовинний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металу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made-in-ukraine.info/wp-content/uploads/2011/09/25.jp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1928802"/>
            <a:ext cx="200026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214678" y="3714752"/>
            <a:ext cx="2357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Металевий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XV-XVII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століття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made-in-ukraine.info/wp-content/uploads/2011/09/35.jpg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1928802"/>
            <a:ext cx="221457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6215074" y="3786190"/>
            <a:ext cx="2357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зроблений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чорного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скла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://made-in-ukraine.info/wp-content/uploads/2011/09/45.jpg">
            <a:hlinkClick r:id="rId8"/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58" y="4500570"/>
            <a:ext cx="192882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214282" y="6143644"/>
            <a:ext cx="21431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Початок ХХ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століття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рогу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http://made-in-ukraine.info/wp-content/uploads/2011/09/54.jpg">
            <a:hlinkClick r:id="rId10"/>
          </p:cNvPr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357554" y="4429132"/>
            <a:ext cx="214314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made-in-ukraine.info/wp-content/uploads/2011/09/64.jpg">
            <a:hlinkClick r:id="rId12"/>
          </p:cNvPr>
          <p:cNvPicPr/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429388" y="4500570"/>
            <a:ext cx="214314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3357554" y="5929330"/>
            <a:ext cx="21431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Теж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початок ХХ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століття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імітація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рогу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6429388" y="5929330"/>
            <a:ext cx="22145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Кінець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ХІХ-середина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ХХ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століття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шнура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721" grpId="0"/>
      <p:bldP spid="30722" grpId="0"/>
      <p:bldP spid="30723" grpId="0"/>
      <p:bldP spid="30724" grpId="0"/>
      <p:bldP spid="30726" grpId="0"/>
      <p:bldP spid="307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_2poeNMJrUz4/TOma3WH1hpI/AAAAAAAAABk/IlVDoCNLFCA/s320/IMG038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321471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571868" y="571480"/>
            <a:ext cx="507209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цього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експонату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як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китайського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із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колекції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французького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філобутоніста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Loic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Allio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вже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виникає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ґудзикова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ніжка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яка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виконана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цілісною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із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тілом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134F5C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Існує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припущення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перші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були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ніжках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шнурівка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яка обвивала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їх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опісля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стала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виконувати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функції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повітряної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нависної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петлі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134F5C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вид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застібки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побутував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китайському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одязі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періоду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імперії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Хань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(206 до н.е. – 220 н.е.).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42844" y="3000372"/>
            <a:ext cx="328614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Агатовий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гудзик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 Китай,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епоха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Хань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Коллекція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Loic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Allio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7" grpId="0"/>
      <p:bldP spid="296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3.bp.blogspot.com/_2poeNMJrUz4/TOmXVJlz7jI/AAAAAAAAABY/G2WrK_kdeIg/s320/Sceau-bouton+autre+vue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429000"/>
            <a:ext cx="3048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3.bp.blogspot.com/_2poeNMJrUz4/TOmXTJ-kruI/AAAAAAAAABU/lWCVTkTgk6c/s320/Sceau-bouton.jp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714356"/>
            <a:ext cx="3048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7158" y="3571876"/>
            <a:ext cx="22145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 </a:t>
            </a:r>
            <a:r>
              <a:rPr lang="ru-RU" b="1" dirty="0" err="1" smtClean="0"/>
              <a:t>гудзик-печатка</a:t>
            </a:r>
            <a:r>
              <a:rPr lang="ru-RU" b="1" dirty="0" smtClean="0"/>
              <a:t>. 3100 - 2700 до н.е. Лувр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428992" y="642918"/>
            <a:ext cx="535785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Вагомим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доповненням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першовідкритих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прототипів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ґудзиків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слугує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експонат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постійної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експозиції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єгипетського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мистецтва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Луврі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печатка,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датується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3100 – 2700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рр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до н.е.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Виконаний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із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слонової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кістки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діаметром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34F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 см.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528641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вказати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у 40-х роках ХХ ст.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набуло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широкого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розповсюдження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явище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колекціонування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ґудзиків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яке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отримало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назву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філобутоністика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слово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складається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слів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філо</a:t>
            </a:r>
            <a:r>
              <a:rPr lang="ru-RU" sz="24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грецького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любов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» та </a:t>
            </a:r>
            <a:r>
              <a:rPr lang="ru-RU" sz="24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bouton</a:t>
            </a:r>
            <a:r>
              <a:rPr lang="ru-RU" sz="24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французького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брунька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ґудзик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часом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філобутоністика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трансформувалась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збирання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ґудзиків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до детального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процесу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матеріалів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біографії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майстрів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виготовили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т.п.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://4.bp.blogspot.com/_2poeNMJrUz4/TNX1kODqH1I/AAAAAAAAAAY/oOyI0cCVyvU/s320/DALTON+GHETTI+.+SOLENT+NEWS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14290"/>
            <a:ext cx="30099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786446" y="3357562"/>
            <a:ext cx="29289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Гудзик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Dalton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Ghetti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різьблення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олівцевому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графіті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357290" y="142852"/>
            <a:ext cx="750095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Звичайні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гудзики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були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доведені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японськими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майстрами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досконалості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подарували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світу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нецке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так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звучить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слово</a:t>
            </a: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японською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нецк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357298"/>
            <a:ext cx="157163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&amp;Iukcy;&amp;scy;&amp;tcy;&amp;ocy;&amp;rcy;&amp;icy;&amp;chcy;&amp;ncy;&amp;iukcy; ґ&amp;ucy;&amp;dcy;&amp;zcy;&amp;icy;&amp;kcy;&amp;icy;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144780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143240" y="1285860"/>
            <a:ext cx="571504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  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перекладі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англійської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ґудзик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button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)- </a:t>
            </a:r>
            <a:r>
              <a:rPr lang="ru-RU" sz="2400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бутон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розпустився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дійсно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відомі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старовинні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гудзики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нагадують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малюнком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квіти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плоди,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звірів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Згідно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групи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досліджень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вихідним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словом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слугувало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старофранцузське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boton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«шишечка, </a:t>
            </a:r>
            <a:r>
              <a:rPr lang="ru-RU" sz="2400" b="1" i="1" u="sng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брунька</a:t>
            </a:r>
            <a:r>
              <a:rPr lang="ru-RU" sz="2400" b="1" i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бутон»,</a:t>
            </a:r>
            <a:endParaRPr lang="ru-RU" sz="2400" b="1" u="sng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4357694"/>
            <a:ext cx="86439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Для початку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звернемося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до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Етимологічного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словника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української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віднайшовши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ньому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слова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ґудзик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кореня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гудз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– “</a:t>
            </a:r>
            <a: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  <a:t>гуля</a:t>
            </a: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u="sng" dirty="0" err="1">
                <a:latin typeface="Times New Roman" pitchFamily="18" charset="0"/>
                <a:cs typeface="Times New Roman" pitchFamily="18" charset="0"/>
              </a:rPr>
              <a:t>вузол</a:t>
            </a: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u="sng" dirty="0" err="1">
                <a:latin typeface="Times New Roman" pitchFamily="18" charset="0"/>
                <a:cs typeface="Times New Roman" pitchFamily="18" charset="0"/>
              </a:rPr>
              <a:t>потовщення</a:t>
            </a: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”, </a:t>
            </a:r>
            <a:r>
              <a:rPr lang="ru-RU" sz="2400" b="1" i="1" u="sng" dirty="0" err="1">
                <a:latin typeface="Times New Roman" pitchFamily="18" charset="0"/>
                <a:cs typeface="Times New Roman" pitchFamily="18" charset="0"/>
              </a:rPr>
              <a:t>ґудзик</a:t>
            </a: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u="sng" dirty="0" err="1">
                <a:latin typeface="Times New Roman" pitchFamily="18" charset="0"/>
                <a:cs typeface="Times New Roman" pitchFamily="18" charset="0"/>
              </a:rPr>
              <a:t>гудзик</a:t>
            </a: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u="sng" dirty="0" err="1">
                <a:latin typeface="Times New Roman" pitchFamily="18" charset="0"/>
                <a:cs typeface="Times New Roman" pitchFamily="18" charset="0"/>
              </a:rPr>
              <a:t>гудзок</a:t>
            </a: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«невеликий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гудз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пухлина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Німецька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лінія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нім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Knopf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гол.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Knoop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ісл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Knaappr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дат.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Knop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ірл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Спбіре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&amp;Fcy;&amp;acy;&amp;jcy;&amp;lcy;:Nicolas de Largillière, François-Marie Arouet dit Voltaire (vers 1724-1725) 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3135400" cy="392909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57158" y="4643446"/>
            <a:ext cx="29289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Ґудзики</a:t>
            </a:r>
            <a:r>
              <a:rPr lang="ru-RU" dirty="0" smtClean="0"/>
              <a:t> на </a:t>
            </a:r>
            <a:r>
              <a:rPr lang="ru-RU" dirty="0" err="1" smtClean="0"/>
              <a:t>чоловічому</a:t>
            </a:r>
            <a:r>
              <a:rPr lang="ru-RU" dirty="0" smtClean="0"/>
              <a:t> </a:t>
            </a:r>
            <a:r>
              <a:rPr lang="ru-RU" dirty="0" err="1" smtClean="0"/>
              <a:t>костюмі</a:t>
            </a:r>
            <a:r>
              <a:rPr lang="ru-RU" dirty="0" smtClean="0"/>
              <a:t> 1718 р. </a:t>
            </a:r>
            <a:r>
              <a:rPr lang="ru-RU" dirty="0" err="1" smtClean="0"/>
              <a:t>Худ.Ларжильєр</a:t>
            </a:r>
            <a:r>
              <a:rPr lang="ru-RU" dirty="0" smtClean="0"/>
              <a:t>, </a:t>
            </a:r>
            <a:r>
              <a:rPr lang="ru-RU" dirty="0" err="1" smtClean="0"/>
              <a:t>Франція</a:t>
            </a:r>
            <a:endParaRPr lang="ru-RU" dirty="0"/>
          </a:p>
        </p:txBody>
      </p:sp>
      <p:pic>
        <p:nvPicPr>
          <p:cNvPr id="23556" name="Picture 4" descr="&amp;Fcy;&amp;acy;&amp;jcy;&amp;lcy;:Catherine Killigrew Lady Jermy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571480"/>
            <a:ext cx="2714644" cy="374433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72066" y="457200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Катаріна</a:t>
            </a:r>
            <a:r>
              <a:rPr lang="ru-RU" dirty="0" smtClean="0"/>
              <a:t> </a:t>
            </a:r>
            <a:r>
              <a:rPr lang="ru-RU" dirty="0" err="1" smtClean="0"/>
              <a:t>Кілігрю</a:t>
            </a:r>
            <a:r>
              <a:rPr lang="ru-RU" dirty="0" smtClean="0"/>
              <a:t>, </a:t>
            </a:r>
            <a:r>
              <a:rPr lang="ru-RU" dirty="0" err="1" smtClean="0"/>
              <a:t>леді</a:t>
            </a:r>
            <a:r>
              <a:rPr lang="ru-RU" dirty="0" smtClean="0"/>
              <a:t> </a:t>
            </a:r>
            <a:r>
              <a:rPr lang="ru-RU" dirty="0" err="1" smtClean="0"/>
              <a:t>Джермін</a:t>
            </a:r>
            <a:r>
              <a:rPr lang="ru-RU" dirty="0" smtClean="0"/>
              <a:t>. </a:t>
            </a:r>
            <a:r>
              <a:rPr lang="ru-RU" dirty="0" err="1" smtClean="0"/>
              <a:t>Ґудзики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мереживо</a:t>
            </a:r>
            <a:r>
              <a:rPr lang="ru-RU" dirty="0" smtClean="0"/>
              <a:t>, 1614 </a:t>
            </a:r>
            <a:r>
              <a:rPr lang="ru-RU" dirty="0" err="1" smtClean="0"/>
              <a:t>рік</a:t>
            </a:r>
            <a:r>
              <a:rPr lang="ru-RU" dirty="0" smtClean="0"/>
              <a:t>, </a:t>
            </a:r>
            <a:r>
              <a:rPr lang="ru-RU" dirty="0" err="1" smtClean="0"/>
              <a:t>Британія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14282" y="785794"/>
            <a:ext cx="8572560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Пророблена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попередньо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робота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дає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можливість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підсумувати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виокремити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чотири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основні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функції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ґудзика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утилітарну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як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застібка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 </a:t>
            </a:r>
            <a:b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декоративно-естетичну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як прикраса)</a:t>
            </a:r>
            <a:b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магічну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оберегову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як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оберіг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амулет) </a:t>
            </a:r>
            <a:b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семіотично-інформативну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як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розпізнавальний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знак)</a:t>
            </a:r>
            <a:r>
              <a:rPr lang="ru-RU" sz="26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8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сучасному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етапі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ми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сприймаємо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першочергово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як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об’єкт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утилітарного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призначення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Аналогічно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ґудзик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сприймався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початках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свого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побутування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у ХІХ – ХХ ст.: «Пуговица – кружок или шарик, шляпка с ушком, пришиваемая к одежде для застежки на петлю» -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відзначав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етнограф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лінгвіст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В. Даль. </a:t>
            </a:r>
            <a:endParaRPr kumimoji="0" lang="ru-RU" sz="2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42852"/>
            <a:ext cx="63579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Висновки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428604"/>
            <a:ext cx="6786610" cy="3520454"/>
          </a:xfrm>
        </p:spPr>
        <p:txBody>
          <a:bodyPr>
            <a:normAutofit fontScale="90000"/>
          </a:bodyPr>
          <a:lstStyle/>
          <a:p>
            <a:pPr algn="r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можете стати архангелом,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дурнем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злочинцем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ніхто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помітить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Але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у Вас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відсутній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гудзик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зверне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Ремарк</a:t>
            </a:r>
            <a:endParaRPr lang="ru-RU" dirty="0"/>
          </a:p>
        </p:txBody>
      </p:sp>
      <p:pic>
        <p:nvPicPr>
          <p:cNvPr id="4" name="Picture 2" descr="http://www.pugoviza.ru/files/images/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5357826"/>
            <a:ext cx="5934075" cy="8953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4278666_68087471_1292827247_000001816077 (440x457, 97Kb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505074"/>
            <a:ext cx="4191000" cy="4352926"/>
          </a:xfrm>
          <a:prstGeom prst="rect">
            <a:avLst/>
          </a:prstGeom>
          <a:noFill/>
        </p:spPr>
      </p:pic>
      <p:pic>
        <p:nvPicPr>
          <p:cNvPr id="1028" name="Picture 4" descr="4278666_2 (700x618, 286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42852"/>
            <a:ext cx="4935926" cy="4357718"/>
          </a:xfrm>
          <a:prstGeom prst="rect">
            <a:avLst/>
          </a:prstGeom>
          <a:noFill/>
        </p:spPr>
      </p:pic>
      <p:pic>
        <p:nvPicPr>
          <p:cNvPr id="4" name="Рисунок 3" descr="Изделия из пуговиц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0"/>
            <a:ext cx="24669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Изделия из пуговиц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1285860"/>
            <a:ext cx="2643194" cy="4024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Изделия из пуговиц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3929066"/>
            <a:ext cx="3929058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g1.liveinternet.ru/images/attach/c/4/82/528/82528355_e6ea34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000240"/>
            <a:ext cx="571500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img0.liveinternet.ru/images/attach/c/4/82/528/82528354_db0372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81500" y="142852"/>
            <a:ext cx="4762500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571612"/>
            <a:ext cx="7467600" cy="2643198"/>
          </a:xfrm>
        </p:spPr>
        <p:txBody>
          <a:bodyPr>
            <a:noAutofit/>
          </a:bodyPr>
          <a:lstStyle/>
          <a:p>
            <a:pPr algn="ctr"/>
            <a:r>
              <a:rPr lang="uk-UA" sz="9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96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286</TotalTime>
  <Words>482</Words>
  <Application>Microsoft Office PowerPoint</Application>
  <PresentationFormat>Экран (4:3)</PresentationFormat>
  <Paragraphs>44</Paragraphs>
  <Slides>14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Гудзики</vt:lpstr>
      <vt:lpstr>Посміхаймося, бо Ми того Варті!!! </vt:lpstr>
      <vt:lpstr>Слайд 3</vt:lpstr>
      <vt:lpstr>      Для прикладу, ідея ґудзика, дуже проста – предмет, що слугує з’єднанню двох деталей одягу.  Кожен ґудзик може «розповісти» свою історію виникнення та буття.   Але яким довгим  був історичний шлях від виникнення форми, як такої до визнання та широкого використання, і у кінцевому варіанті, – предмету мистецтва та колекціонування.  Ґудзик, будучи охоронцем інтимності, носієм національних символів, бував часто єдиним існуючим свідком історії, єдиною пам’яткою після людини, якій вірно служив.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Ви можете стати архангелом, дурнем, або злочинцем, і ніхто не помітить цього.  Але якщо у Вас відсутній гудзик - кожен зверне на це увагу.    Ремарк</vt:lpstr>
      <vt:lpstr>Слайд 13</vt:lpstr>
      <vt:lpstr>Дякую за увагу!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Гудзики</dc:title>
  <dc:creator>Елена</dc:creator>
  <cp:lastModifiedBy>Елена</cp:lastModifiedBy>
  <cp:revision>40</cp:revision>
  <dcterms:created xsi:type="dcterms:W3CDTF">2012-09-11T07:28:04Z</dcterms:created>
  <dcterms:modified xsi:type="dcterms:W3CDTF">2015-10-11T09:06:44Z</dcterms:modified>
</cp:coreProperties>
</file>