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"/>
  </p:notesMasterIdLst>
  <p:handoutMasterIdLst>
    <p:handoutMasterId r:id="rId5"/>
  </p:handoutMasterIdLst>
  <p:sldIdLst>
    <p:sldId id="256" r:id="rId2"/>
    <p:sldId id="257" r:id="rId3"/>
  </p:sldIdLst>
  <p:sldSz cx="9144000" cy="6858000" type="screen4x3"/>
  <p:notesSz cx="9945688" cy="6858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61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handoutMaster" Target="handoutMasters/handoutMaster1.xml"/><Relationship Id="rId4" Type="http://schemas.openxmlformats.org/officeDocument/2006/relationships/notesMaster" Target="notesMasters/notesMaster1.xml"/><Relationship Id="rId9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309798" cy="34262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5633588" y="0"/>
            <a:ext cx="4309798" cy="34262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endParaRPr lang="uk-UA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6514279"/>
            <a:ext cx="4309798" cy="34262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5633588" y="6514279"/>
            <a:ext cx="4309798" cy="34262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463F352-40B4-44B6-BD31-7B9E7077249F}" type="slidenum">
              <a:rPr lang="uk-UA" smtClean="0"/>
              <a:t>‹#›</a:t>
            </a:fld>
            <a:endParaRPr lang="uk-U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309798" cy="34262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5633588" y="0"/>
            <a:ext cx="4309798" cy="34262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endParaRPr lang="uk-UA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257550" y="514350"/>
            <a:ext cx="3430588" cy="2571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uk-UA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994569" y="3257687"/>
            <a:ext cx="7956550" cy="308582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6514279"/>
            <a:ext cx="4309798" cy="34262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5633588" y="6514279"/>
            <a:ext cx="4309798" cy="34262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E5687E9-0626-4FED-85C9-45C3BC43CB27}" type="slidenum">
              <a:rPr lang="uk-UA" smtClean="0"/>
              <a:t>‹#›</a:t>
            </a:fld>
            <a:endParaRPr lang="uk-U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uk-UA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20.02.2019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20.02.2019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20.02.2019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20.02.2019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20.02.2019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20.02.2019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20.02.2019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357422" y="428604"/>
            <a:ext cx="6429420" cy="1571636"/>
          </a:xfrm>
        </p:spPr>
        <p:txBody>
          <a:bodyPr>
            <a:normAutofit fontScale="85000" lnSpcReduction="20000"/>
          </a:bodyPr>
          <a:lstStyle/>
          <a:p>
            <a:pPr algn="l"/>
            <a:r>
              <a:rPr lang="uk-UA" dirty="0" smtClean="0">
                <a:solidFill>
                  <a:schemeClr val="tx1"/>
                </a:solidFill>
              </a:rPr>
              <a:t>Борошно потрібно просіяти, щоб звільнити від сторонніх домішок і збагатити киснем це сприяє кращому підйому тіста.</a:t>
            </a:r>
            <a:endParaRPr lang="uk-UA" dirty="0">
              <a:solidFill>
                <a:schemeClr val="tx1"/>
              </a:solidFill>
            </a:endParaRPr>
          </a:p>
        </p:txBody>
      </p:sp>
      <p:pic>
        <p:nvPicPr>
          <p:cNvPr id="4" name="Рисунок 3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1472" y="428604"/>
            <a:ext cx="1785950" cy="1357322"/>
          </a:xfrm>
          <a:prstGeom prst="round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/>
          <p:cNvPicPr/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71472" y="2357430"/>
            <a:ext cx="1500198" cy="1928826"/>
          </a:xfrm>
          <a:prstGeom prst="round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Подзаголовок 2"/>
          <p:cNvSpPr txBox="1">
            <a:spLocks/>
          </p:cNvSpPr>
          <p:nvPr/>
        </p:nvSpPr>
        <p:spPr>
          <a:xfrm>
            <a:off x="2357422" y="2357430"/>
            <a:ext cx="6429420" cy="2000264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/>
          <a:p>
            <a:pPr lvl="0">
              <a:spcBef>
                <a:spcPct val="20000"/>
              </a:spcBef>
            </a:pPr>
            <a:r>
              <a:rPr lang="uk-UA" sz="3200" dirty="0" smtClean="0"/>
              <a:t>Цукор-пісок перед використанням просіюють через сито, якщо в цукрі є домішки, його розчиняють переціджують.</a:t>
            </a:r>
            <a:endParaRPr kumimoji="0" lang="uk-UA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7" name="Рисунок 6"/>
          <p:cNvPicPr/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71472" y="4857760"/>
            <a:ext cx="1570990" cy="1435373"/>
          </a:xfrm>
          <a:prstGeom prst="round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Подзаголовок 2"/>
          <p:cNvSpPr txBox="1">
            <a:spLocks/>
          </p:cNvSpPr>
          <p:nvPr/>
        </p:nvSpPr>
        <p:spPr>
          <a:xfrm>
            <a:off x="2285984" y="5214950"/>
            <a:ext cx="6429420" cy="928694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/>
          <a:p>
            <a:pPr lvl="0">
              <a:spcBef>
                <a:spcPct val="20000"/>
              </a:spcBef>
            </a:pPr>
            <a:r>
              <a:rPr lang="uk-UA" sz="3200" dirty="0" smtClean="0"/>
              <a:t>Маргарин – зачищають, нарізають на шматочки.</a:t>
            </a:r>
            <a:endParaRPr kumimoji="0" lang="uk-UA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3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3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3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6" grpId="0" build="p"/>
      <p:bldP spid="8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58" y="357166"/>
            <a:ext cx="1571636" cy="1428760"/>
          </a:xfrm>
          <a:prstGeom prst="round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одзаголовок 2"/>
          <p:cNvSpPr txBox="1">
            <a:spLocks/>
          </p:cNvSpPr>
          <p:nvPr/>
        </p:nvSpPr>
        <p:spPr>
          <a:xfrm>
            <a:off x="2214546" y="428604"/>
            <a:ext cx="6500858" cy="1357322"/>
          </a:xfrm>
          <a:prstGeom prst="rect">
            <a:avLst/>
          </a:prstGeom>
        </p:spPr>
        <p:txBody>
          <a:bodyPr vert="horz" lIns="91440" tIns="45720" rIns="91440" bIns="45720" rtlCol="0">
            <a:normAutofit fontScale="77500" lnSpcReduction="20000"/>
          </a:bodyPr>
          <a:lstStyle/>
          <a:p>
            <a:pPr lvl="0">
              <a:spcBef>
                <a:spcPct val="20000"/>
              </a:spcBef>
            </a:pPr>
            <a:r>
              <a:rPr lang="uk-UA" sz="3200" dirty="0" smtClean="0"/>
              <a:t>Яйця – перевірені на свіжість, складають у рештки і опускають  на 5 хв.  2% розчин хлорного вапна, промивають у 2% розчині харчової соди і ополіскують у проточній воді.</a:t>
            </a:r>
            <a:endParaRPr kumimoji="0" lang="uk-UA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Подзаголовок 2"/>
          <p:cNvSpPr txBox="1">
            <a:spLocks/>
          </p:cNvSpPr>
          <p:nvPr/>
        </p:nvSpPr>
        <p:spPr>
          <a:xfrm>
            <a:off x="2357422" y="2285992"/>
            <a:ext cx="6500858" cy="1357322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/>
          <a:p>
            <a:pPr>
              <a:spcBef>
                <a:spcPct val="20000"/>
              </a:spcBef>
            </a:pPr>
            <a:r>
              <a:rPr lang="uk-UA" sz="3200" dirty="0" smtClean="0"/>
              <a:t>Дріжджі – звільняють від паперу розчиняють у теплій воді і проціджують через сито.</a:t>
            </a:r>
          </a:p>
          <a:p>
            <a:pPr lvl="0">
              <a:spcBef>
                <a:spcPct val="20000"/>
              </a:spcBef>
            </a:pPr>
            <a:endParaRPr kumimoji="0" lang="uk-UA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026" name="Picture 2" descr="Ð ÐµÐ·ÑÐ»ÑÑÐ°Ñ Ð¿Ð¾ÑÑÐºÑ Ð·Ð¾Ð±ÑÐ°Ð¶ÐµÐ½Ñ Ð·Ð° Ð·Ð°Ð¿Ð¸ÑÐ¾Ð¼ &quot;Ð´ÑÑÐ´Ð¶Ñ&quot;"/>
          <p:cNvPicPr>
            <a:picLocks noChangeAspect="1" noChangeArrowheads="1"/>
          </p:cNvPicPr>
          <p:nvPr/>
        </p:nvPicPr>
        <p:blipFill>
          <a:blip r:embed="rId3"/>
          <a:srcRect l="17857" t="13314" r="19642" b="2366"/>
          <a:stretch>
            <a:fillRect/>
          </a:stretch>
        </p:blipFill>
        <p:spPr bwMode="auto">
          <a:xfrm>
            <a:off x="428596" y="1928802"/>
            <a:ext cx="1368602" cy="185738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3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3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  <p:bldP spid="6" grpId="0" build="p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49</TotalTime>
  <Words>91</Words>
  <PresentationFormat>Экран (4:3)</PresentationFormat>
  <Paragraphs>5</Paragraphs>
  <Slides>2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</vt:i4>
      </vt:variant>
    </vt:vector>
  </HeadingPairs>
  <TitlesOfParts>
    <vt:vector size="3" baseType="lpstr">
      <vt:lpstr>Тема Office</vt:lpstr>
      <vt:lpstr>Слайд 1</vt:lpstr>
      <vt:lpstr>Слайд 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User</cp:lastModifiedBy>
  <cp:revision>11</cp:revision>
  <dcterms:created xsi:type="dcterms:W3CDTF">2018-10-26T06:27:29Z</dcterms:created>
  <dcterms:modified xsi:type="dcterms:W3CDTF">2019-02-20T08:31:41Z</dcterms:modified>
</cp:coreProperties>
</file>