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"/>
  </p:notesMasterIdLst>
  <p:handoutMasterIdLst>
    <p:handoutMasterId r:id="rId6"/>
  </p:handoutMasterIdLst>
  <p:sldIdLst>
    <p:sldId id="257" r:id="rId2"/>
    <p:sldId id="258" r:id="rId3"/>
    <p:sldId id="259" r:id="rId4"/>
  </p:sldIdLst>
  <p:sldSz cx="9144000" cy="6858000" type="screen4x3"/>
  <p:notesSz cx="10245725" cy="71104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61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440043" cy="35585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5803396" y="0"/>
            <a:ext cx="4440042" cy="35585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6753460"/>
            <a:ext cx="4440043" cy="35585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5803396" y="6753460"/>
            <a:ext cx="4440042" cy="35585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BC0619F-D7F1-482F-8EBB-98BFD2DCCE64}" type="slidenum">
              <a:rPr lang="uk-UA" smtClean="0"/>
              <a:t>‹#›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440043" cy="35585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803396" y="0"/>
            <a:ext cx="4440042" cy="35585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uk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346450" y="533400"/>
            <a:ext cx="3554413" cy="26654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1024802" y="3377832"/>
            <a:ext cx="8196123" cy="31993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6753460"/>
            <a:ext cx="4440043" cy="35585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803396" y="6753460"/>
            <a:ext cx="4440042" cy="35585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B325153-F850-4DF1-A8C1-28553B6AF274}" type="slidenum">
              <a:rPr lang="uk-UA" smtClean="0"/>
              <a:t>‹#›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uk-U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20.02.2019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20.02.2019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20.02.2019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20.02.2019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20.02.2019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20.02.2019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20.02.2019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20.02.2019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Relationship Id="rId9" Type="http://schemas.openxmlformats.org/officeDocument/2006/relationships/image" Target="../media/image1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7" Type="http://schemas.openxmlformats.org/officeDocument/2006/relationships/image" Target="../media/image23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0"/>
            <a:ext cx="8842248" cy="1071546"/>
          </a:xfrm>
        </p:spPr>
        <p:txBody>
          <a:bodyPr/>
          <a:lstStyle/>
          <a:p>
            <a:pPr algn="ctr"/>
            <a:r>
              <a:rPr lang="uk-UA" dirty="0" smtClean="0"/>
              <a:t>Закриті пироги</a:t>
            </a:r>
            <a:endParaRPr lang="uk-UA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 fontScale="55000" lnSpcReduction="20000"/>
          </a:bodyPr>
          <a:lstStyle/>
          <a:p>
            <a:endParaRPr lang="uk-UA" dirty="0"/>
          </a:p>
        </p:txBody>
      </p:sp>
      <p:pic>
        <p:nvPicPr>
          <p:cNvPr id="13314" name="Picture 2" descr="ÐÐ¾Ð²âÑÐ·Ð°Ð½Ðµ Ð·Ð¾Ð±ÑÐ°Ð¶ÐµÐ½Ð½Ñ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2071678"/>
            <a:ext cx="2505075" cy="1828800"/>
          </a:xfrm>
          <a:prstGeom prst="rect">
            <a:avLst/>
          </a:prstGeom>
          <a:noFill/>
        </p:spPr>
      </p:pic>
      <p:pic>
        <p:nvPicPr>
          <p:cNvPr id="13316" name="Picture 4" descr="ÐÐ¾Ð²âÑÐ·Ð°Ð½Ðµ Ð·Ð¾Ð±ÑÐ°Ð¶ÐµÐ½Ð½Ñ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86116" y="2143116"/>
            <a:ext cx="2476517" cy="1857388"/>
          </a:xfrm>
          <a:prstGeom prst="rect">
            <a:avLst/>
          </a:prstGeom>
          <a:noFill/>
        </p:spPr>
      </p:pic>
      <p:pic>
        <p:nvPicPr>
          <p:cNvPr id="13318" name="Picture 6" descr="Ð ÐµÐ·ÑÐ»ÑÑÐ°Ñ Ð¿Ð¾ÑÑÐºÑ Ð·Ð¾Ð±ÑÐ°Ð¶ÐµÐ½Ñ Ð·Ð° Ð·Ð°Ð¿Ð¸ÑÐ¾Ð¼ &quot;Ð·Ð°ÐºÑÑÑÑÐµ Ð¿Ð¸ÑÐ¾Ð³Ð¸&quot;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143636" y="1643050"/>
            <a:ext cx="2786082" cy="1857388"/>
          </a:xfrm>
          <a:prstGeom prst="rect">
            <a:avLst/>
          </a:prstGeom>
          <a:noFill/>
        </p:spPr>
      </p:pic>
      <p:pic>
        <p:nvPicPr>
          <p:cNvPr id="13320" name="Picture 8" descr="Ð ÐµÐ·ÑÐ»ÑÑÐ°Ñ Ð¿Ð¾ÑÑÐºÑ Ð·Ð¾Ð±ÑÐ°Ð¶ÐµÐ½Ñ Ð·Ð° Ð·Ð°Ð¿Ð¸ÑÐ¾Ð¼ &quot;Ð·Ð°ÐºÑÑÑÑÐµ Ð¿Ð¸ÑÐ¾Ð³Ð¸&quot;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57158" y="4714884"/>
            <a:ext cx="2500329" cy="1875247"/>
          </a:xfrm>
          <a:prstGeom prst="rect">
            <a:avLst/>
          </a:prstGeom>
          <a:noFill/>
        </p:spPr>
      </p:pic>
      <p:pic>
        <p:nvPicPr>
          <p:cNvPr id="13322" name="Picture 10" descr="ÐÐ¾Ð²âÑÐ·Ð°Ð½Ðµ Ð·Ð¾Ð±ÑÐ°Ð¶ÐµÐ½Ð½Ñ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286116" y="4786322"/>
            <a:ext cx="2500330" cy="1785950"/>
          </a:xfrm>
          <a:prstGeom prst="rect">
            <a:avLst/>
          </a:prstGeom>
          <a:noFill/>
        </p:spPr>
      </p:pic>
      <p:pic>
        <p:nvPicPr>
          <p:cNvPr id="13324" name="Picture 12" descr="ÐÐ¾Ð²âÑÐ·Ð°Ð½Ðµ Ð·Ð¾Ð±ÑÐ°Ð¶ÐµÐ½Ð½Ñ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572264" y="3571876"/>
            <a:ext cx="2111390" cy="1500198"/>
          </a:xfrm>
          <a:prstGeom prst="rect">
            <a:avLst/>
          </a:prstGeom>
          <a:noFill/>
        </p:spPr>
      </p:pic>
      <p:pic>
        <p:nvPicPr>
          <p:cNvPr id="13326" name="Picture 14" descr="ÐÐ¾Ð²âÑÐ·Ð°Ð½Ðµ Ð·Ð¾Ð±ÑÐ°Ð¶ÐµÐ½Ð½Ñ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6500826" y="5214950"/>
            <a:ext cx="2177266" cy="1371895"/>
          </a:xfrm>
          <a:prstGeom prst="rect">
            <a:avLst/>
          </a:prstGeom>
          <a:noFill/>
        </p:spPr>
      </p:pic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28596" y="714356"/>
            <a:ext cx="8563004" cy="1143008"/>
          </a:xfrm>
        </p:spPr>
        <p:txBody>
          <a:bodyPr>
            <a:normAutofit fontScale="55000" lnSpcReduction="20000"/>
          </a:bodyPr>
          <a:lstStyle/>
          <a:p>
            <a:pPr fontAlgn="base">
              <a:buNone/>
            </a:pPr>
            <a:r>
              <a:rPr lang="uk-UA" b="1" dirty="0" smtClean="0">
                <a:solidFill>
                  <a:schemeClr val="tx1"/>
                </a:solidFill>
              </a:rPr>
              <a:t>При приготуванні закритих пирогів тісто розкачують у шар </a:t>
            </a:r>
            <a:r>
              <a:rPr lang="uk-UA" b="1" dirty="0" err="1" smtClean="0">
                <a:solidFill>
                  <a:schemeClr val="tx1"/>
                </a:solidFill>
              </a:rPr>
              <a:t>товщи-ною</a:t>
            </a:r>
            <a:r>
              <a:rPr lang="uk-UA" b="1" dirty="0" smtClean="0">
                <a:solidFill>
                  <a:schemeClr val="tx1"/>
                </a:solidFill>
              </a:rPr>
              <a:t> 5—7 мм. Шар кладуть на лист, змазаний маслом; на поверхню </a:t>
            </a:r>
            <a:r>
              <a:rPr lang="uk-UA" b="1" dirty="0" err="1" smtClean="0">
                <a:solidFill>
                  <a:schemeClr val="tx1"/>
                </a:solidFill>
              </a:rPr>
              <a:t>рі-вномірним</a:t>
            </a:r>
            <a:r>
              <a:rPr lang="uk-UA" b="1" dirty="0" smtClean="0">
                <a:solidFill>
                  <a:schemeClr val="tx1"/>
                </a:solidFill>
              </a:rPr>
              <a:t> шаром кладуть фарш, а поверх нього шар з тіста, що має бути тоншим за нижній шар. Краї верхнього й нижнього шарів щільно защипують, а поверхню після </a:t>
            </a:r>
            <a:r>
              <a:rPr lang="uk-UA" b="1" dirty="0" err="1" smtClean="0">
                <a:solidFill>
                  <a:schemeClr val="tx1"/>
                </a:solidFill>
              </a:rPr>
              <a:t>розстоювання</a:t>
            </a:r>
            <a:r>
              <a:rPr lang="uk-UA" b="1" dirty="0" smtClean="0">
                <a:solidFill>
                  <a:schemeClr val="tx1"/>
                </a:solidFill>
              </a:rPr>
              <a:t> змазують яйцем й </a:t>
            </a:r>
            <a:r>
              <a:rPr lang="uk-UA" b="1" dirty="0" err="1" smtClean="0">
                <a:solidFill>
                  <a:schemeClr val="tx1"/>
                </a:solidFill>
              </a:rPr>
              <a:t>випіка-ють</a:t>
            </a:r>
            <a:r>
              <a:rPr lang="uk-UA" b="1" dirty="0" smtClean="0">
                <a:solidFill>
                  <a:schemeClr val="tx1"/>
                </a:solidFill>
              </a:rPr>
              <a:t> протягом 30—40 хв.</a:t>
            </a:r>
            <a:endParaRPr lang="uk-UA" dirty="0" smtClean="0">
              <a:solidFill>
                <a:schemeClr val="tx1"/>
              </a:solidFill>
            </a:endParaRPr>
          </a:p>
          <a:p>
            <a:pPr fontAlgn="base">
              <a:buNone/>
            </a:pPr>
            <a:r>
              <a:rPr lang="uk-UA" b="1" dirty="0" smtClean="0">
                <a:solidFill>
                  <a:schemeClr val="tx1"/>
                </a:solidFill>
              </a:rPr>
              <a:t>На поверхні роблять проколи для видалення парів вологи.</a:t>
            </a:r>
            <a:endParaRPr lang="uk-UA" dirty="0" smtClean="0">
              <a:solidFill>
                <a:schemeClr val="tx1"/>
              </a:solidFill>
            </a:endParaRPr>
          </a:p>
          <a:p>
            <a:endParaRPr lang="uk-UA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14290"/>
            <a:ext cx="8686800" cy="928694"/>
          </a:xfrm>
        </p:spPr>
        <p:txBody>
          <a:bodyPr/>
          <a:lstStyle/>
          <a:p>
            <a:pPr algn="ctr"/>
            <a:r>
              <a:rPr lang="uk-UA" dirty="0" smtClean="0"/>
              <a:t>Напіввідкриті пироги</a:t>
            </a:r>
            <a:endParaRPr lang="uk-UA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>
            <a:normAutofit fontScale="85000" lnSpcReduction="10000"/>
          </a:bodyPr>
          <a:lstStyle/>
          <a:p>
            <a:endParaRPr lang="uk-UA" dirty="0"/>
          </a:p>
        </p:txBody>
      </p:sp>
      <p:pic>
        <p:nvPicPr>
          <p:cNvPr id="27650" name="Picture 2" descr="ÐÐ¾Ð²âÑÐ·Ð°Ð½Ðµ Ð·Ð¾Ð±ÑÐ°Ð¶ÐµÐ½Ð½Ñ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857388" cy="1591162"/>
          </a:xfrm>
          <a:prstGeom prst="rect">
            <a:avLst/>
          </a:prstGeom>
          <a:noFill/>
        </p:spPr>
      </p:pic>
      <p:pic>
        <p:nvPicPr>
          <p:cNvPr id="27652" name="Picture 4" descr="ÐÐ¾Ð²âÑÐ·Ð°Ð½Ðµ Ð·Ð¾Ð±ÑÐ°Ð¶ÐµÐ½Ð½Ñ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2714620"/>
            <a:ext cx="2143141" cy="1428760"/>
          </a:xfrm>
          <a:prstGeom prst="rect">
            <a:avLst/>
          </a:prstGeom>
          <a:noFill/>
        </p:spPr>
      </p:pic>
      <p:pic>
        <p:nvPicPr>
          <p:cNvPr id="27654" name="Picture 6" descr="Ð ÐµÐ·ÑÐ»ÑÑÐ°Ñ Ð¿Ð¾ÑÑÐºÑ Ð·Ð¾Ð±ÑÐ°Ð¶ÐµÐ½Ñ Ð·Ð° Ð·Ð°Ð¿Ð¸ÑÐ¾Ð¼ &quot;Ð·Ð°ÐºÑÑÑÑÐµ Ð¿Ð¸ÑÐ¾Ð³Ð¸&quot;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500794" y="4429132"/>
            <a:ext cx="2643206" cy="2214578"/>
          </a:xfrm>
          <a:prstGeom prst="rect">
            <a:avLst/>
          </a:prstGeom>
          <a:noFill/>
        </p:spPr>
      </p:pic>
      <p:pic>
        <p:nvPicPr>
          <p:cNvPr id="27656" name="Picture 8" descr="https://supercook.ru/decoration/images-razdelka/rezhem-povorachivaem-d-06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85720" y="4429132"/>
            <a:ext cx="2553497" cy="2000240"/>
          </a:xfrm>
          <a:prstGeom prst="rect">
            <a:avLst/>
          </a:prstGeom>
          <a:noFill/>
        </p:spPr>
      </p:pic>
      <p:pic>
        <p:nvPicPr>
          <p:cNvPr id="27658" name="Picture 10" descr="https://supercook.ru/decoration/images-razdelka/rezhem-povorachivaem-s-08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071802" y="4429132"/>
            <a:ext cx="3214710" cy="2214578"/>
          </a:xfrm>
          <a:prstGeom prst="rect">
            <a:avLst/>
          </a:prstGeom>
          <a:noFill/>
        </p:spPr>
      </p:pic>
      <p:pic>
        <p:nvPicPr>
          <p:cNvPr id="27660" name="Picture 12" descr="https://supercook.ru/decoration/images-razdelka/pirog-prazd-venochek-00a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143736" y="0"/>
            <a:ext cx="2000264" cy="1462416"/>
          </a:xfrm>
          <a:prstGeom prst="rect">
            <a:avLst/>
          </a:prstGeom>
          <a:noFill/>
        </p:spPr>
      </p:pic>
      <p:pic>
        <p:nvPicPr>
          <p:cNvPr id="27661" name="Picture 13" descr="C:\Users\User\Desktop\малюнки\081cf992d5623793a8bbf82c880d7e4e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3214678" y="2500306"/>
            <a:ext cx="2889627" cy="1928826"/>
          </a:xfrm>
          <a:prstGeom prst="rect">
            <a:avLst/>
          </a:prstGeom>
          <a:noFill/>
        </p:spPr>
      </p:pic>
      <p:sp>
        <p:nvSpPr>
          <p:cNvPr id="13" name="Содержимое 12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8553480" cy="757230"/>
          </a:xfrm>
        </p:spPr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uk-UA" b="1" dirty="0" smtClean="0">
                <a:solidFill>
                  <a:schemeClr val="tx1"/>
                </a:solidFill>
              </a:rPr>
              <a:t>При приготуванні напіввідкритих пирогів фарш зверху накривають тонкими смужками тіста, фігурно вирізаними</a:t>
            </a:r>
            <a:r>
              <a:rPr lang="uk-UA" b="1" dirty="0" smtClean="0"/>
              <a:t>. </a:t>
            </a:r>
            <a:endParaRPr lang="uk-UA" dirty="0"/>
          </a:p>
        </p:txBody>
      </p:sp>
      <p:pic>
        <p:nvPicPr>
          <p:cNvPr id="27662" name="Picture 14" descr="C:\Users\User\Desktop\малюнки\9 (1)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6429388" y="2357430"/>
            <a:ext cx="2476491" cy="185736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14290"/>
            <a:ext cx="8686800" cy="785818"/>
          </a:xfrm>
        </p:spPr>
        <p:txBody>
          <a:bodyPr>
            <a:normAutofit/>
          </a:bodyPr>
          <a:lstStyle/>
          <a:p>
            <a:pPr algn="ctr"/>
            <a:r>
              <a:rPr lang="uk-UA" dirty="0" smtClean="0"/>
              <a:t>Відкриті пироги</a:t>
            </a:r>
            <a:endParaRPr lang="uk-UA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714348" y="1071546"/>
            <a:ext cx="8196290" cy="857256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uk-UA" b="1" dirty="0" smtClean="0">
                <a:solidFill>
                  <a:schemeClr val="tx1"/>
                </a:solidFill>
              </a:rPr>
              <a:t>У відкритому пирозі краї злегка загортають і змазують яйцем.</a:t>
            </a:r>
            <a:endParaRPr lang="uk-UA" dirty="0" smtClean="0">
              <a:solidFill>
                <a:schemeClr val="tx1"/>
              </a:solidFill>
            </a:endParaRPr>
          </a:p>
          <a:p>
            <a:endParaRPr lang="uk-UA" dirty="0">
              <a:solidFill>
                <a:schemeClr val="tx1"/>
              </a:solidFill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endParaRPr lang="uk-UA" dirty="0"/>
          </a:p>
        </p:txBody>
      </p:sp>
      <p:pic>
        <p:nvPicPr>
          <p:cNvPr id="28674" name="Picture 2" descr="Ð ÐµÐ·ÑÐ»ÑÑÐ°Ñ Ð¿Ð¾ÑÑÐºÑ Ð·Ð¾Ð±ÑÐ°Ð¶ÐµÐ½Ñ Ð·Ð° Ð·Ð°Ð¿Ð¸ÑÐ¾Ð¼ &quot;Ð²ÑÐ´ÐºÑÐ¸ÑÑ Ð¿Ð¸ÑÐ¾Ð³Ð¸&quot;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071678"/>
            <a:ext cx="2861958" cy="2143140"/>
          </a:xfrm>
          <a:prstGeom prst="rect">
            <a:avLst/>
          </a:prstGeom>
          <a:noFill/>
        </p:spPr>
      </p:pic>
      <p:pic>
        <p:nvPicPr>
          <p:cNvPr id="28676" name="Picture 4" descr="2835299__2_ (700x435, 93Kb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488" y="2071678"/>
            <a:ext cx="3214217" cy="2000264"/>
          </a:xfrm>
          <a:prstGeom prst="rect">
            <a:avLst/>
          </a:prstGeom>
          <a:noFill/>
        </p:spPr>
      </p:pic>
      <p:pic>
        <p:nvPicPr>
          <p:cNvPr id="28678" name="Picture 6" descr="http://www.kuharka.ru/images/users/gallery/2010/09/09/b_79616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170395" y="1928802"/>
            <a:ext cx="2973605" cy="1928825"/>
          </a:xfrm>
          <a:prstGeom prst="rect">
            <a:avLst/>
          </a:prstGeom>
          <a:noFill/>
        </p:spPr>
      </p:pic>
      <p:pic>
        <p:nvPicPr>
          <p:cNvPr id="28680" name="Picture 8" descr="4979214_jR41Eb4N60s (604x451, 145Kb)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4143380"/>
            <a:ext cx="3348557" cy="2500329"/>
          </a:xfrm>
          <a:prstGeom prst="rect">
            <a:avLst/>
          </a:prstGeom>
          <a:noFill/>
        </p:spPr>
      </p:pic>
      <p:pic>
        <p:nvPicPr>
          <p:cNvPr id="28682" name="Picture 10" descr="https://supercook.ru/decoration/images-decoration/pirog-forel-00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929290" y="4214818"/>
            <a:ext cx="3214710" cy="2309233"/>
          </a:xfrm>
          <a:prstGeom prst="rect">
            <a:avLst/>
          </a:prstGeom>
          <a:noFill/>
        </p:spPr>
      </p:pic>
      <p:pic>
        <p:nvPicPr>
          <p:cNvPr id="28684" name="Picture 12" descr="004-29 (700x499, 123Kb)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143240" y="4429132"/>
            <a:ext cx="3006408" cy="214314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48</TotalTime>
  <Words>101</Words>
  <PresentationFormat>Экран (4:3)</PresentationFormat>
  <Paragraphs>7</Paragraphs>
  <Slides>3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</vt:i4>
      </vt:variant>
    </vt:vector>
  </HeadingPairs>
  <TitlesOfParts>
    <vt:vector size="4" baseType="lpstr">
      <vt:lpstr>Трек</vt:lpstr>
      <vt:lpstr>Закриті пироги</vt:lpstr>
      <vt:lpstr>Напіввідкриті пироги</vt:lpstr>
      <vt:lpstr>Відкриті пироги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Закриті пироги</dc:title>
  <dc:creator>User</dc:creator>
  <cp:lastModifiedBy>User</cp:lastModifiedBy>
  <cp:revision>11</cp:revision>
  <dcterms:created xsi:type="dcterms:W3CDTF">2018-11-06T08:42:57Z</dcterms:created>
  <dcterms:modified xsi:type="dcterms:W3CDTF">2019-02-20T09:12:09Z</dcterms:modified>
</cp:coreProperties>
</file>