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6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713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40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46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76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83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16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37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13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82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91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80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C4A2D-073F-4439-AB76-8A6D06257343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7D594-1136-4901-820A-FDB644F6A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231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1055;&#1088;&#1080;&#1088;&#1086;&#1076;&#1085;&#1110;%20&#1103;&#1074;&#1080;&#1097;&#1072;.3gp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&#1069;&#1081;&#1085;&#1096;&#1090;&#1077;&#1081;&#1085;%20&#1086;%20&#1041;&#1086;&#1075;&#1077;.mp4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43" y="6126"/>
            <a:ext cx="9151243" cy="6886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496944" cy="2808312"/>
          </a:xfrm>
        </p:spPr>
        <p:txBody>
          <a:bodyPr>
            <a:normAutofit fontScale="90000"/>
          </a:bodyPr>
          <a:lstStyle/>
          <a:p>
            <a:pPr algn="l"/>
            <a:r>
              <a:rPr lang="ru-RU" b="0" i="0" dirty="0" smtClean="0">
                <a:solidFill>
                  <a:srgbClr val="555555"/>
                </a:solidFill>
                <a:effectLst/>
                <a:latin typeface="Open Sans"/>
              </a:rPr>
              <a:t>Є два способи жити:</a:t>
            </a:r>
            <a:r>
              <a:rPr lang="en-US" b="0" i="0" dirty="0" smtClean="0">
                <a:solidFill>
                  <a:srgbClr val="555555"/>
                </a:solidFill>
                <a:effectLst/>
                <a:latin typeface="Open Sans"/>
              </a:rPr>
              <a:t/>
            </a:r>
            <a:br>
              <a:rPr lang="en-US" b="0" i="0" dirty="0" smtClean="0">
                <a:solidFill>
                  <a:srgbClr val="555555"/>
                </a:solidFill>
                <a:effectLst/>
                <a:latin typeface="Open Sans"/>
              </a:rPr>
            </a:br>
            <a:r>
              <a:rPr lang="ru-RU" b="0" i="0" dirty="0" smtClean="0">
                <a:solidFill>
                  <a:srgbClr val="555555"/>
                </a:solidFill>
                <a:effectLst/>
                <a:latin typeface="Open Sans"/>
              </a:rPr>
              <a:t>ви можете жити так, </a:t>
            </a:r>
            <a:r>
              <a:rPr lang="en-US" b="0" i="0" dirty="0" smtClean="0">
                <a:solidFill>
                  <a:srgbClr val="555555"/>
                </a:solidFill>
                <a:effectLst/>
                <a:latin typeface="Open Sans"/>
              </a:rPr>
              <a:t/>
            </a:r>
            <a:br>
              <a:rPr lang="en-US" b="0" i="0" dirty="0" smtClean="0">
                <a:solidFill>
                  <a:srgbClr val="555555"/>
                </a:solidFill>
                <a:effectLst/>
                <a:latin typeface="Open Sans"/>
              </a:rPr>
            </a:br>
            <a:r>
              <a:rPr lang="ru-RU" b="0" i="0" dirty="0" smtClean="0">
                <a:solidFill>
                  <a:srgbClr val="555555"/>
                </a:solidFill>
                <a:effectLst/>
                <a:latin typeface="Open Sans"/>
              </a:rPr>
              <a:t>ніби чудес не буває </a:t>
            </a:r>
            <a:r>
              <a:rPr lang="en-US" b="0" i="0" dirty="0" smtClean="0">
                <a:solidFill>
                  <a:srgbClr val="555555"/>
                </a:solidFill>
                <a:effectLst/>
                <a:latin typeface="Open Sans"/>
              </a:rPr>
              <a:t/>
            </a:r>
            <a:br>
              <a:rPr lang="en-US" b="0" i="0" dirty="0" smtClean="0">
                <a:solidFill>
                  <a:srgbClr val="555555"/>
                </a:solidFill>
                <a:effectLst/>
                <a:latin typeface="Open Sans"/>
              </a:rPr>
            </a:br>
            <a:r>
              <a:rPr lang="ru-RU" b="0" i="0" dirty="0" smtClean="0">
                <a:solidFill>
                  <a:srgbClr val="555555"/>
                </a:solidFill>
                <a:effectLst/>
                <a:latin typeface="Open Sans"/>
              </a:rPr>
              <a:t>і ви можете жити так,</a:t>
            </a:r>
            <a:r>
              <a:rPr lang="en-US" b="0" i="0" dirty="0" smtClean="0">
                <a:solidFill>
                  <a:srgbClr val="555555"/>
                </a:solidFill>
                <a:effectLst/>
                <a:latin typeface="Open Sans"/>
              </a:rPr>
              <a:t/>
            </a:r>
            <a:br>
              <a:rPr lang="en-US" b="0" i="0" dirty="0" smtClean="0">
                <a:solidFill>
                  <a:srgbClr val="555555"/>
                </a:solidFill>
                <a:effectLst/>
                <a:latin typeface="Open Sans"/>
              </a:rPr>
            </a:br>
            <a:r>
              <a:rPr lang="ru-RU" b="0" i="0" dirty="0" smtClean="0">
                <a:solidFill>
                  <a:srgbClr val="555555"/>
                </a:solidFill>
                <a:effectLst/>
                <a:latin typeface="Open Sans"/>
              </a:rPr>
              <a:t>ніби все в цьому світі є дивом.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284984"/>
            <a:ext cx="4176464" cy="648072"/>
          </a:xfrm>
        </p:spPr>
        <p:txBody>
          <a:bodyPr/>
          <a:lstStyle/>
          <a:p>
            <a:r>
              <a:rPr lang="uk-UA" dirty="0" smtClean="0"/>
              <a:t>Альберт Ейнштейн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45024"/>
            <a:ext cx="3741018" cy="311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458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uk-UA" b="1" i="1" dirty="0" smtClean="0">
                <a:hlinkClick r:id="rId3" action="ppaction://hlinkfile"/>
              </a:rPr>
              <a:t>ПРИРОДНІ ЯВИЩА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25900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      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Вікторина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63711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</a:t>
            </a:r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«Фізика </a:t>
            </a:r>
          </a:p>
          <a:p>
            <a:pPr marL="0" indent="0" algn="r">
              <a:buNone/>
            </a:pPr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 моїй професії»</a:t>
            </a:r>
            <a:endParaRPr lang="ru-RU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307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0"/>
            <a:ext cx="926536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 fontScale="90000"/>
          </a:bodyPr>
          <a:lstStyle/>
          <a:p>
            <a:pPr algn="l"/>
            <a:r>
              <a:rPr lang="uk-UA" b="1" i="1" dirty="0" smtClean="0"/>
              <a:t>Мета :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764704"/>
            <a:ext cx="8229600" cy="5832648"/>
          </a:xfrm>
        </p:spPr>
        <p:txBody>
          <a:bodyPr>
            <a:normAutofit/>
          </a:bodyPr>
          <a:lstStyle/>
          <a:p>
            <a:r>
              <a:rPr lang="ru-RU" i="1" dirty="0" err="1"/>
              <a:t>у</a:t>
            </a:r>
            <a:r>
              <a:rPr lang="ru-RU" i="1" dirty="0" err="1" smtClean="0"/>
              <a:t>загальнити</a:t>
            </a:r>
            <a:r>
              <a:rPr lang="ru-RU" i="1" dirty="0" smtClean="0"/>
              <a:t> та </a:t>
            </a:r>
            <a:r>
              <a:rPr lang="ru-RU" i="1" dirty="0" err="1" smtClean="0"/>
              <a:t>поглибити</a:t>
            </a:r>
            <a:r>
              <a:rPr lang="ru-RU" i="1" dirty="0" smtClean="0"/>
              <a:t> </a:t>
            </a:r>
            <a:r>
              <a:rPr lang="ru-RU" i="1" dirty="0" err="1" smtClean="0"/>
              <a:t>знання</a:t>
            </a:r>
            <a:r>
              <a:rPr lang="ru-RU" i="1" dirty="0" smtClean="0"/>
              <a:t>;</a:t>
            </a:r>
          </a:p>
          <a:p>
            <a:r>
              <a:rPr lang="ru-RU" i="1" dirty="0" smtClean="0"/>
              <a:t> </a:t>
            </a:r>
            <a:r>
              <a:rPr lang="ru-RU" i="1" dirty="0" err="1" smtClean="0"/>
              <a:t>розширити</a:t>
            </a:r>
            <a:r>
              <a:rPr lang="ru-RU" i="1" dirty="0" smtClean="0"/>
              <a:t>  </a:t>
            </a:r>
            <a:r>
              <a:rPr lang="ru-RU" i="1" dirty="0" err="1" smtClean="0"/>
              <a:t>практичні</a:t>
            </a:r>
            <a:r>
              <a:rPr lang="ru-RU" i="1" dirty="0" smtClean="0"/>
              <a:t> </a:t>
            </a:r>
            <a:r>
              <a:rPr lang="ru-RU" i="1" dirty="0" err="1" smtClean="0"/>
              <a:t>вміння</a:t>
            </a:r>
            <a:r>
              <a:rPr lang="ru-RU" i="1" dirty="0" smtClean="0"/>
              <a:t> й </a:t>
            </a:r>
            <a:r>
              <a:rPr lang="ru-RU" i="1" dirty="0" err="1" smtClean="0"/>
              <a:t>навики</a:t>
            </a:r>
            <a:r>
              <a:rPr lang="ru-RU" i="1" dirty="0" smtClean="0"/>
              <a:t>;</a:t>
            </a:r>
          </a:p>
          <a:p>
            <a:r>
              <a:rPr lang="uk-UA" i="1" dirty="0"/>
              <a:t>в</a:t>
            </a:r>
            <a:r>
              <a:rPr lang="uk-UA" i="1" dirty="0" smtClean="0"/>
              <a:t>становити зв’язок між фізикою та  </a:t>
            </a:r>
            <a:r>
              <a:rPr lang="uk-UA" i="1" dirty="0" err="1" smtClean="0"/>
              <a:t>спецпредметами</a:t>
            </a:r>
            <a:r>
              <a:rPr lang="uk-UA" i="1" dirty="0" smtClean="0"/>
              <a:t>;</a:t>
            </a:r>
            <a:endParaRPr lang="ru-RU" i="1" dirty="0" smtClean="0"/>
          </a:p>
          <a:p>
            <a:r>
              <a:rPr lang="ru-RU" i="1" dirty="0" err="1" smtClean="0"/>
              <a:t>формувати</a:t>
            </a:r>
            <a:r>
              <a:rPr lang="ru-RU" i="1" dirty="0" smtClean="0"/>
              <a:t> </a:t>
            </a:r>
            <a:r>
              <a:rPr lang="ru-RU" i="1" dirty="0" err="1" smtClean="0"/>
              <a:t>вміння</a:t>
            </a:r>
            <a:r>
              <a:rPr lang="ru-RU" i="1" dirty="0" smtClean="0"/>
              <a:t> </a:t>
            </a:r>
            <a:r>
              <a:rPr lang="ru-RU" i="1" dirty="0" err="1" smtClean="0"/>
              <a:t>використовувати</a:t>
            </a:r>
            <a:r>
              <a:rPr lang="ru-RU" i="1" dirty="0" smtClean="0"/>
              <a:t> </a:t>
            </a:r>
            <a:r>
              <a:rPr lang="ru-RU" i="1" dirty="0" err="1" smtClean="0"/>
              <a:t>здобуті</a:t>
            </a:r>
            <a:r>
              <a:rPr lang="ru-RU" i="1" dirty="0" smtClean="0"/>
              <a:t> </a:t>
            </a:r>
            <a:r>
              <a:rPr lang="ru-RU" i="1" dirty="0" err="1" smtClean="0"/>
              <a:t>теоретичні</a:t>
            </a:r>
            <a:r>
              <a:rPr lang="ru-RU" i="1" dirty="0" smtClean="0"/>
              <a:t> </a:t>
            </a:r>
            <a:r>
              <a:rPr lang="ru-RU" i="1" dirty="0" err="1" smtClean="0"/>
              <a:t>знання</a:t>
            </a:r>
            <a:r>
              <a:rPr lang="ru-RU" i="1" dirty="0" smtClean="0"/>
              <a:t> на </a:t>
            </a:r>
            <a:r>
              <a:rPr lang="ru-RU" i="1" dirty="0" err="1" smtClean="0"/>
              <a:t>практиці</a:t>
            </a:r>
            <a:r>
              <a:rPr lang="ru-RU" i="1" dirty="0" smtClean="0"/>
              <a:t>; </a:t>
            </a:r>
          </a:p>
          <a:p>
            <a:r>
              <a:rPr lang="ru-RU" i="1" dirty="0" err="1" smtClean="0"/>
              <a:t>стимулювати</a:t>
            </a:r>
            <a:r>
              <a:rPr lang="ru-RU" i="1" dirty="0" smtClean="0"/>
              <a:t>  до </a:t>
            </a:r>
            <a:r>
              <a:rPr lang="ru-RU" i="1" dirty="0" err="1" smtClean="0"/>
              <a:t>більш</a:t>
            </a:r>
            <a:r>
              <a:rPr lang="ru-RU" i="1" dirty="0" smtClean="0"/>
              <a:t> </a:t>
            </a:r>
            <a:r>
              <a:rPr lang="ru-RU" i="1" dirty="0" err="1" smtClean="0"/>
              <a:t>глибокого</a:t>
            </a:r>
            <a:r>
              <a:rPr lang="ru-RU" i="1" dirty="0" smtClean="0"/>
              <a:t> і </a:t>
            </a:r>
            <a:r>
              <a:rPr lang="ru-RU" i="1" dirty="0" err="1" smtClean="0"/>
              <a:t>всебічного</a:t>
            </a:r>
            <a:r>
              <a:rPr lang="ru-RU" i="1" dirty="0" smtClean="0"/>
              <a:t> </a:t>
            </a:r>
            <a:r>
              <a:rPr lang="ru-RU" i="1" dirty="0" err="1" smtClean="0"/>
              <a:t>вивчення</a:t>
            </a:r>
            <a:r>
              <a:rPr lang="ru-RU" i="1" dirty="0" smtClean="0"/>
              <a:t> </a:t>
            </a:r>
            <a:r>
              <a:rPr lang="ru-RU" i="1" dirty="0" err="1" smtClean="0"/>
              <a:t>фізики</a:t>
            </a:r>
            <a:r>
              <a:rPr lang="ru-RU" i="1" dirty="0" smtClean="0"/>
              <a:t>; </a:t>
            </a:r>
          </a:p>
          <a:p>
            <a:r>
              <a:rPr lang="uk-UA" i="1" dirty="0" smtClean="0"/>
              <a:t>розвивати уяву та просторове мислення;</a:t>
            </a:r>
            <a:endParaRPr lang="ru-RU" i="1" dirty="0" smtClean="0"/>
          </a:p>
          <a:p>
            <a:r>
              <a:rPr lang="uk-UA" i="1" dirty="0"/>
              <a:t>р</a:t>
            </a:r>
            <a:r>
              <a:rPr lang="uk-UA" i="1" dirty="0" smtClean="0"/>
              <a:t>озвивати життєву компетентність.</a:t>
            </a:r>
            <a:endParaRPr lang="ru-RU" i="1" dirty="0" smtClean="0"/>
          </a:p>
          <a:p>
            <a:endParaRPr lang="ru-RU" i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794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" y="0"/>
            <a:ext cx="918876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cap="all" dirty="0" smtClean="0">
                <a:ln w="0"/>
                <a:solidFill>
                  <a:srgbClr val="00B050"/>
                </a:solidFill>
                <a:effectLst>
                  <a:reflection blurRad="12700" stA="50000" endPos="50000" dist="5000" dir="5400000" sy="-100000" rotWithShape="0"/>
                </a:effectLst>
              </a:rPr>
              <a:t>Представлення команд: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</a:t>
            </a:r>
            <a:r>
              <a:rPr lang="uk-UA" sz="40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Кухарі </a:t>
            </a:r>
          </a:p>
          <a:p>
            <a:pPr marL="0" indent="0">
              <a:buNone/>
            </a:pP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         </a:t>
            </a:r>
            <a:r>
              <a:rPr lang="uk-UA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Автослюсарі </a:t>
            </a:r>
            <a:endParaRPr lang="ru-RU" sz="36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2" r="11930"/>
          <a:stretch/>
        </p:blipFill>
        <p:spPr bwMode="auto">
          <a:xfrm>
            <a:off x="539552" y="2348880"/>
            <a:ext cx="3771900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337048"/>
            <a:ext cx="2232248" cy="3762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422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4882554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uk-UA" sz="9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Рада наймудріших</a:t>
            </a:r>
            <a:endParaRPr lang="ru-RU" sz="9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20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060" y="0"/>
            <a:ext cx="8229600" cy="1143000"/>
          </a:xfrm>
        </p:spPr>
        <p:txBody>
          <a:bodyPr>
            <a:normAutofit/>
          </a:bodyPr>
          <a:lstStyle/>
          <a:p>
            <a:r>
              <a:rPr lang="uk-UA" sz="5400" b="1" i="1" dirty="0" smtClean="0"/>
              <a:t>Конкурс :</a:t>
            </a:r>
            <a:endParaRPr lang="ru-RU" sz="5400" b="1" i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44" y="1052736"/>
            <a:ext cx="7488832" cy="562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3688" y="5085184"/>
            <a:ext cx="18359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i="1" dirty="0" smtClean="0"/>
              <a:t>«ТАК»</a:t>
            </a:r>
            <a:endParaRPr lang="ru-RU" sz="4800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6409506" y="3284984"/>
            <a:ext cx="13997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i="1" dirty="0" smtClean="0"/>
              <a:t>«НІ»</a:t>
            </a:r>
            <a:endParaRPr lang="ru-RU" sz="4800" b="1" i="1" dirty="0"/>
          </a:p>
        </p:txBody>
      </p:sp>
    </p:spTree>
    <p:extLst>
      <p:ext uri="{BB962C8B-B14F-4D97-AF65-F5344CB8AC3E}">
        <p14:creationId xmlns:p14="http://schemas.microsoft.com/office/powerpoint/2010/main" val="278949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71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6052"/>
            <a:ext cx="8229600" cy="842764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73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uk-UA" sz="73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uk-UA" sz="73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Конкурс </a:t>
            </a:r>
            <a:r>
              <a:rPr lang="uk-UA" sz="73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«Прилади»:</a:t>
            </a: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9811" y="1052736"/>
            <a:ext cx="4038600" cy="5069160"/>
          </a:xfrm>
        </p:spPr>
        <p:txBody>
          <a:bodyPr>
            <a:noAutofit/>
          </a:bodyPr>
          <a:lstStyle/>
          <a:p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назва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приладу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</a:p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фізична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величина, для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вимірювання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якої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використовується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даний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прилад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</a:t>
            </a:r>
          </a:p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яких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одиницях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вимірюється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ця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фізична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величина,</a:t>
            </a:r>
          </a:p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як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позначається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ця</a:t>
            </a: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величина.</a:t>
            </a:r>
          </a:p>
          <a:p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04864"/>
            <a:ext cx="4004492" cy="3878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530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14" y="0"/>
            <a:ext cx="915053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75021"/>
            <a:ext cx="3240360" cy="6707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540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80728"/>
            <a:ext cx="6928052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292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764704"/>
            <a:ext cx="5688632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263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76672"/>
            <a:ext cx="4434879" cy="5688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997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80728"/>
            <a:ext cx="4824536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574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08720"/>
            <a:ext cx="5679056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734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24744"/>
            <a:ext cx="5976664" cy="4780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207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02" y="2276872"/>
            <a:ext cx="8680795" cy="2565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720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900" y="620688"/>
            <a:ext cx="5102200" cy="5642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568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908720"/>
            <a:ext cx="5760640" cy="5385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754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711201"/>
            <a:ext cx="4611890" cy="509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210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" y="0"/>
            <a:ext cx="91567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44724"/>
            <a:ext cx="4968552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429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7E7E7"/>
              </a:clrFrom>
              <a:clrTo>
                <a:srgbClr val="E7E7E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548680"/>
            <a:ext cx="656147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0070C0"/>
                </a:solidFill>
              </a:rPr>
              <a:t>Пауза </a:t>
            </a:r>
          </a:p>
          <a:p>
            <a:pPr algn="ctr"/>
            <a:r>
              <a:rPr lang="ru-RU" sz="5400" b="1" i="1" dirty="0" smtClean="0">
                <a:solidFill>
                  <a:srgbClr val="0070C0"/>
                </a:solidFill>
              </a:rPr>
              <a:t>«Шапка-невидимка»</a:t>
            </a:r>
            <a:endParaRPr lang="ru-RU" sz="5400" b="1" i="1" dirty="0">
              <a:solidFill>
                <a:srgbClr val="0070C0"/>
              </a:solidFill>
            </a:endParaRPr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636" y="2636912"/>
            <a:ext cx="28575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804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" y="0"/>
            <a:ext cx="914323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924944"/>
            <a:ext cx="7772400" cy="2664296"/>
          </a:xfrm>
        </p:spPr>
        <p:txBody>
          <a:bodyPr>
            <a:noAutofit/>
          </a:bodyPr>
          <a:lstStyle/>
          <a:p>
            <a:pPr algn="ctr"/>
            <a:r>
              <a:rPr lang="uk-UA" sz="5400" b="1" i="1" dirty="0" smtClean="0"/>
              <a:t> </a:t>
            </a:r>
            <a:r>
              <a:rPr lang="uk-UA" sz="6600" i="1" cap="none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«Фізичні явища в професії</a:t>
            </a:r>
            <a:r>
              <a:rPr lang="uk-UA" sz="66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»</a:t>
            </a:r>
            <a:r>
              <a:rPr lang="ru-RU" sz="5400" dirty="0"/>
              <a:t/>
            </a:r>
            <a:br>
              <a:rPr lang="ru-RU" sz="5400" dirty="0"/>
            </a:br>
            <a:endParaRPr lang="ru-RU" sz="5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6183" y="836712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uk-UA" sz="72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Конкурс</a:t>
            </a:r>
            <a:endParaRPr lang="ru-RU" sz="7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779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i="1" dirty="0">
                <a:ea typeface="Calibri"/>
                <a:cs typeface="Times New Roman"/>
              </a:rPr>
              <a:t>Дифузія</a:t>
            </a:r>
            <a:endParaRPr lang="ru-RU" sz="5400" b="1" i="1" dirty="0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060848"/>
            <a:ext cx="5753100" cy="330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181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Агрегатні стани речовини </a:t>
            </a:r>
            <a:endParaRPr lang="ru-RU" b="1" i="1" dirty="0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19274"/>
            <a:ext cx="6215996" cy="420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803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Змочування</a:t>
            </a:r>
            <a:endParaRPr lang="ru-RU" b="1" i="1" dirty="0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060848"/>
            <a:ext cx="6016667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670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Теплопровідність</a:t>
            </a:r>
            <a:endParaRPr lang="ru-RU" b="1" i="1" dirty="0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617081"/>
            <a:ext cx="5881836" cy="4529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995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Електромагнітна індукція </a:t>
            </a:r>
            <a:endParaRPr lang="ru-RU" b="1" i="1" dirty="0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28800"/>
            <a:ext cx="4437522" cy="434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1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Теплопровідність (конвекція) </a:t>
            </a:r>
            <a:endParaRPr lang="ru-RU" b="1" i="1" dirty="0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00808"/>
            <a:ext cx="5644848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139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Незмочування</a:t>
            </a:r>
            <a:endParaRPr lang="ru-RU" b="1" i="1" dirty="0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16832"/>
            <a:ext cx="666750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56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Високочастотні коливання </a:t>
            </a:r>
            <a:endParaRPr lang="ru-RU" b="1" i="1" dirty="0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72816"/>
            <a:ext cx="5472608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928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Агрегатні стани речовини </a:t>
            </a:r>
            <a:endParaRPr lang="ru-RU" b="1" i="1" dirty="0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55"/>
          <a:stretch/>
        </p:blipFill>
        <p:spPr bwMode="auto">
          <a:xfrm>
            <a:off x="2195736" y="2060848"/>
            <a:ext cx="5086459" cy="3274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8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Електромагнітна індукція </a:t>
            </a:r>
            <a:endParaRPr lang="ru-RU" b="1" i="1" dirty="0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28800"/>
            <a:ext cx="576064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811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dirty="0"/>
              <a:t>Конкурс «Цікаві досліди»</a:t>
            </a:r>
            <a:r>
              <a:rPr lang="uk-UA" sz="4800" dirty="0"/>
              <a:t> </a:t>
            </a:r>
            <a:endParaRPr lang="ru-RU" sz="4800" dirty="0"/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486" y="2060848"/>
            <a:ext cx="5052174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303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63" y="0"/>
            <a:ext cx="916834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53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 «Чому?»</a:t>
            </a:r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340768"/>
            <a:ext cx="5381625" cy="53816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361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904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трелка вправо 2">
            <a:hlinkClick r:id="rId3" action="ppaction://hlinkfile"/>
          </p:cNvPr>
          <p:cNvSpPr/>
          <p:nvPr/>
        </p:nvSpPr>
        <p:spPr>
          <a:xfrm>
            <a:off x="8388424" y="5733256"/>
            <a:ext cx="75557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9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445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685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817</TotalTime>
  <Words>153</Words>
  <Application>Microsoft Office PowerPoint</Application>
  <PresentationFormat>Экран (4:3)</PresentationFormat>
  <Paragraphs>42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Є два способи жити: ви можете жити так,  ніби чудес не буває  і ви можете жити так, ніби все в цьому світі є дивом.</vt:lpstr>
      <vt:lpstr>ПРИРОДНІ ЯВИЩА</vt:lpstr>
      <vt:lpstr>                    Вікторина</vt:lpstr>
      <vt:lpstr>Мета :</vt:lpstr>
      <vt:lpstr>Представлення команд:</vt:lpstr>
      <vt:lpstr>Рада наймудріших</vt:lpstr>
      <vt:lpstr>Конкурс :</vt:lpstr>
      <vt:lpstr> Конкурс «Прилади»: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«Фізичні явища в професії» </vt:lpstr>
      <vt:lpstr>Дифузія</vt:lpstr>
      <vt:lpstr>Агрегатні стани речовини </vt:lpstr>
      <vt:lpstr>Змочування</vt:lpstr>
      <vt:lpstr>Теплопровідність</vt:lpstr>
      <vt:lpstr>Електромагнітна індукція </vt:lpstr>
      <vt:lpstr>Теплопровідність (конвекція) </vt:lpstr>
      <vt:lpstr>Незмочування</vt:lpstr>
      <vt:lpstr>Високочастотні коливання </vt:lpstr>
      <vt:lpstr>Агрегатні стани речовини </vt:lpstr>
      <vt:lpstr>Електромагнітна індукція </vt:lpstr>
      <vt:lpstr>Конкурс «Цікаві досліди» </vt:lpstr>
      <vt:lpstr>Конкурс «Чому?» 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Image&amp;Matros ®</dc:creator>
  <cp:lastModifiedBy>Пользователь</cp:lastModifiedBy>
  <cp:revision>28</cp:revision>
  <dcterms:created xsi:type="dcterms:W3CDTF">2017-11-26T08:22:32Z</dcterms:created>
  <dcterms:modified xsi:type="dcterms:W3CDTF">2017-11-28T09:31:02Z</dcterms:modified>
</cp:coreProperties>
</file>