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8" r:id="rId4"/>
    <p:sldId id="257" r:id="rId5"/>
    <p:sldId id="259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FF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8000">
              <a:srgbClr val="66FFFF"/>
            </a:gs>
            <a:gs pos="63000">
              <a:srgbClr val="0099FF"/>
            </a:gs>
            <a:gs pos="100000">
              <a:schemeClr val="bg2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uk-UA" dirty="0" smtClean="0"/>
              <a:t>Машинки для стрижки волосся</a:t>
            </a:r>
            <a:endParaRPr lang="ru-RU" dirty="0"/>
          </a:p>
        </p:txBody>
      </p:sp>
      <p:pic>
        <p:nvPicPr>
          <p:cNvPr id="5" name="Рисунок 4" descr="D:\Рабочий стол\6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52736"/>
            <a:ext cx="7776864" cy="56339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36857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836712"/>
            <a:ext cx="8712968" cy="554461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err="1">
                <a:solidFill>
                  <a:schemeClr val="bg1"/>
                </a:solidFill>
              </a:rPr>
              <a:t>Під</a:t>
            </a:r>
            <a:r>
              <a:rPr lang="ru-RU" sz="3200" b="1" dirty="0">
                <a:solidFill>
                  <a:schemeClr val="bg1"/>
                </a:solidFill>
              </a:rPr>
              <a:t> час </a:t>
            </a:r>
            <a:r>
              <a:rPr lang="ru-RU" sz="3200" b="1" dirty="0" err="1">
                <a:solidFill>
                  <a:schemeClr val="bg1"/>
                </a:solidFill>
              </a:rPr>
              <a:t>роботи</a:t>
            </a:r>
            <a:r>
              <a:rPr lang="ru-RU" sz="3200" b="1" dirty="0">
                <a:solidFill>
                  <a:schemeClr val="bg1"/>
                </a:solidFill>
              </a:rPr>
              <a:t> </a:t>
            </a:r>
            <a:r>
              <a:rPr lang="ru-RU" sz="3200" b="1" dirty="0" err="1">
                <a:solidFill>
                  <a:schemeClr val="bg1"/>
                </a:solidFill>
              </a:rPr>
              <a:t>електричною</a:t>
            </a:r>
            <a:r>
              <a:rPr lang="ru-RU" sz="3200" b="1" dirty="0">
                <a:solidFill>
                  <a:schemeClr val="bg1"/>
                </a:solidFill>
              </a:rPr>
              <a:t> </a:t>
            </a:r>
            <a:r>
              <a:rPr lang="ru-RU" sz="3200" b="1" dirty="0" err="1">
                <a:solidFill>
                  <a:schemeClr val="bg1"/>
                </a:solidFill>
              </a:rPr>
              <a:t>машинкою</a:t>
            </a:r>
            <a:r>
              <a:rPr lang="ru-RU" sz="3200" b="1" dirty="0">
                <a:solidFill>
                  <a:schemeClr val="bg1"/>
                </a:solidFill>
              </a:rPr>
              <a:t> </a:t>
            </a:r>
            <a:r>
              <a:rPr lang="ru-RU" sz="3200" b="1" dirty="0" err="1">
                <a:solidFill>
                  <a:schemeClr val="bg1"/>
                </a:solidFill>
              </a:rPr>
              <a:t>перукар</a:t>
            </a:r>
            <a:r>
              <a:rPr lang="ru-RU" sz="3200" b="1" dirty="0">
                <a:solidFill>
                  <a:schemeClr val="bg1"/>
                </a:solidFill>
              </a:rPr>
              <a:t> </a:t>
            </a:r>
            <a:r>
              <a:rPr lang="ru-RU" sz="3200" b="1" dirty="0" err="1">
                <a:solidFill>
                  <a:schemeClr val="bg1"/>
                </a:solidFill>
              </a:rPr>
              <a:t>має</a:t>
            </a:r>
            <a:r>
              <a:rPr lang="ru-RU" sz="3200" b="1" dirty="0">
                <a:solidFill>
                  <a:schemeClr val="bg1"/>
                </a:solidFill>
              </a:rPr>
              <a:t> </a:t>
            </a:r>
            <a:r>
              <a:rPr lang="ru-RU" sz="3200" b="1" dirty="0" err="1">
                <a:solidFill>
                  <a:schemeClr val="bg1"/>
                </a:solidFill>
              </a:rPr>
              <a:t>дотримуватися</a:t>
            </a:r>
            <a:r>
              <a:rPr lang="ru-RU" sz="3200" b="1" dirty="0">
                <a:solidFill>
                  <a:schemeClr val="bg1"/>
                </a:solidFill>
              </a:rPr>
              <a:t> таких </a:t>
            </a:r>
            <a:r>
              <a:rPr lang="ru-RU" sz="3200" b="1" dirty="0" err="1">
                <a:solidFill>
                  <a:schemeClr val="bg1"/>
                </a:solidFill>
              </a:rPr>
              <a:t>вимог</a:t>
            </a:r>
            <a:r>
              <a:rPr lang="ru-RU" sz="3200" b="1" dirty="0">
                <a:solidFill>
                  <a:schemeClr val="bg1"/>
                </a:solidFill>
              </a:rPr>
              <a:t>:</a:t>
            </a:r>
          </a:p>
          <a:p>
            <a:r>
              <a:rPr lang="ru-RU" dirty="0">
                <a:solidFill>
                  <a:schemeClr val="bg1"/>
                </a:solidFill>
              </a:rPr>
              <a:t>• не </a:t>
            </a:r>
            <a:r>
              <a:rPr lang="ru-RU" dirty="0" err="1">
                <a:solidFill>
                  <a:schemeClr val="bg1"/>
                </a:solidFill>
              </a:rPr>
              <a:t>брати</a:t>
            </a:r>
            <a:r>
              <a:rPr lang="ru-RU" dirty="0">
                <a:solidFill>
                  <a:schemeClr val="bg1"/>
                </a:solidFill>
              </a:rPr>
              <a:t> машинку </a:t>
            </a:r>
            <a:r>
              <a:rPr lang="ru-RU" dirty="0" err="1">
                <a:solidFill>
                  <a:schemeClr val="bg1"/>
                </a:solidFill>
              </a:rPr>
              <a:t>мокрими</a:t>
            </a:r>
            <a:r>
              <a:rPr lang="ru-RU" dirty="0">
                <a:solidFill>
                  <a:schemeClr val="bg1"/>
                </a:solidFill>
              </a:rPr>
              <a:t> руками;</a:t>
            </a:r>
          </a:p>
          <a:p>
            <a:r>
              <a:rPr lang="ru-RU" dirty="0">
                <a:solidFill>
                  <a:schemeClr val="bg1"/>
                </a:solidFill>
              </a:rPr>
              <a:t>• </a:t>
            </a:r>
            <a:r>
              <a:rPr lang="ru-RU" dirty="0" err="1">
                <a:solidFill>
                  <a:schemeClr val="bg1"/>
                </a:solidFill>
              </a:rPr>
              <a:t>перевіряти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справність</a:t>
            </a:r>
            <a:r>
              <a:rPr lang="ru-RU" dirty="0">
                <a:solidFill>
                  <a:schemeClr val="bg1"/>
                </a:solidFill>
              </a:rPr>
              <a:t> машинки, </a:t>
            </a:r>
            <a:r>
              <a:rPr lang="ru-RU" dirty="0" err="1">
                <a:solidFill>
                  <a:schemeClr val="bg1"/>
                </a:solidFill>
              </a:rPr>
              <a:t>цілісність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ізоляційного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покриття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електричного</a:t>
            </a:r>
            <a:r>
              <a:rPr lang="ru-RU" dirty="0">
                <a:solidFill>
                  <a:schemeClr val="bg1"/>
                </a:solidFill>
              </a:rPr>
              <a:t> проводу;</a:t>
            </a:r>
          </a:p>
          <a:p>
            <a:r>
              <a:rPr lang="ru-RU" dirty="0">
                <a:solidFill>
                  <a:schemeClr val="bg1"/>
                </a:solidFill>
              </a:rPr>
              <a:t>• не </a:t>
            </a:r>
            <a:r>
              <a:rPr lang="ru-RU" dirty="0" err="1">
                <a:solidFill>
                  <a:schemeClr val="bg1"/>
                </a:solidFill>
              </a:rPr>
              <a:t>вмикати</a:t>
            </a:r>
            <a:r>
              <a:rPr lang="ru-RU" dirty="0">
                <a:solidFill>
                  <a:schemeClr val="bg1"/>
                </a:solidFill>
              </a:rPr>
              <a:t> машинку в мережу, не </a:t>
            </a:r>
            <a:r>
              <a:rPr lang="ru-RU" dirty="0" err="1">
                <a:solidFill>
                  <a:schemeClr val="bg1"/>
                </a:solidFill>
              </a:rPr>
              <a:t>призначену</a:t>
            </a:r>
            <a:r>
              <a:rPr lang="ru-RU" dirty="0">
                <a:solidFill>
                  <a:schemeClr val="bg1"/>
                </a:solidFill>
              </a:rPr>
              <a:t> для </a:t>
            </a:r>
            <a:r>
              <a:rPr lang="ru-RU" dirty="0" err="1">
                <a:solidFill>
                  <a:schemeClr val="bg1"/>
                </a:solidFill>
              </a:rPr>
              <a:t>перукарських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електроінструментів</a:t>
            </a:r>
            <a:r>
              <a:rPr lang="ru-RU" dirty="0">
                <a:solidFill>
                  <a:schemeClr val="bg1"/>
                </a:solidFill>
              </a:rPr>
              <a:t>;</a:t>
            </a:r>
          </a:p>
          <a:p>
            <a:r>
              <a:rPr lang="ru-RU" dirty="0">
                <a:solidFill>
                  <a:schemeClr val="bg1"/>
                </a:solidFill>
              </a:rPr>
              <a:t>• не </a:t>
            </a:r>
            <a:r>
              <a:rPr lang="ru-RU" dirty="0" err="1">
                <a:solidFill>
                  <a:schemeClr val="bg1"/>
                </a:solidFill>
              </a:rPr>
              <a:t>стригти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мокре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волосся</a:t>
            </a:r>
            <a:r>
              <a:rPr lang="ru-RU" dirty="0">
                <a:solidFill>
                  <a:schemeClr val="bg1"/>
                </a:solidFill>
              </a:rPr>
              <a:t>;</a:t>
            </a:r>
          </a:p>
          <a:p>
            <a:r>
              <a:rPr lang="ru-RU" dirty="0">
                <a:solidFill>
                  <a:schemeClr val="bg1"/>
                </a:solidFill>
              </a:rPr>
              <a:t>• </a:t>
            </a:r>
            <a:r>
              <a:rPr lang="ru-RU" dirty="0" err="1">
                <a:solidFill>
                  <a:schemeClr val="bg1"/>
                </a:solidFill>
              </a:rPr>
              <a:t>працювати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машинкою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безперервно</a:t>
            </a:r>
            <a:r>
              <a:rPr lang="ru-RU" dirty="0">
                <a:solidFill>
                  <a:schemeClr val="bg1"/>
                </a:solidFill>
              </a:rPr>
              <a:t> не </a:t>
            </a:r>
            <a:r>
              <a:rPr lang="ru-RU" dirty="0" err="1">
                <a:solidFill>
                  <a:schemeClr val="bg1"/>
                </a:solidFill>
              </a:rPr>
              <a:t>більше</a:t>
            </a:r>
            <a:r>
              <a:rPr lang="ru-RU" dirty="0">
                <a:solidFill>
                  <a:schemeClr val="bg1"/>
                </a:solidFill>
              </a:rPr>
              <a:t> ЗО </a:t>
            </a:r>
            <a:r>
              <a:rPr lang="ru-RU" dirty="0" err="1">
                <a:solidFill>
                  <a:schemeClr val="bg1"/>
                </a:solidFill>
              </a:rPr>
              <a:t>хв</a:t>
            </a:r>
            <a:r>
              <a:rPr lang="ru-RU" dirty="0">
                <a:solidFill>
                  <a:schemeClr val="bg1"/>
                </a:solidFill>
              </a:rPr>
              <a:t>;</a:t>
            </a:r>
          </a:p>
          <a:p>
            <a:r>
              <a:rPr lang="ru-RU" dirty="0">
                <a:solidFill>
                  <a:schemeClr val="bg1"/>
                </a:solidFill>
              </a:rPr>
              <a:t>• перед </a:t>
            </a:r>
            <a:r>
              <a:rPr lang="ru-RU" dirty="0" err="1">
                <a:solidFill>
                  <a:schemeClr val="bg1"/>
                </a:solidFill>
              </a:rPr>
              <a:t>заміною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ножів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вимикати</a:t>
            </a:r>
            <a:r>
              <a:rPr lang="ru-RU" dirty="0">
                <a:solidFill>
                  <a:schemeClr val="bg1"/>
                </a:solidFill>
              </a:rPr>
              <a:t> машинку з </a:t>
            </a:r>
            <a:r>
              <a:rPr lang="ru-RU" dirty="0" err="1">
                <a:solidFill>
                  <a:schemeClr val="bg1"/>
                </a:solidFill>
              </a:rPr>
              <a:t>мережі</a:t>
            </a:r>
            <a:r>
              <a:rPr lang="ru-RU" dirty="0">
                <a:solidFill>
                  <a:schemeClr val="bg1"/>
                </a:solidFill>
              </a:rPr>
              <a:t>;</a:t>
            </a:r>
          </a:p>
          <a:p>
            <a:r>
              <a:rPr lang="ru-RU" dirty="0">
                <a:solidFill>
                  <a:schemeClr val="bg1"/>
                </a:solidFill>
              </a:rPr>
              <a:t>• </a:t>
            </a:r>
            <a:r>
              <a:rPr lang="ru-RU" dirty="0" err="1">
                <a:solidFill>
                  <a:schemeClr val="bg1"/>
                </a:solidFill>
              </a:rPr>
              <a:t>чистити</a:t>
            </a:r>
            <a:r>
              <a:rPr lang="ru-RU" dirty="0">
                <a:solidFill>
                  <a:schemeClr val="bg1"/>
                </a:solidFill>
              </a:rPr>
              <a:t> машинку </a:t>
            </a:r>
            <a:r>
              <a:rPr lang="ru-RU" dirty="0" err="1">
                <a:solidFill>
                  <a:schemeClr val="bg1"/>
                </a:solidFill>
              </a:rPr>
              <a:t>спеціальною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щіткою</a:t>
            </a:r>
            <a:r>
              <a:rPr lang="ru-RU" dirty="0">
                <a:solidFill>
                  <a:schemeClr val="bg1"/>
                </a:solidFill>
              </a:rPr>
              <a:t>;</a:t>
            </a:r>
          </a:p>
          <a:p>
            <a:r>
              <a:rPr lang="ru-RU" dirty="0">
                <a:solidFill>
                  <a:schemeClr val="bg1"/>
                </a:solidFill>
              </a:rPr>
              <a:t>• у </a:t>
            </a:r>
            <a:r>
              <a:rPr lang="ru-RU" dirty="0" err="1">
                <a:solidFill>
                  <a:schemeClr val="bg1"/>
                </a:solidFill>
              </a:rPr>
              <a:t>разі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раптової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несправності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припинити</a:t>
            </a:r>
            <a:r>
              <a:rPr lang="ru-RU" dirty="0">
                <a:solidFill>
                  <a:schemeClr val="bg1"/>
                </a:solidFill>
              </a:rPr>
              <a:t> роботу та </a:t>
            </a:r>
            <a:r>
              <a:rPr lang="ru-RU" dirty="0" err="1">
                <a:solidFill>
                  <a:schemeClr val="bg1"/>
                </a:solidFill>
              </a:rPr>
              <a:t>звернутися</a:t>
            </a:r>
            <a:r>
              <a:rPr lang="ru-RU" dirty="0">
                <a:solidFill>
                  <a:schemeClr val="bg1"/>
                </a:solidFill>
              </a:rPr>
              <a:t> по </a:t>
            </a:r>
            <a:r>
              <a:rPr lang="ru-RU" dirty="0" err="1">
                <a:solidFill>
                  <a:schemeClr val="bg1"/>
                </a:solidFill>
              </a:rPr>
              <a:t>допомогу</a:t>
            </a:r>
            <a:r>
              <a:rPr lang="ru-RU" dirty="0">
                <a:solidFill>
                  <a:schemeClr val="bg1"/>
                </a:solidFill>
              </a:rPr>
              <a:t> до </a:t>
            </a:r>
            <a:r>
              <a:rPr lang="ru-RU" dirty="0" err="1">
                <a:solidFill>
                  <a:schemeClr val="bg1"/>
                </a:solidFill>
              </a:rPr>
              <a:t>спеціаліста</a:t>
            </a:r>
            <a:r>
              <a:rPr lang="ru-RU" dirty="0">
                <a:solidFill>
                  <a:schemeClr val="bg1"/>
                </a:solidFill>
              </a:rPr>
              <a:t>;</a:t>
            </a:r>
          </a:p>
          <a:p>
            <a:r>
              <a:rPr lang="ru-RU" dirty="0">
                <a:solidFill>
                  <a:schemeClr val="bg1"/>
                </a:solidFill>
              </a:rPr>
              <a:t>• </a:t>
            </a:r>
            <a:r>
              <a:rPr lang="ru-RU" dirty="0" err="1">
                <a:solidFill>
                  <a:schemeClr val="bg1"/>
                </a:solidFill>
              </a:rPr>
              <a:t>виконувати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заточування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ножів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dirty="0" err="1">
                <a:solidFill>
                  <a:schemeClr val="bg1"/>
                </a:solidFill>
              </a:rPr>
              <a:t>що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знімаються</a:t>
            </a:r>
            <a:r>
              <a:rPr lang="ru-RU" dirty="0">
                <a:solidFill>
                  <a:schemeClr val="bg1"/>
                </a:solidFill>
              </a:rPr>
              <a:t>, у </a:t>
            </a:r>
            <a:r>
              <a:rPr lang="ru-RU" dirty="0" err="1">
                <a:solidFill>
                  <a:schemeClr val="bg1"/>
                </a:solidFill>
              </a:rPr>
              <a:t>спеціалізованих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майстернях</a:t>
            </a:r>
            <a:r>
              <a:rPr lang="ru-RU" dirty="0">
                <a:solidFill>
                  <a:schemeClr val="bg1"/>
                </a:solidFill>
              </a:rPr>
              <a:t>;</a:t>
            </a:r>
          </a:p>
          <a:p>
            <a:r>
              <a:rPr lang="ru-RU" dirty="0">
                <a:solidFill>
                  <a:schemeClr val="bg1"/>
                </a:solidFill>
              </a:rPr>
              <a:t>• </a:t>
            </a:r>
            <a:r>
              <a:rPr lang="ru-RU" dirty="0" err="1">
                <a:solidFill>
                  <a:schemeClr val="bg1"/>
                </a:solidFill>
              </a:rPr>
              <a:t>періодично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перевіряти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технічний</a:t>
            </a:r>
            <a:r>
              <a:rPr lang="ru-RU" dirty="0">
                <a:solidFill>
                  <a:schemeClr val="bg1"/>
                </a:solidFill>
              </a:rPr>
              <a:t> стан машинки.</a:t>
            </a:r>
          </a:p>
        </p:txBody>
      </p:sp>
    </p:spTree>
    <p:extLst>
      <p:ext uri="{BB962C8B-B14F-4D97-AF65-F5344CB8AC3E}">
        <p14:creationId xmlns:p14="http://schemas.microsoft.com/office/powerpoint/2010/main" val="1492478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:\Рабочий стол\правила БП електощипцями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8208912" cy="6120680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4968391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3516" y="-171400"/>
            <a:ext cx="8229600" cy="1143000"/>
          </a:xfrm>
        </p:spPr>
        <p:txBody>
          <a:bodyPr/>
          <a:lstStyle/>
          <a:p>
            <a:r>
              <a:rPr lang="uk-UA" dirty="0" smtClean="0"/>
              <a:t>Будова фена</a:t>
            </a:r>
            <a:endParaRPr lang="ru-RU" dirty="0"/>
          </a:p>
        </p:txBody>
      </p:sp>
      <p:pic>
        <p:nvPicPr>
          <p:cNvPr id="1026" name="Picture 2" descr="C:\Users\Arin\Desktop\пв216\УРОКИ\ЗПБ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836712"/>
            <a:ext cx="7625481" cy="5901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0407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962325"/>
            <a:ext cx="8165707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514672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111</Words>
  <Application>Microsoft Office PowerPoint</Application>
  <PresentationFormat>Экран (4:3)</PresentationFormat>
  <Paragraphs>13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Машинки для стрижки волосся</vt:lpstr>
      <vt:lpstr>Презентация PowerPoint</vt:lpstr>
      <vt:lpstr>Презентация PowerPoint</vt:lpstr>
      <vt:lpstr>Будова фена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Машинки для стрижки волосся</dc:title>
  <dc:creator>Arin</dc:creator>
  <cp:lastModifiedBy>Arin</cp:lastModifiedBy>
  <cp:revision>4</cp:revision>
  <dcterms:created xsi:type="dcterms:W3CDTF">2022-02-02T16:33:32Z</dcterms:created>
  <dcterms:modified xsi:type="dcterms:W3CDTF">2022-02-02T19:26:50Z</dcterms:modified>
</cp:coreProperties>
</file>