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accent4">
                <a:lumMod val="60000"/>
                <a:lumOff val="40000"/>
              </a:schemeClr>
            </a:gs>
            <a:gs pos="100000">
              <a:schemeClr val="bg1">
                <a:shade val="30000"/>
                <a:satMod val="200000"/>
                <a:alpha val="2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err="1">
                <a:solidFill>
                  <a:srgbClr val="FF0000"/>
                </a:solidFill>
              </a:rPr>
              <a:t>Виконання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базової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жіночої</a:t>
            </a:r>
            <a:r>
              <a:rPr lang="ru-RU" b="1" i="1" dirty="0">
                <a:solidFill>
                  <a:srgbClr val="FF0000"/>
                </a:solidFill>
              </a:rPr>
              <a:t> стрижки «Гарсон»</a:t>
            </a:r>
            <a:r>
              <a:rPr lang="uk-UA" b="1" i="1" dirty="0">
                <a:solidFill>
                  <a:srgbClr val="FF0000"/>
                </a:solidFill>
              </a:rPr>
              <a:t>.</a:t>
            </a:r>
            <a:endParaRPr lang="ru-RU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502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5122912" cy="5649491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Волосяний покрив голови розділяють хрестоподібним проділом н а 4 основні зони. Допоміжним </a:t>
            </a:r>
            <a:r>
              <a:rPr lang="en-US" dirty="0" smtClean="0"/>
              <a:t>V</a:t>
            </a:r>
            <a:r>
              <a:rPr lang="uk-UA" dirty="0" err="1" smtClean="0"/>
              <a:t>-подібним</a:t>
            </a:r>
            <a:r>
              <a:rPr lang="uk-UA" dirty="0" smtClean="0"/>
              <a:t> проділом, що проходить від кінчиків вух до потиличного виступу, потиличну зону ділять на 4 частини. Двома горизонтальними проділами відділяють лобно-тім'яну зону від скроневих.</a:t>
            </a:r>
            <a:endParaRPr lang="ru-RU" dirty="0"/>
          </a:p>
        </p:txBody>
      </p:sp>
      <p:pic>
        <p:nvPicPr>
          <p:cNvPr id="1026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252" b="65210"/>
          <a:stretch/>
        </p:blipFill>
        <p:spPr bwMode="auto">
          <a:xfrm>
            <a:off x="5364088" y="1484784"/>
            <a:ext cx="364981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49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0"/>
            <a:ext cx="4752528" cy="4525963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На </a:t>
            </a:r>
            <a:r>
              <a:rPr lang="uk-UA" dirty="0" err="1" smtClean="0"/>
              <a:t>нижньопотиличній</a:t>
            </a:r>
            <a:r>
              <a:rPr lang="uk-UA" dirty="0" smtClean="0"/>
              <a:t> зоні з обох боків від вертикального проділу паралельно КЛРВ відділяють пасмо завширшки 0,5 см і відчісують його вниз. Виконують окантування у формі мису або овалу. Це пасмо буде контрольним.</a:t>
            </a:r>
            <a:endParaRPr lang="ru-RU" dirty="0"/>
          </a:p>
        </p:txBody>
      </p:sp>
      <p:pic>
        <p:nvPicPr>
          <p:cNvPr id="2050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30" r="52482" b="64699"/>
          <a:stretch/>
        </p:blipFill>
        <p:spPr bwMode="auto">
          <a:xfrm>
            <a:off x="5941462" y="188640"/>
            <a:ext cx="2808312" cy="403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668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1"/>
            <a:ext cx="8229600" cy="3528392"/>
          </a:xfrm>
        </p:spPr>
        <p:txBody>
          <a:bodyPr/>
          <a:lstStyle/>
          <a:p>
            <a:r>
              <a:rPr lang="ru-RU" dirty="0" err="1"/>
              <a:t>Паралельно</a:t>
            </a:r>
            <a:r>
              <a:rPr lang="ru-RU" dirty="0"/>
              <a:t> до контрольного пасма, </a:t>
            </a:r>
            <a:r>
              <a:rPr lang="ru-RU" dirty="0" err="1"/>
              <a:t>ліворуч</a:t>
            </a:r>
            <a:r>
              <a:rPr lang="ru-RU" dirty="0"/>
              <a:t> і </a:t>
            </a:r>
            <a:r>
              <a:rPr lang="ru-RU" dirty="0" err="1"/>
              <a:t>праворуч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вертикального </a:t>
            </a:r>
            <a:r>
              <a:rPr lang="ru-RU" dirty="0" err="1"/>
              <a:t>проділу</a:t>
            </a:r>
            <a:r>
              <a:rPr lang="ru-RU" dirty="0"/>
              <a:t>, </a:t>
            </a:r>
            <a:r>
              <a:rPr lang="ru-RU" dirty="0" err="1"/>
              <a:t>відокремлюють</a:t>
            </a:r>
            <a:r>
              <a:rPr lang="ru-RU" dirty="0"/>
              <a:t> </a:t>
            </a:r>
            <a:r>
              <a:rPr lang="ru-RU" dirty="0" err="1"/>
              <a:t>наступне</a:t>
            </a:r>
            <a:r>
              <a:rPr lang="ru-RU" dirty="0"/>
              <a:t> пасмо. </a:t>
            </a:r>
            <a:r>
              <a:rPr lang="ru-RU" dirty="0" err="1"/>
              <a:t>Відтягують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кутом 90° до </a:t>
            </a:r>
            <a:r>
              <a:rPr lang="ru-RU" dirty="0" err="1"/>
              <a:t>голови</a:t>
            </a:r>
            <a:r>
              <a:rPr lang="ru-RU" dirty="0"/>
              <a:t>, </a:t>
            </a:r>
            <a:r>
              <a:rPr lang="ru-RU" dirty="0" err="1"/>
              <a:t>стрижуть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внутрішнього</a:t>
            </a:r>
            <a:r>
              <a:rPr lang="ru-RU" dirty="0"/>
              <a:t> боку </a:t>
            </a:r>
            <a:r>
              <a:rPr lang="ru-RU" dirty="0" err="1"/>
              <a:t>долоні</a:t>
            </a:r>
            <a:r>
              <a:rPr lang="ru-RU" dirty="0"/>
              <a:t>, </a:t>
            </a:r>
            <a:r>
              <a:rPr lang="ru-RU" dirty="0" err="1"/>
              <a:t>орієнтуючись</a:t>
            </a:r>
            <a:r>
              <a:rPr lang="ru-RU" dirty="0"/>
              <a:t> на </a:t>
            </a:r>
            <a:r>
              <a:rPr lang="ru-RU" dirty="0" err="1"/>
              <a:t>довжину</a:t>
            </a:r>
            <a:r>
              <a:rPr lang="ru-RU" dirty="0"/>
              <a:t> контрольного пасма </a:t>
            </a:r>
            <a:r>
              <a:rPr lang="ru-RU" dirty="0" smtClean="0"/>
              <a:t>(в</a:t>
            </a:r>
            <a:r>
              <a:rPr lang="ru-RU" dirty="0"/>
              <a:t>).</a:t>
            </a:r>
            <a:endParaRPr lang="ru-RU" dirty="0"/>
          </a:p>
        </p:txBody>
      </p:sp>
      <p:pic>
        <p:nvPicPr>
          <p:cNvPr id="3074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02" r="4956" b="66233"/>
          <a:stretch/>
        </p:blipFill>
        <p:spPr bwMode="auto">
          <a:xfrm>
            <a:off x="1907704" y="3634786"/>
            <a:ext cx="5544616" cy="306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080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8640"/>
            <a:ext cx="8229600" cy="4525963"/>
          </a:xfrm>
        </p:spPr>
        <p:txBody>
          <a:bodyPr/>
          <a:lstStyle/>
          <a:p>
            <a:r>
              <a:rPr lang="ru-RU" dirty="0"/>
              <a:t>У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спосіб</a:t>
            </a:r>
            <a:r>
              <a:rPr lang="ru-RU" dirty="0"/>
              <a:t> </a:t>
            </a:r>
            <a:r>
              <a:rPr lang="ru-RU" dirty="0" err="1"/>
              <a:t>виконують</a:t>
            </a:r>
            <a:r>
              <a:rPr lang="ru-RU" dirty="0"/>
              <a:t> стрижку на </a:t>
            </a:r>
            <a:r>
              <a:rPr lang="ru-RU" dirty="0" err="1"/>
              <a:t>нижньопотиличній</a:t>
            </a:r>
            <a:r>
              <a:rPr lang="ru-RU" dirty="0"/>
              <a:t> </a:t>
            </a:r>
            <a:r>
              <a:rPr lang="ru-RU" dirty="0" err="1"/>
              <a:t>зоні</a:t>
            </a:r>
            <a:r>
              <a:rPr lang="ru-RU" dirty="0"/>
              <a:t> до V-</a:t>
            </a:r>
            <a:r>
              <a:rPr lang="ru-RU" dirty="0" err="1"/>
              <a:t>подібного</a:t>
            </a:r>
            <a:r>
              <a:rPr lang="ru-RU" dirty="0"/>
              <a:t> </a:t>
            </a:r>
            <a:r>
              <a:rPr lang="ru-RU" dirty="0" err="1"/>
              <a:t>проділу</a:t>
            </a:r>
            <a:r>
              <a:rPr lang="ru-RU" dirty="0"/>
              <a:t> </a:t>
            </a:r>
            <a:r>
              <a:rPr lang="ru-RU" dirty="0" err="1"/>
              <a:t>ліворуч</a:t>
            </a:r>
            <a:r>
              <a:rPr lang="ru-RU" dirty="0"/>
              <a:t> і </a:t>
            </a:r>
            <a:r>
              <a:rPr lang="ru-RU" dirty="0" err="1"/>
              <a:t>праворуч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центрального </a:t>
            </a:r>
            <a:r>
              <a:rPr lang="ru-RU" dirty="0" err="1"/>
              <a:t>проділу</a:t>
            </a:r>
            <a:r>
              <a:rPr lang="ru-RU" dirty="0"/>
              <a:t> </a:t>
            </a:r>
            <a:r>
              <a:rPr lang="ru-RU" dirty="0" smtClean="0"/>
              <a:t>(г</a:t>
            </a:r>
            <a:r>
              <a:rPr lang="ru-RU" dirty="0"/>
              <a:t>).</a:t>
            </a:r>
            <a:endParaRPr lang="ru-RU" dirty="0"/>
          </a:p>
        </p:txBody>
      </p:sp>
      <p:pic>
        <p:nvPicPr>
          <p:cNvPr id="4098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11" r="72240" b="31978"/>
          <a:stretch/>
        </p:blipFill>
        <p:spPr bwMode="auto">
          <a:xfrm>
            <a:off x="2411760" y="2708920"/>
            <a:ext cx="4036073" cy="344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791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007" y="476672"/>
            <a:ext cx="5040560" cy="5544616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Відокремлення</a:t>
            </a:r>
            <a:r>
              <a:rPr lang="ru-RU" dirty="0"/>
              <a:t> пасом на </a:t>
            </a:r>
            <a:r>
              <a:rPr lang="ru-RU" dirty="0" err="1"/>
              <a:t>верхньопотиличній</a:t>
            </a:r>
            <a:r>
              <a:rPr lang="ru-RU" dirty="0"/>
              <a:t> </a:t>
            </a:r>
            <a:r>
              <a:rPr lang="ru-RU" dirty="0" err="1"/>
              <a:t>зоні</a:t>
            </a:r>
            <a:r>
              <a:rPr lang="ru-RU" dirty="0"/>
              <a:t> </a:t>
            </a:r>
            <a:r>
              <a:rPr lang="ru-RU" dirty="0" err="1"/>
              <a:t>залишають</a:t>
            </a:r>
            <a:r>
              <a:rPr lang="ru-RU" dirty="0"/>
              <a:t> без </a:t>
            </a:r>
            <a:r>
              <a:rPr lang="ru-RU" dirty="0" err="1"/>
              <a:t>змін</a:t>
            </a:r>
            <a:r>
              <a:rPr lang="ru-RU" dirty="0"/>
              <a:t>. Кут </a:t>
            </a:r>
            <a:r>
              <a:rPr lang="ru-RU" dirty="0" err="1"/>
              <a:t>відтягування</a:t>
            </a:r>
            <a:r>
              <a:rPr lang="ru-RU" dirty="0"/>
              <a:t> </a:t>
            </a:r>
            <a:r>
              <a:rPr lang="ru-RU" dirty="0" err="1"/>
              <a:t>змінюють</a:t>
            </a:r>
            <a:r>
              <a:rPr lang="ru-RU" dirty="0"/>
              <a:t> з 90° до 45°. </a:t>
            </a:r>
            <a:r>
              <a:rPr lang="ru-RU" dirty="0" err="1"/>
              <a:t>Зміна</a:t>
            </a:r>
            <a:r>
              <a:rPr lang="ru-RU" dirty="0"/>
              <a:t> кута </a:t>
            </a:r>
            <a:r>
              <a:rPr lang="ru-RU" dirty="0" err="1"/>
              <a:t>відтягування</a:t>
            </a:r>
            <a:r>
              <a:rPr lang="ru-RU" dirty="0"/>
              <a:t> </a:t>
            </a:r>
            <a:r>
              <a:rPr lang="ru-RU" dirty="0" err="1"/>
              <a:t>створює</a:t>
            </a:r>
            <a:r>
              <a:rPr lang="ru-RU" dirty="0"/>
              <a:t> </a:t>
            </a:r>
            <a:r>
              <a:rPr lang="ru-RU" dirty="0" err="1"/>
              <a:t>об’єм</a:t>
            </a:r>
            <a:r>
              <a:rPr lang="ru-RU" dirty="0"/>
              <a:t> </a:t>
            </a:r>
            <a:r>
              <a:rPr lang="ru-RU" dirty="0" err="1"/>
              <a:t>завдяки</a:t>
            </a:r>
            <a:r>
              <a:rPr lang="ru-RU" dirty="0"/>
              <a:t> </a:t>
            </a:r>
            <a:r>
              <a:rPr lang="ru-RU" dirty="0" err="1"/>
              <a:t>зменшенню</a:t>
            </a:r>
            <a:r>
              <a:rPr lang="ru-RU" dirty="0"/>
              <a:t> </a:t>
            </a:r>
            <a:r>
              <a:rPr lang="ru-RU" dirty="0" err="1"/>
              <a:t>висоти</a:t>
            </a:r>
            <a:r>
              <a:rPr lang="ru-RU" dirty="0"/>
              <a:t> </a:t>
            </a:r>
            <a:r>
              <a:rPr lang="ru-RU" dirty="0" err="1"/>
              <a:t>градуювання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smtClean="0"/>
              <a:t>(ґ</a:t>
            </a:r>
            <a:r>
              <a:rPr lang="ru-RU" dirty="0"/>
              <a:t>).</a:t>
            </a:r>
          </a:p>
          <a:p>
            <a:r>
              <a:rPr lang="ru-RU" dirty="0"/>
              <a:t>У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спосіб</a:t>
            </a:r>
            <a:r>
              <a:rPr lang="ru-RU" dirty="0"/>
              <a:t> </a:t>
            </a:r>
            <a:r>
              <a:rPr lang="ru-RU" dirty="0" err="1"/>
              <a:t>виконують</a:t>
            </a:r>
            <a:r>
              <a:rPr lang="ru-RU" dirty="0"/>
              <a:t> стрижку </a:t>
            </a:r>
            <a:r>
              <a:rPr lang="ru-RU" dirty="0" err="1"/>
              <a:t>всієї</a:t>
            </a:r>
            <a:r>
              <a:rPr lang="ru-RU" dirty="0"/>
              <a:t> </a:t>
            </a:r>
            <a:r>
              <a:rPr lang="ru-RU" dirty="0" err="1"/>
              <a:t>верхньопотиличної</a:t>
            </a:r>
            <a:r>
              <a:rPr lang="ru-RU" dirty="0"/>
              <a:t> </a:t>
            </a:r>
            <a:r>
              <a:rPr lang="ru-RU" dirty="0" err="1"/>
              <a:t>зони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5122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31" t="33768" r="45539" b="30955"/>
          <a:stretch/>
        </p:blipFill>
        <p:spPr bwMode="auto">
          <a:xfrm>
            <a:off x="5129567" y="1196752"/>
            <a:ext cx="383155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985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1034" y="188640"/>
            <a:ext cx="4835022" cy="6101973"/>
          </a:xfrm>
        </p:spPr>
        <p:txBody>
          <a:bodyPr>
            <a:normAutofit fontScale="92500"/>
          </a:bodyPr>
          <a:lstStyle/>
          <a:p>
            <a:r>
              <a:rPr lang="ru-RU" dirty="0"/>
              <a:t>Для </a:t>
            </a:r>
            <a:r>
              <a:rPr lang="ru-RU" dirty="0" err="1"/>
              <a:t>поєднання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потиличної</a:t>
            </a:r>
            <a:r>
              <a:rPr lang="ru-RU" dirty="0"/>
              <a:t> та </a:t>
            </a:r>
            <a:r>
              <a:rPr lang="ru-RU" dirty="0" err="1"/>
              <a:t>тім’яної</a:t>
            </a:r>
            <a:r>
              <a:rPr lang="ru-RU" dirty="0"/>
              <a:t> зон </a:t>
            </a:r>
            <a:r>
              <a:rPr lang="ru-RU" dirty="0" err="1"/>
              <a:t>використовують</a:t>
            </a:r>
            <a:r>
              <a:rPr lang="ru-RU" dirty="0"/>
              <a:t> зону </a:t>
            </a:r>
            <a:r>
              <a:rPr lang="ru-RU" dirty="0" err="1"/>
              <a:t>трикутної</a:t>
            </a:r>
            <a:r>
              <a:rPr lang="ru-RU" dirty="0"/>
              <a:t> </a:t>
            </a:r>
            <a:r>
              <a:rPr lang="ru-RU" dirty="0" err="1"/>
              <a:t>форми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залишилася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стрижки </a:t>
            </a:r>
            <a:r>
              <a:rPr lang="ru-RU" dirty="0" err="1"/>
              <a:t>потиличної</a:t>
            </a:r>
            <a:r>
              <a:rPr lang="ru-RU" dirty="0"/>
              <a:t> </a:t>
            </a:r>
            <a:r>
              <a:rPr lang="ru-RU" dirty="0" err="1"/>
              <a:t>зони</a:t>
            </a:r>
            <a:r>
              <a:rPr lang="ru-RU" dirty="0"/>
              <a:t>. Пасма </a:t>
            </a:r>
            <a:r>
              <a:rPr lang="ru-RU" dirty="0" err="1"/>
              <a:t>цієї</a:t>
            </a:r>
            <a:r>
              <a:rPr lang="ru-RU" dirty="0"/>
              <a:t> </a:t>
            </a:r>
            <a:r>
              <a:rPr lang="ru-RU" dirty="0" err="1"/>
              <a:t>зони</a:t>
            </a:r>
            <a:r>
              <a:rPr lang="ru-RU" dirty="0"/>
              <a:t> </a:t>
            </a:r>
            <a:r>
              <a:rPr lang="ru-RU" dirty="0" err="1"/>
              <a:t>відділяють</a:t>
            </a:r>
            <a:r>
              <a:rPr lang="ru-RU" dirty="0"/>
              <a:t> </a:t>
            </a:r>
            <a:r>
              <a:rPr lang="ru-RU" dirty="0" err="1"/>
              <a:t>радіальними</a:t>
            </a:r>
            <a:r>
              <a:rPr lang="ru-RU" dirty="0"/>
              <a:t> </a:t>
            </a:r>
            <a:r>
              <a:rPr lang="ru-RU" dirty="0" err="1"/>
              <a:t>проділами</a:t>
            </a:r>
            <a:r>
              <a:rPr lang="ru-RU" dirty="0"/>
              <a:t>, </a:t>
            </a:r>
            <a:r>
              <a:rPr lang="ru-RU" dirty="0" err="1"/>
              <a:t>відтягують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кутом 90° та </a:t>
            </a:r>
            <a:r>
              <a:rPr lang="ru-RU" dirty="0" err="1"/>
              <a:t>стрижуть</a:t>
            </a:r>
            <a:r>
              <a:rPr lang="ru-RU" dirty="0"/>
              <a:t>, </a:t>
            </a:r>
            <a:r>
              <a:rPr lang="ru-RU" dirty="0" err="1"/>
              <a:t>орієнтуючись</a:t>
            </a:r>
            <a:r>
              <a:rPr lang="ru-RU" dirty="0"/>
              <a:t> на </a:t>
            </a:r>
            <a:r>
              <a:rPr lang="ru-RU" dirty="0" err="1"/>
              <a:t>довжину</a:t>
            </a:r>
            <a:r>
              <a:rPr lang="ru-RU" dirty="0"/>
              <a:t> </a:t>
            </a:r>
            <a:r>
              <a:rPr lang="ru-RU" dirty="0" err="1"/>
              <a:t>попередньо</a:t>
            </a:r>
            <a:r>
              <a:rPr lang="ru-RU" dirty="0"/>
              <a:t> </a:t>
            </a:r>
            <a:r>
              <a:rPr lang="ru-RU" dirty="0" err="1"/>
              <a:t>прострижених</a:t>
            </a:r>
            <a:r>
              <a:rPr lang="ru-RU" dirty="0"/>
              <a:t> пасом </a:t>
            </a:r>
            <a:r>
              <a:rPr lang="ru-RU" dirty="0" smtClean="0"/>
              <a:t>(д).</a:t>
            </a:r>
            <a:endParaRPr lang="ru-RU" dirty="0"/>
          </a:p>
        </p:txBody>
      </p:sp>
      <p:pic>
        <p:nvPicPr>
          <p:cNvPr id="6146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0" t="34268" r="23215" b="31465"/>
          <a:stretch/>
        </p:blipFill>
        <p:spPr bwMode="auto">
          <a:xfrm>
            <a:off x="5364088" y="1484784"/>
            <a:ext cx="3524160" cy="362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80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4906888" cy="612068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На </a:t>
            </a:r>
            <a:r>
              <a:rPr lang="ru-RU" dirty="0" err="1"/>
              <a:t>правій</a:t>
            </a:r>
            <a:r>
              <a:rPr lang="ru-RU" dirty="0"/>
              <a:t> </a:t>
            </a:r>
            <a:r>
              <a:rPr lang="ru-RU" dirty="0" err="1"/>
              <a:t>скроні</a:t>
            </a:r>
            <a:r>
              <a:rPr lang="ru-RU" dirty="0"/>
              <a:t> </a:t>
            </a:r>
            <a:r>
              <a:rPr lang="ru-RU" dirty="0" err="1"/>
              <a:t>горизонтальним</a:t>
            </a:r>
            <a:r>
              <a:rPr lang="ru-RU" dirty="0"/>
              <a:t> </a:t>
            </a:r>
            <a:r>
              <a:rPr lang="ru-RU" dirty="0" err="1"/>
              <a:t>проділом</a:t>
            </a:r>
            <a:r>
              <a:rPr lang="ru-RU" dirty="0"/>
              <a:t> </a:t>
            </a:r>
            <a:r>
              <a:rPr lang="ru-RU" dirty="0" err="1"/>
              <a:t>відділяють</a:t>
            </a:r>
            <a:r>
              <a:rPr lang="ru-RU" dirty="0"/>
              <a:t> пасмо </a:t>
            </a:r>
            <a:r>
              <a:rPr lang="ru-RU" dirty="0" err="1"/>
              <a:t>завширшки</a:t>
            </a:r>
            <a:r>
              <a:rPr lang="ru-RU" dirty="0"/>
              <a:t> 0,5 см </a:t>
            </a:r>
            <a:r>
              <a:rPr lang="ru-RU" dirty="0" err="1"/>
              <a:t>паралельно</a:t>
            </a:r>
            <a:r>
              <a:rPr lang="ru-RU" dirty="0"/>
              <a:t> до </a:t>
            </a:r>
            <a:r>
              <a:rPr lang="ru-RU" dirty="0" err="1"/>
              <a:t>напрямку</a:t>
            </a:r>
            <a:r>
              <a:rPr lang="ru-RU" dirty="0"/>
              <a:t> росту </a:t>
            </a:r>
            <a:r>
              <a:rPr lang="ru-RU" dirty="0" err="1"/>
              <a:t>волосся</a:t>
            </a:r>
            <a:r>
              <a:rPr lang="ru-RU" dirty="0"/>
              <a:t>, </a:t>
            </a:r>
            <a:r>
              <a:rPr lang="ru-RU" dirty="0" err="1"/>
              <a:t>відчісують</a:t>
            </a:r>
            <a:r>
              <a:rPr lang="ru-RU" dirty="0"/>
              <a:t> до </a:t>
            </a:r>
            <a:r>
              <a:rPr lang="ru-RU" dirty="0" err="1"/>
              <a:t>вуха</a:t>
            </a:r>
            <a:r>
              <a:rPr lang="ru-RU" dirty="0"/>
              <a:t> й </a:t>
            </a:r>
            <a:r>
              <a:rPr lang="ru-RU" dirty="0" err="1"/>
              <a:t>виконують</a:t>
            </a:r>
            <a:r>
              <a:rPr lang="ru-RU" dirty="0"/>
              <a:t> </a:t>
            </a:r>
            <a:r>
              <a:rPr lang="ru-RU" dirty="0" err="1"/>
              <a:t>окантування</a:t>
            </a:r>
            <a:r>
              <a:rPr lang="ru-RU" dirty="0"/>
              <a:t> на </a:t>
            </a:r>
            <a:r>
              <a:rPr lang="ru-RU" dirty="0" err="1"/>
              <a:t>рівні</a:t>
            </a:r>
            <a:r>
              <a:rPr lang="ru-RU" dirty="0"/>
              <a:t> </a:t>
            </a:r>
            <a:r>
              <a:rPr lang="ru-RU" dirty="0" err="1"/>
              <a:t>середини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1/3 </a:t>
            </a:r>
            <a:r>
              <a:rPr lang="ru-RU" dirty="0" err="1"/>
              <a:t>висоти</a:t>
            </a:r>
            <a:r>
              <a:rPr lang="ru-RU" dirty="0"/>
              <a:t> </a:t>
            </a:r>
            <a:r>
              <a:rPr lang="ru-RU" dirty="0" err="1"/>
              <a:t>вуха</a:t>
            </a:r>
            <a:r>
              <a:rPr lang="ru-RU" dirty="0"/>
              <a:t> </a:t>
            </a:r>
            <a:r>
              <a:rPr lang="ru-RU" dirty="0" smtClean="0"/>
              <a:t>(е). </a:t>
            </a:r>
            <a:r>
              <a:rPr lang="ru-RU" dirty="0"/>
              <a:t>Задана </a:t>
            </a:r>
            <a:r>
              <a:rPr lang="ru-RU" dirty="0" err="1"/>
              <a:t>лінія</a:t>
            </a:r>
            <a:r>
              <a:rPr lang="ru-RU" dirty="0"/>
              <a:t> </a:t>
            </a:r>
            <a:r>
              <a:rPr lang="ru-RU" dirty="0" err="1"/>
              <a:t>зрізування</a:t>
            </a:r>
            <a:r>
              <a:rPr lang="ru-RU" dirty="0"/>
              <a:t> буде контрольною. </a:t>
            </a:r>
            <a:r>
              <a:rPr lang="ru-RU" dirty="0" err="1"/>
              <a:t>Аналогічно</a:t>
            </a:r>
            <a:r>
              <a:rPr lang="ru-RU" dirty="0"/>
              <a:t> </a:t>
            </a:r>
            <a:r>
              <a:rPr lang="ru-RU" dirty="0" err="1"/>
              <a:t>стрижуть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лівої</a:t>
            </a:r>
            <a:r>
              <a:rPr lang="ru-RU" dirty="0"/>
              <a:t> </a:t>
            </a:r>
            <a:r>
              <a:rPr lang="ru-RU" dirty="0" err="1"/>
              <a:t>скроні</a:t>
            </a:r>
            <a:r>
              <a:rPr lang="ru-RU" dirty="0"/>
              <a:t>.</a:t>
            </a:r>
            <a:endParaRPr lang="ru-RU" dirty="0"/>
          </a:p>
        </p:txBody>
      </p:sp>
      <p:pic>
        <p:nvPicPr>
          <p:cNvPr id="7170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54" t="34268" r="2108" b="31465"/>
          <a:stretch/>
        </p:blipFill>
        <p:spPr bwMode="auto">
          <a:xfrm>
            <a:off x="5508104" y="1350594"/>
            <a:ext cx="3371099" cy="373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769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4330824" cy="6264696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Наступні</a:t>
            </a:r>
            <a:r>
              <a:rPr lang="ru-RU" dirty="0"/>
              <a:t> пасма на </a:t>
            </a:r>
            <a:r>
              <a:rPr lang="ru-RU" dirty="0" err="1"/>
              <a:t>скроні</a:t>
            </a:r>
            <a:r>
              <a:rPr lang="ru-RU" dirty="0"/>
              <a:t> </a:t>
            </a:r>
            <a:r>
              <a:rPr lang="ru-RU" dirty="0" err="1"/>
              <a:t>відокремлюють</a:t>
            </a:r>
            <a:r>
              <a:rPr lang="ru-RU" dirty="0"/>
              <a:t> </a:t>
            </a:r>
            <a:r>
              <a:rPr lang="ru-RU" dirty="0" err="1"/>
              <a:t>паралельно</a:t>
            </a:r>
            <a:r>
              <a:rPr lang="ru-RU" dirty="0"/>
              <a:t> до контрольного пасма. </a:t>
            </a:r>
            <a:r>
              <a:rPr lang="ru-RU" dirty="0" err="1"/>
              <a:t>Відтягують</a:t>
            </a:r>
            <a:r>
              <a:rPr lang="ru-RU" dirty="0"/>
              <a:t> пасма </a:t>
            </a:r>
            <a:r>
              <a:rPr lang="ru-RU" dirty="0" err="1"/>
              <a:t>під</a:t>
            </a:r>
            <a:r>
              <a:rPr lang="ru-RU" dirty="0"/>
              <a:t> кутом 45° до </a:t>
            </a:r>
            <a:r>
              <a:rPr lang="ru-RU" dirty="0" err="1"/>
              <a:t>голови</a:t>
            </a:r>
            <a:r>
              <a:rPr lang="ru-RU" dirty="0"/>
              <a:t> й </a:t>
            </a:r>
            <a:r>
              <a:rPr lang="ru-RU" dirty="0" err="1"/>
              <a:t>стрижуть</a:t>
            </a:r>
            <a:r>
              <a:rPr lang="ru-RU" dirty="0"/>
              <a:t> з </a:t>
            </a:r>
            <a:r>
              <a:rPr lang="ru-RU" dirty="0" err="1"/>
              <a:t>внутрішнього</a:t>
            </a:r>
            <a:r>
              <a:rPr lang="ru-RU" dirty="0"/>
              <a:t> боку </a:t>
            </a:r>
            <a:r>
              <a:rPr lang="ru-RU" dirty="0" err="1"/>
              <a:t>долоні</a:t>
            </a:r>
            <a:r>
              <a:rPr lang="ru-RU" dirty="0"/>
              <a:t>, </a:t>
            </a:r>
            <a:r>
              <a:rPr lang="ru-RU" dirty="0" err="1"/>
              <a:t>орієнтуючись</a:t>
            </a:r>
            <a:r>
              <a:rPr lang="ru-RU" dirty="0"/>
              <a:t> на </a:t>
            </a:r>
            <a:r>
              <a:rPr lang="ru-RU" dirty="0" err="1"/>
              <a:t>довжину</a:t>
            </a:r>
            <a:r>
              <a:rPr lang="ru-RU" dirty="0"/>
              <a:t> контрольного пасма на </a:t>
            </a:r>
            <a:r>
              <a:rPr lang="ru-RU" dirty="0" err="1"/>
              <a:t>скроні</a:t>
            </a:r>
            <a:r>
              <a:rPr lang="ru-RU" dirty="0"/>
              <a:t> та </a:t>
            </a:r>
            <a:r>
              <a:rPr lang="ru-RU" dirty="0" err="1"/>
              <a:t>потилиці</a:t>
            </a:r>
            <a:r>
              <a:rPr lang="ru-RU" dirty="0"/>
              <a:t> </a:t>
            </a:r>
            <a:r>
              <a:rPr lang="ru-RU" dirty="0" smtClean="0"/>
              <a:t>(є).</a:t>
            </a:r>
            <a:endParaRPr lang="ru-RU" dirty="0"/>
          </a:p>
        </p:txBody>
      </p:sp>
      <p:pic>
        <p:nvPicPr>
          <p:cNvPr id="8194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" t="68022" r="73663"/>
          <a:stretch/>
        </p:blipFill>
        <p:spPr bwMode="auto">
          <a:xfrm>
            <a:off x="5220072" y="1554673"/>
            <a:ext cx="3528392" cy="317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955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4525963"/>
          </a:xfrm>
        </p:spPr>
        <p:txBody>
          <a:bodyPr/>
          <a:lstStyle/>
          <a:p>
            <a:r>
              <a:rPr lang="ru-RU" dirty="0"/>
              <a:t>Пасма </a:t>
            </a:r>
            <a:r>
              <a:rPr lang="ru-RU" dirty="0" err="1"/>
              <a:t>лівої</a:t>
            </a:r>
            <a:r>
              <a:rPr lang="ru-RU" dirty="0"/>
              <a:t> </a:t>
            </a:r>
            <a:r>
              <a:rPr lang="ru-RU" dirty="0" err="1"/>
              <a:t>скроні</a:t>
            </a:r>
            <a:r>
              <a:rPr lang="ru-RU" dirty="0"/>
              <a:t> </a:t>
            </a:r>
            <a:r>
              <a:rPr lang="ru-RU" dirty="0" err="1"/>
              <a:t>стрижуть</a:t>
            </a:r>
            <a:r>
              <a:rPr lang="ru-RU" dirty="0"/>
              <a:t>, </a:t>
            </a:r>
            <a:r>
              <a:rPr lang="ru-RU" dirty="0" err="1"/>
              <a:t>орієнтуючись</a:t>
            </a:r>
            <a:r>
              <a:rPr lang="ru-RU" dirty="0"/>
              <a:t> на </a:t>
            </a:r>
            <a:r>
              <a:rPr lang="ru-RU" dirty="0" err="1"/>
              <a:t>довжину</a:t>
            </a:r>
            <a:r>
              <a:rPr lang="ru-RU" dirty="0"/>
              <a:t> контрольного пасма на </a:t>
            </a:r>
            <a:r>
              <a:rPr lang="ru-RU" dirty="0" err="1"/>
              <a:t>скроні</a:t>
            </a:r>
            <a:r>
              <a:rPr lang="ru-RU" dirty="0"/>
              <a:t> та </a:t>
            </a:r>
            <a:r>
              <a:rPr lang="ru-RU" dirty="0" err="1"/>
              <a:t>потилиці</a:t>
            </a:r>
            <a:r>
              <a:rPr lang="ru-RU" dirty="0"/>
              <a:t>, до П-</a:t>
            </a:r>
            <a:r>
              <a:rPr lang="ru-RU" dirty="0" err="1"/>
              <a:t>подібного</a:t>
            </a:r>
            <a:r>
              <a:rPr lang="ru-RU" dirty="0"/>
              <a:t> </a:t>
            </a:r>
            <a:r>
              <a:rPr lang="ru-RU" dirty="0" err="1"/>
              <a:t>проділу</a:t>
            </a:r>
            <a:r>
              <a:rPr lang="ru-RU" dirty="0"/>
              <a:t> </a:t>
            </a:r>
            <a:r>
              <a:rPr lang="ru-RU" dirty="0" smtClean="0"/>
              <a:t>(ж).</a:t>
            </a:r>
            <a:r>
              <a:rPr lang="ru-RU" dirty="0"/>
              <a:t> </a:t>
            </a:r>
            <a:endParaRPr lang="ru-RU" dirty="0"/>
          </a:p>
        </p:txBody>
      </p:sp>
      <p:pic>
        <p:nvPicPr>
          <p:cNvPr id="9218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5" t="67793" r="50111"/>
          <a:stretch/>
        </p:blipFill>
        <p:spPr bwMode="auto">
          <a:xfrm>
            <a:off x="2771800" y="2276872"/>
            <a:ext cx="3361749" cy="374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898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53855"/>
            <a:ext cx="8229600" cy="4525963"/>
          </a:xfrm>
        </p:spPr>
        <p:txBody>
          <a:bodyPr/>
          <a:lstStyle/>
          <a:p>
            <a:r>
              <a:rPr lang="ru-RU" dirty="0" err="1"/>
              <a:t>Прострижене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правої</a:t>
            </a:r>
            <a:r>
              <a:rPr lang="ru-RU" dirty="0"/>
              <a:t> та </a:t>
            </a:r>
            <a:r>
              <a:rPr lang="ru-RU" dirty="0" err="1"/>
              <a:t>лівої</a:t>
            </a:r>
            <a:r>
              <a:rPr lang="ru-RU" dirty="0"/>
              <a:t> </a:t>
            </a:r>
            <a:r>
              <a:rPr lang="ru-RU" dirty="0" err="1"/>
              <a:t>скроневих</a:t>
            </a:r>
            <a:r>
              <a:rPr lang="ru-RU" dirty="0"/>
              <a:t> зон </a:t>
            </a:r>
            <a:r>
              <a:rPr lang="ru-RU" dirty="0" err="1"/>
              <a:t>відчісують</a:t>
            </a:r>
            <a:r>
              <a:rPr lang="ru-RU" dirty="0"/>
              <a:t> на </a:t>
            </a:r>
            <a:r>
              <a:rPr lang="ru-RU" dirty="0" err="1"/>
              <a:t>обличчя</a:t>
            </a:r>
            <a:r>
              <a:rPr lang="ru-RU" dirty="0"/>
              <a:t> і </a:t>
            </a:r>
            <a:r>
              <a:rPr lang="ru-RU" dirty="0" err="1"/>
              <a:t>виконують</a:t>
            </a:r>
            <a:r>
              <a:rPr lang="ru-RU" dirty="0"/>
              <a:t> </a:t>
            </a:r>
            <a:r>
              <a:rPr lang="ru-RU" dirty="0" err="1"/>
              <a:t>зріз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з’єднає</a:t>
            </a:r>
            <a:r>
              <a:rPr lang="ru-RU" dirty="0"/>
              <a:t> </a:t>
            </a:r>
            <a:r>
              <a:rPr lang="ru-RU" dirty="0" err="1"/>
              <a:t>майбутню</a:t>
            </a:r>
            <a:r>
              <a:rPr lang="ru-RU" dirty="0"/>
              <a:t> </a:t>
            </a:r>
            <a:r>
              <a:rPr lang="ru-RU" dirty="0" err="1"/>
              <a:t>чілку</a:t>
            </a:r>
            <a:r>
              <a:rPr lang="ru-RU" dirty="0"/>
              <a:t> з </a:t>
            </a:r>
            <a:r>
              <a:rPr lang="ru-RU" dirty="0" err="1"/>
              <a:t>довжиною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на </a:t>
            </a:r>
            <a:r>
              <a:rPr lang="ru-RU" dirty="0" err="1"/>
              <a:t>скронях</a:t>
            </a:r>
            <a:r>
              <a:rPr lang="ru-RU" dirty="0"/>
              <a:t> </a:t>
            </a:r>
            <a:r>
              <a:rPr lang="ru-RU" dirty="0" smtClean="0"/>
              <a:t>(з).</a:t>
            </a:r>
            <a:endParaRPr lang="ru-RU" dirty="0"/>
          </a:p>
        </p:txBody>
      </p:sp>
      <p:pic>
        <p:nvPicPr>
          <p:cNvPr id="10242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65" t="67440" r="23967"/>
          <a:stretch/>
        </p:blipFill>
        <p:spPr bwMode="auto">
          <a:xfrm>
            <a:off x="2627784" y="2780928"/>
            <a:ext cx="3744416" cy="354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391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363" y="188640"/>
            <a:ext cx="5778797" cy="640871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На лобно-</a:t>
            </a:r>
            <a:r>
              <a:rPr lang="ru-RU" dirty="0" err="1"/>
              <a:t>тім’яній</a:t>
            </a:r>
            <a:r>
              <a:rPr lang="ru-RU" dirty="0"/>
              <a:t> </a:t>
            </a:r>
            <a:r>
              <a:rPr lang="ru-RU" dirty="0" err="1"/>
              <a:t>зоні</a:t>
            </a:r>
            <a:r>
              <a:rPr lang="ru-RU" dirty="0"/>
              <a:t> </a:t>
            </a:r>
            <a:r>
              <a:rPr lang="ru-RU" dirty="0" err="1"/>
              <a:t>відділяють</a:t>
            </a:r>
            <a:r>
              <a:rPr lang="ru-RU" dirty="0"/>
              <a:t> пасмо </a:t>
            </a:r>
            <a:r>
              <a:rPr lang="ru-RU" dirty="0" err="1"/>
              <a:t>завширшки</a:t>
            </a:r>
            <a:r>
              <a:rPr lang="ru-RU" dirty="0"/>
              <a:t> 0,5 см, </a:t>
            </a:r>
            <a:r>
              <a:rPr lang="ru-RU" dirty="0" err="1"/>
              <a:t>відчісують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за </a:t>
            </a:r>
            <a:r>
              <a:rPr lang="ru-RU" dirty="0" err="1"/>
              <a:t>напрямком</a:t>
            </a:r>
            <a:r>
              <a:rPr lang="ru-RU" dirty="0"/>
              <a:t> росту </a:t>
            </a:r>
            <a:r>
              <a:rPr lang="ru-RU" dirty="0" err="1"/>
              <a:t>волосся</a:t>
            </a:r>
            <a:r>
              <a:rPr lang="ru-RU" dirty="0"/>
              <a:t> і </a:t>
            </a:r>
            <a:r>
              <a:rPr lang="ru-RU" dirty="0" err="1"/>
              <a:t>виконують</a:t>
            </a:r>
            <a:r>
              <a:rPr lang="ru-RU" dirty="0"/>
              <a:t> </a:t>
            </a:r>
            <a:r>
              <a:rPr lang="ru-RU" dirty="0" err="1"/>
              <a:t>окантування</a:t>
            </a:r>
            <a:r>
              <a:rPr lang="ru-RU" dirty="0"/>
              <a:t> </a:t>
            </a:r>
            <a:r>
              <a:rPr lang="ru-RU" dirty="0" err="1"/>
              <a:t>чілки</a:t>
            </a:r>
            <a:r>
              <a:rPr lang="ru-RU" dirty="0"/>
              <a:t>, </a:t>
            </a:r>
            <a:r>
              <a:rPr lang="ru-RU" dirty="0" err="1"/>
              <a:t>узгодивши</a:t>
            </a:r>
            <a:r>
              <a:rPr lang="ru-RU" dirty="0"/>
              <a:t> </a:t>
            </a:r>
            <a:r>
              <a:rPr lang="ru-RU" dirty="0" err="1"/>
              <a:t>довжину</a:t>
            </a:r>
            <a:r>
              <a:rPr lang="ru-RU" dirty="0"/>
              <a:t> з </a:t>
            </a:r>
            <a:r>
              <a:rPr lang="ru-RU" dirty="0" err="1"/>
              <a:t>клієнтом</a:t>
            </a:r>
            <a:r>
              <a:rPr lang="ru-RU" dirty="0"/>
              <a:t>. Максимальна </a:t>
            </a:r>
            <a:r>
              <a:rPr lang="ru-RU" dirty="0" err="1"/>
              <a:t>довжина</a:t>
            </a:r>
            <a:r>
              <a:rPr lang="ru-RU" dirty="0"/>
              <a:t> </a:t>
            </a:r>
            <a:r>
              <a:rPr lang="ru-RU" dirty="0" err="1"/>
              <a:t>чілки</a:t>
            </a:r>
            <a:r>
              <a:rPr lang="ru-RU" dirty="0"/>
              <a:t> </a:t>
            </a:r>
            <a:r>
              <a:rPr lang="ru-RU" dirty="0" err="1"/>
              <a:t>сягає</a:t>
            </a:r>
            <a:r>
              <a:rPr lang="ru-RU" dirty="0"/>
              <a:t> </a:t>
            </a:r>
            <a:r>
              <a:rPr lang="ru-RU" dirty="0" err="1"/>
              <a:t>перенісся</a:t>
            </a:r>
            <a:r>
              <a:rPr lang="ru-RU" dirty="0"/>
              <a:t>.</a:t>
            </a:r>
          </a:p>
          <a:p>
            <a:r>
              <a:rPr lang="ru-RU" dirty="0" err="1"/>
              <a:t>Наступне</a:t>
            </a:r>
            <a:r>
              <a:rPr lang="ru-RU" dirty="0"/>
              <a:t> пасмо </a:t>
            </a:r>
            <a:r>
              <a:rPr lang="ru-RU" dirty="0" err="1"/>
              <a:t>відокремлюють</a:t>
            </a:r>
            <a:r>
              <a:rPr lang="ru-RU" dirty="0"/>
              <a:t> </a:t>
            </a:r>
            <a:r>
              <a:rPr lang="ru-RU" dirty="0" err="1"/>
              <a:t>паралельно</a:t>
            </a:r>
            <a:r>
              <a:rPr lang="ru-RU" dirty="0"/>
              <a:t> до контрольного, </a:t>
            </a:r>
            <a:r>
              <a:rPr lang="ru-RU" dirty="0" err="1"/>
              <a:t>відтягують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разом з </a:t>
            </a:r>
            <a:r>
              <a:rPr lang="ru-RU" dirty="0" err="1"/>
              <a:t>контрольним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кутом 90° і </a:t>
            </a:r>
            <a:r>
              <a:rPr lang="ru-RU" dirty="0" err="1"/>
              <a:t>виконують</a:t>
            </a:r>
            <a:r>
              <a:rPr lang="ru-RU" dirty="0"/>
              <a:t> </a:t>
            </a:r>
            <a:r>
              <a:rPr lang="ru-RU" dirty="0" err="1"/>
              <a:t>зріз</a:t>
            </a:r>
            <a:r>
              <a:rPr lang="ru-RU" dirty="0"/>
              <a:t>. </a:t>
            </a:r>
            <a:r>
              <a:rPr lang="ru-RU" dirty="0" err="1"/>
              <a:t>Відділяють</a:t>
            </a:r>
            <a:r>
              <a:rPr lang="ru-RU" dirty="0"/>
              <a:t> </a:t>
            </a:r>
            <a:r>
              <a:rPr lang="ru-RU" dirty="0" err="1"/>
              <a:t>кожне</a:t>
            </a:r>
            <a:r>
              <a:rPr lang="ru-RU" dirty="0"/>
              <a:t> </a:t>
            </a:r>
            <a:r>
              <a:rPr lang="ru-RU" dirty="0" err="1"/>
              <a:t>наступне</a:t>
            </a:r>
            <a:r>
              <a:rPr lang="ru-RU" dirty="0"/>
              <a:t> пасмо </a:t>
            </a:r>
            <a:r>
              <a:rPr lang="ru-RU" dirty="0" err="1"/>
              <a:t>завширшки</a:t>
            </a:r>
            <a:r>
              <a:rPr lang="ru-RU" dirty="0"/>
              <a:t> 0,5 см, </a:t>
            </a:r>
            <a:r>
              <a:rPr lang="ru-RU" dirty="0" err="1"/>
              <a:t>відчісують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кутом 90° і </a:t>
            </a:r>
            <a:r>
              <a:rPr lang="ru-RU" dirty="0" err="1"/>
              <a:t>стрижуть</a:t>
            </a:r>
            <a:r>
              <a:rPr lang="ru-RU" dirty="0"/>
              <a:t> на </a:t>
            </a:r>
            <a:r>
              <a:rPr lang="ru-RU" dirty="0" err="1"/>
              <a:t>рівні</a:t>
            </a:r>
            <a:r>
              <a:rPr lang="ru-RU" dirty="0"/>
              <a:t> </a:t>
            </a:r>
            <a:r>
              <a:rPr lang="ru-RU" dirty="0" err="1"/>
              <a:t>попереднього</a:t>
            </a:r>
            <a:r>
              <a:rPr lang="ru-RU" dirty="0"/>
              <a:t> </a:t>
            </a:r>
            <a:r>
              <a:rPr lang="ru-RU" dirty="0" smtClean="0"/>
              <a:t>(и). </a:t>
            </a:r>
            <a:r>
              <a:rPr lang="ru-RU" dirty="0"/>
              <a:t>У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спосіб</a:t>
            </a:r>
            <a:r>
              <a:rPr lang="ru-RU" dirty="0"/>
              <a:t> </a:t>
            </a:r>
            <a:r>
              <a:rPr lang="ru-RU" dirty="0" err="1"/>
              <a:t>простригають</a:t>
            </a:r>
            <a:r>
              <a:rPr lang="ru-RU" dirty="0"/>
              <a:t> </a:t>
            </a:r>
            <a:r>
              <a:rPr lang="ru-RU" dirty="0" err="1"/>
              <a:t>усю</a:t>
            </a:r>
            <a:r>
              <a:rPr lang="ru-RU" dirty="0"/>
              <a:t> лобно-</a:t>
            </a:r>
            <a:r>
              <a:rPr lang="ru-RU" dirty="0" err="1"/>
              <a:t>тім’яну</a:t>
            </a:r>
            <a:r>
              <a:rPr lang="ru-RU" dirty="0"/>
              <a:t> зону, </a:t>
            </a:r>
            <a:r>
              <a:rPr lang="ru-RU" dirty="0" err="1"/>
              <a:t>що</a:t>
            </a:r>
            <a:r>
              <a:rPr lang="ru-RU" dirty="0"/>
              <a:t> створить </a:t>
            </a:r>
            <a:r>
              <a:rPr lang="ru-RU" dirty="0" err="1"/>
              <a:t>додатковий</a:t>
            </a:r>
            <a:r>
              <a:rPr lang="ru-RU" dirty="0"/>
              <a:t> </a:t>
            </a:r>
            <a:r>
              <a:rPr lang="ru-RU" dirty="0" err="1"/>
              <a:t>об’єм</a:t>
            </a:r>
            <a:r>
              <a:rPr lang="ru-RU" dirty="0"/>
              <a:t>. За потреби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філірують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11266" name="Picture 2" descr="C:\Users\Arin\Desktop\дист навч 2022-23\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76" t="67000"/>
          <a:stretch/>
        </p:blipFill>
        <p:spPr bwMode="auto">
          <a:xfrm>
            <a:off x="5991540" y="1628800"/>
            <a:ext cx="298630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484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rin\Desktop\дист навч 2022-23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98" y="372050"/>
            <a:ext cx="8893601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1842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445</Words>
  <Application>Microsoft Office PowerPoint</Application>
  <PresentationFormat>Экран (4:3)</PresentationFormat>
  <Paragraphs>14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Виконання базової жіночої стрижки «Гарсон».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Arin</dc:creator>
  <cp:lastModifiedBy>Arin</cp:lastModifiedBy>
  <cp:revision>5</cp:revision>
  <dcterms:created xsi:type="dcterms:W3CDTF">2022-09-19T14:38:32Z</dcterms:created>
  <dcterms:modified xsi:type="dcterms:W3CDTF">2022-09-19T15:38:57Z</dcterms:modified>
</cp:coreProperties>
</file>