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err="1">
                <a:solidFill>
                  <a:srgbClr val="FF0000"/>
                </a:solidFill>
              </a:rPr>
              <a:t>Підготовчі</a:t>
            </a:r>
            <a:r>
              <a:rPr lang="ru-RU" sz="3600" b="1" i="1" dirty="0">
                <a:solidFill>
                  <a:srgbClr val="FF0000"/>
                </a:solidFill>
              </a:rPr>
              <a:t> </a:t>
            </a:r>
            <a:r>
              <a:rPr lang="ru-RU" sz="3600" b="1" i="1" dirty="0" err="1">
                <a:solidFill>
                  <a:srgbClr val="FF0000"/>
                </a:solidFill>
              </a:rPr>
              <a:t>роботи</a:t>
            </a:r>
            <a:r>
              <a:rPr lang="ru-RU" sz="3600" b="1" i="1" dirty="0">
                <a:solidFill>
                  <a:srgbClr val="FF0000"/>
                </a:solidFill>
              </a:rPr>
              <a:t> перед </a:t>
            </a:r>
            <a:r>
              <a:rPr lang="ru-RU" sz="3600" b="1" i="1" dirty="0" err="1">
                <a:solidFill>
                  <a:srgbClr val="FF0000"/>
                </a:solidFill>
              </a:rPr>
              <a:t>виконанням</a:t>
            </a:r>
            <a:r>
              <a:rPr lang="ru-RU" sz="3600" b="1" i="1" dirty="0">
                <a:solidFill>
                  <a:srgbClr val="FF0000"/>
                </a:solidFill>
              </a:rPr>
              <a:t> </a:t>
            </a:r>
            <a:r>
              <a:rPr lang="ru-RU" sz="3600" b="1" i="1" dirty="0" err="1">
                <a:solidFill>
                  <a:srgbClr val="FF0000"/>
                </a:solidFill>
              </a:rPr>
              <a:t>гарячого</a:t>
            </a:r>
            <a:r>
              <a:rPr lang="ru-RU" sz="3600" b="1" i="1" dirty="0">
                <a:solidFill>
                  <a:srgbClr val="FF0000"/>
                </a:solidFill>
              </a:rPr>
              <a:t> укладання </a:t>
            </a:r>
            <a:r>
              <a:rPr lang="ru-RU" sz="3600" b="1" i="1" dirty="0" err="1">
                <a:solidFill>
                  <a:srgbClr val="FF0000"/>
                </a:solidFill>
              </a:rPr>
              <a:t>волосся</a:t>
            </a:r>
            <a:endParaRPr lang="ru-RU" sz="3600" i="1" dirty="0">
              <a:solidFill>
                <a:srgbClr val="FF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mtClean="0"/>
              <a:t>Перед </a:t>
            </a:r>
            <a:r>
              <a:rPr lang="ru-RU" dirty="0"/>
              <a:t>початком </a:t>
            </a:r>
            <a:r>
              <a:rPr lang="ru-RU" dirty="0" err="1"/>
              <a:t>роботи</a:t>
            </a:r>
            <a:r>
              <a:rPr lang="ru-RU" dirty="0"/>
              <a:t> </a:t>
            </a:r>
            <a:r>
              <a:rPr lang="ru-RU" dirty="0" err="1"/>
              <a:t>перукар</a:t>
            </a:r>
            <a:r>
              <a:rPr lang="ru-RU" dirty="0"/>
              <a:t> повинен провести:</a:t>
            </a:r>
          </a:p>
          <a:p>
            <a:r>
              <a:rPr lang="ru-RU" dirty="0" err="1"/>
              <a:t>зовнішній</a:t>
            </a:r>
            <a:r>
              <a:rPr lang="ru-RU" dirty="0"/>
              <a:t> </a:t>
            </a:r>
            <a:r>
              <a:rPr lang="ru-RU" dirty="0" err="1"/>
              <a:t>огляд</a:t>
            </a:r>
            <a:r>
              <a:rPr lang="ru-RU" dirty="0"/>
              <a:t> </a:t>
            </a:r>
            <a:r>
              <a:rPr lang="ru-RU" dirty="0" err="1"/>
              <a:t>шкіри</a:t>
            </a:r>
            <a:r>
              <a:rPr lang="ru-RU" dirty="0"/>
              <a:t> </a:t>
            </a:r>
            <a:r>
              <a:rPr lang="ru-RU" dirty="0" err="1"/>
              <a:t>голови</a:t>
            </a:r>
            <a:r>
              <a:rPr lang="ru-RU" dirty="0"/>
              <a:t> та </a:t>
            </a:r>
            <a:r>
              <a:rPr lang="ru-RU" dirty="0" err="1"/>
              <a:t>волосся</a:t>
            </a:r>
            <a:r>
              <a:rPr lang="ru-RU" dirty="0"/>
              <a:t>;</a:t>
            </a:r>
          </a:p>
          <a:p>
            <a:r>
              <a:rPr lang="ru-RU" dirty="0" err="1"/>
              <a:t>визначення</a:t>
            </a:r>
            <a:r>
              <a:rPr lang="ru-RU" dirty="0"/>
              <a:t> типу </a:t>
            </a:r>
            <a:r>
              <a:rPr lang="ru-RU" dirty="0" err="1"/>
              <a:t>волосся</a:t>
            </a:r>
            <a:r>
              <a:rPr lang="ru-RU" dirty="0"/>
              <a:t> та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голови</a:t>
            </a:r>
            <a:r>
              <a:rPr lang="ru-RU" dirty="0"/>
              <a:t>;</a:t>
            </a:r>
          </a:p>
          <a:p>
            <a:r>
              <a:rPr lang="ru-RU" dirty="0" err="1"/>
              <a:t>миття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;</a:t>
            </a:r>
          </a:p>
          <a:p>
            <a:r>
              <a:rPr lang="ru-RU" dirty="0" err="1"/>
              <a:t>вибір</a:t>
            </a:r>
            <a:r>
              <a:rPr lang="ru-RU" dirty="0"/>
              <a:t> виду </a:t>
            </a:r>
            <a:r>
              <a:rPr lang="ru-RU" dirty="0" err="1"/>
              <a:t>укладання</a:t>
            </a:r>
            <a:r>
              <a:rPr lang="ru-RU" dirty="0"/>
              <a:t>;</a:t>
            </a:r>
          </a:p>
          <a:p>
            <a:r>
              <a:rPr lang="ru-RU" dirty="0" err="1"/>
              <a:t>добір</a:t>
            </a:r>
            <a:r>
              <a:rPr lang="ru-RU" dirty="0"/>
              <a:t> </a:t>
            </a:r>
            <a:r>
              <a:rPr lang="ru-RU" dirty="0" err="1"/>
              <a:t>косметичного</a:t>
            </a:r>
            <a:r>
              <a:rPr lang="ru-RU" dirty="0"/>
              <a:t> </a:t>
            </a:r>
            <a:r>
              <a:rPr lang="ru-RU" dirty="0" err="1"/>
              <a:t>засобу</a:t>
            </a:r>
            <a:r>
              <a:rPr lang="ru-RU" dirty="0"/>
              <a:t> для </a:t>
            </a:r>
            <a:r>
              <a:rPr lang="ru-RU" dirty="0" err="1"/>
              <a:t>укладання</a:t>
            </a:r>
            <a:r>
              <a:rPr lang="ru-RU" dirty="0"/>
              <a:t> за типом </a:t>
            </a:r>
            <a:r>
              <a:rPr lang="ru-RU" dirty="0" err="1"/>
              <a:t>волосся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80953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</Words>
  <Application>Microsoft Office PowerPoint</Application>
  <PresentationFormat>Экран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Підготовчі роботи перед виконанням гарячого укладання волосся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Підготовчі роботи перед виконанням гарячого укладання волосся</dc:title>
  <dc:creator>Arin</dc:creator>
  <cp:lastModifiedBy>Arin</cp:lastModifiedBy>
  <cp:revision>1</cp:revision>
  <dcterms:created xsi:type="dcterms:W3CDTF">2022-09-14T15:12:21Z</dcterms:created>
  <dcterms:modified xsi:type="dcterms:W3CDTF">2022-09-14T15:17:20Z</dcterms:modified>
</cp:coreProperties>
</file>