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FF0000"/>
                </a:solidFill>
              </a:rPr>
              <a:t>Причини неякісного укладання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 smtClean="0"/>
              <a:t>порушенням</a:t>
            </a:r>
            <a:r>
              <a:rPr lang="ru-RU" dirty="0" smtClean="0"/>
              <a:t> </a:t>
            </a:r>
            <a:r>
              <a:rPr lang="ru-RU" dirty="0" err="1"/>
              <a:t>технології</a:t>
            </a:r>
            <a:r>
              <a:rPr lang="ru-RU" dirty="0"/>
              <a:t> </a:t>
            </a:r>
            <a:r>
              <a:rPr lang="ru-RU" dirty="0" err="1"/>
              <a:t>виконання</a:t>
            </a:r>
            <a:r>
              <a:rPr lang="ru-RU" dirty="0"/>
              <a:t>;</a:t>
            </a:r>
          </a:p>
          <a:p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неякісних</a:t>
            </a:r>
            <a:r>
              <a:rPr lang="ru-RU" dirty="0"/>
              <a:t> </a:t>
            </a:r>
            <a:r>
              <a:rPr lang="ru-RU" dirty="0" err="1"/>
              <a:t>косметичних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для укладання;</a:t>
            </a:r>
          </a:p>
          <a:p>
            <a:r>
              <a:rPr lang="ru-RU" dirty="0"/>
              <a:t>не </a:t>
            </a:r>
            <a:r>
              <a:rPr lang="ru-RU" dirty="0" err="1"/>
              <a:t>врахування</a:t>
            </a:r>
            <a:r>
              <a:rPr lang="ru-RU" dirty="0"/>
              <a:t> стану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клієнта</a:t>
            </a:r>
            <a:r>
              <a:rPr lang="ru-RU" dirty="0"/>
              <a:t>;</a:t>
            </a:r>
          </a:p>
          <a:p>
            <a:r>
              <a:rPr lang="ru-RU" dirty="0" err="1"/>
              <a:t>недостатній</a:t>
            </a:r>
            <a:r>
              <a:rPr lang="ru-RU" dirty="0"/>
              <a:t> час </a:t>
            </a:r>
            <a:r>
              <a:rPr lang="ru-RU" dirty="0" err="1"/>
              <a:t>притискання</a:t>
            </a:r>
            <a:r>
              <a:rPr lang="ru-RU" dirty="0"/>
              <a:t> пасма </a:t>
            </a:r>
            <a:r>
              <a:rPr lang="ru-RU" dirty="0" err="1"/>
              <a:t>електричними</a:t>
            </a:r>
            <a:r>
              <a:rPr lang="ru-RU" dirty="0"/>
              <a:t> </a:t>
            </a:r>
            <a:r>
              <a:rPr lang="ru-RU" dirty="0" err="1"/>
              <a:t>щипцями</a:t>
            </a:r>
            <a:r>
              <a:rPr lang="ru-RU" dirty="0"/>
              <a:t>;</a:t>
            </a:r>
          </a:p>
          <a:p>
            <a:r>
              <a:rPr lang="ru-RU" dirty="0" err="1"/>
              <a:t>перетримання</a:t>
            </a:r>
            <a:r>
              <a:rPr lang="ru-RU" dirty="0"/>
              <a:t> </a:t>
            </a:r>
            <a:r>
              <a:rPr lang="ru-RU" dirty="0" err="1"/>
              <a:t>електричних</a:t>
            </a:r>
            <a:r>
              <a:rPr lang="ru-RU" dirty="0"/>
              <a:t> </a:t>
            </a:r>
            <a:r>
              <a:rPr lang="ru-RU" dirty="0" err="1"/>
              <a:t>щипців</a:t>
            </a:r>
            <a:r>
              <a:rPr lang="ru-RU" dirty="0"/>
              <a:t> на </a:t>
            </a:r>
            <a:r>
              <a:rPr lang="ru-RU" dirty="0" err="1"/>
              <a:t>пасмі</a:t>
            </a:r>
            <a:r>
              <a:rPr lang="ru-RU" dirty="0"/>
              <a:t>;</a:t>
            </a:r>
          </a:p>
          <a:p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на </a:t>
            </a:r>
            <a:r>
              <a:rPr lang="ru-RU" dirty="0" err="1"/>
              <a:t>брудному</a:t>
            </a:r>
            <a:r>
              <a:rPr lang="ru-RU" dirty="0"/>
              <a:t> </a:t>
            </a:r>
            <a:r>
              <a:rPr lang="ru-RU" dirty="0" err="1"/>
              <a:t>волоссі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87988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Экран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Причини неякісного укладання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Причини неякісного укладання</dc:title>
  <dc:creator>Arin</dc:creator>
  <cp:lastModifiedBy>Arin</cp:lastModifiedBy>
  <cp:revision>1</cp:revision>
  <dcterms:created xsi:type="dcterms:W3CDTF">2022-09-14T15:13:16Z</dcterms:created>
  <dcterms:modified xsi:type="dcterms:W3CDTF">2022-09-14T15:16:05Z</dcterms:modified>
</cp:coreProperties>
</file>