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40" r:id="rId2"/>
    <p:sldMasterId id="2147483864" r:id="rId3"/>
    <p:sldMasterId id="2147483876" r:id="rId4"/>
    <p:sldMasterId id="2147483900" r:id="rId5"/>
    <p:sldMasterId id="2147483924" r:id="rId6"/>
    <p:sldMasterId id="2147483948" r:id="rId7"/>
    <p:sldMasterId id="2147483960" r:id="rId8"/>
  </p:sldMasterIdLst>
  <p:notesMasterIdLst>
    <p:notesMasterId r:id="rId51"/>
  </p:notesMasterIdLst>
  <p:sldIdLst>
    <p:sldId id="339" r:id="rId9"/>
    <p:sldId id="256" r:id="rId10"/>
    <p:sldId id="257" r:id="rId11"/>
    <p:sldId id="258" r:id="rId12"/>
    <p:sldId id="267" r:id="rId13"/>
    <p:sldId id="262" r:id="rId14"/>
    <p:sldId id="295" r:id="rId15"/>
    <p:sldId id="260" r:id="rId16"/>
    <p:sldId id="264" r:id="rId17"/>
    <p:sldId id="265" r:id="rId18"/>
    <p:sldId id="261" r:id="rId19"/>
    <p:sldId id="297" r:id="rId20"/>
    <p:sldId id="294" r:id="rId21"/>
    <p:sldId id="266" r:id="rId22"/>
    <p:sldId id="300" r:id="rId23"/>
    <p:sldId id="302" r:id="rId24"/>
    <p:sldId id="282" r:id="rId25"/>
    <p:sldId id="326" r:id="rId26"/>
    <p:sldId id="320" r:id="rId27"/>
    <p:sldId id="285" r:id="rId28"/>
    <p:sldId id="287" r:id="rId29"/>
    <p:sldId id="317" r:id="rId30"/>
    <p:sldId id="319" r:id="rId31"/>
    <p:sldId id="318" r:id="rId32"/>
    <p:sldId id="289" r:id="rId33"/>
    <p:sldId id="323" r:id="rId34"/>
    <p:sldId id="324" r:id="rId35"/>
    <p:sldId id="313" r:id="rId36"/>
    <p:sldId id="325" r:id="rId37"/>
    <p:sldId id="322" r:id="rId38"/>
    <p:sldId id="321" r:id="rId39"/>
    <p:sldId id="327" r:id="rId40"/>
    <p:sldId id="331" r:id="rId41"/>
    <p:sldId id="332" r:id="rId42"/>
    <p:sldId id="338" r:id="rId43"/>
    <p:sldId id="334" r:id="rId44"/>
    <p:sldId id="333" r:id="rId45"/>
    <p:sldId id="292" r:id="rId46"/>
    <p:sldId id="329" r:id="rId47"/>
    <p:sldId id="337" r:id="rId48"/>
    <p:sldId id="293" r:id="rId49"/>
    <p:sldId id="336" r:id="rId50"/>
  </p:sldIdLst>
  <p:sldSz cx="9144000" cy="6858000" type="screen4x3"/>
  <p:notesSz cx="6858000" cy="9144000"/>
  <p:defaultTextStyle>
    <a:defPPr>
      <a:defRPr lang="ru-RU"/>
    </a:defPPr>
    <a:lvl1pPr marL="0" algn="l" defTabSz="910026" rtl="0" eaLnBrk="1" latinLnBrk="0" hangingPunct="1">
      <a:defRPr sz="1800" kern="1200">
        <a:solidFill>
          <a:schemeClr val="tx1"/>
        </a:solidFill>
        <a:latin typeface="+mn-lt"/>
        <a:ea typeface="+mn-ea"/>
        <a:cs typeface="+mn-cs"/>
      </a:defRPr>
    </a:lvl1pPr>
    <a:lvl2pPr marL="455013" algn="l" defTabSz="910026" rtl="0" eaLnBrk="1" latinLnBrk="0" hangingPunct="1">
      <a:defRPr sz="1800" kern="1200">
        <a:solidFill>
          <a:schemeClr val="tx1"/>
        </a:solidFill>
        <a:latin typeface="+mn-lt"/>
        <a:ea typeface="+mn-ea"/>
        <a:cs typeface="+mn-cs"/>
      </a:defRPr>
    </a:lvl2pPr>
    <a:lvl3pPr marL="910026" algn="l" defTabSz="910026" rtl="0" eaLnBrk="1" latinLnBrk="0" hangingPunct="1">
      <a:defRPr sz="1800" kern="1200">
        <a:solidFill>
          <a:schemeClr val="tx1"/>
        </a:solidFill>
        <a:latin typeface="+mn-lt"/>
        <a:ea typeface="+mn-ea"/>
        <a:cs typeface="+mn-cs"/>
      </a:defRPr>
    </a:lvl3pPr>
    <a:lvl4pPr marL="1365058" algn="l" defTabSz="910026" rtl="0" eaLnBrk="1" latinLnBrk="0" hangingPunct="1">
      <a:defRPr sz="1800" kern="1200">
        <a:solidFill>
          <a:schemeClr val="tx1"/>
        </a:solidFill>
        <a:latin typeface="+mn-lt"/>
        <a:ea typeface="+mn-ea"/>
        <a:cs typeface="+mn-cs"/>
      </a:defRPr>
    </a:lvl4pPr>
    <a:lvl5pPr marL="1820053" algn="l" defTabSz="910026" rtl="0" eaLnBrk="1" latinLnBrk="0" hangingPunct="1">
      <a:defRPr sz="1800" kern="1200">
        <a:solidFill>
          <a:schemeClr val="tx1"/>
        </a:solidFill>
        <a:latin typeface="+mn-lt"/>
        <a:ea typeface="+mn-ea"/>
        <a:cs typeface="+mn-cs"/>
      </a:defRPr>
    </a:lvl5pPr>
    <a:lvl6pPr marL="2275066" algn="l" defTabSz="910026" rtl="0" eaLnBrk="1" latinLnBrk="0" hangingPunct="1">
      <a:defRPr sz="1800" kern="1200">
        <a:solidFill>
          <a:schemeClr val="tx1"/>
        </a:solidFill>
        <a:latin typeface="+mn-lt"/>
        <a:ea typeface="+mn-ea"/>
        <a:cs typeface="+mn-cs"/>
      </a:defRPr>
    </a:lvl6pPr>
    <a:lvl7pPr marL="2730089" algn="l" defTabSz="910026" rtl="0" eaLnBrk="1" latinLnBrk="0" hangingPunct="1">
      <a:defRPr sz="1800" kern="1200">
        <a:solidFill>
          <a:schemeClr val="tx1"/>
        </a:solidFill>
        <a:latin typeface="+mn-lt"/>
        <a:ea typeface="+mn-ea"/>
        <a:cs typeface="+mn-cs"/>
      </a:defRPr>
    </a:lvl7pPr>
    <a:lvl8pPr marL="3185103" algn="l" defTabSz="910026" rtl="0" eaLnBrk="1" latinLnBrk="0" hangingPunct="1">
      <a:defRPr sz="1800" kern="1200">
        <a:solidFill>
          <a:schemeClr val="tx1"/>
        </a:solidFill>
        <a:latin typeface="+mn-lt"/>
        <a:ea typeface="+mn-ea"/>
        <a:cs typeface="+mn-cs"/>
      </a:defRPr>
    </a:lvl8pPr>
    <a:lvl9pPr marL="3640113" algn="l" defTabSz="910026"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4" d="100"/>
          <a:sy n="44" d="100"/>
        </p:scale>
        <p:origin x="-1086" y="-4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slide" Target="slides/slide33.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8" Type="http://schemas.openxmlformats.org/officeDocument/2006/relationships/slideMaster" Target="slideMasters/slideMaster8.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BECFDB-9BF6-42DD-9A33-F93D888B9206}" type="datetimeFigureOut">
              <a:rPr lang="ru-RU" smtClean="0"/>
              <a:t>18.03.2022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3974D1-69C9-46FF-B80E-8633284D5F14}" type="slidenum">
              <a:rPr lang="ru-RU" smtClean="0"/>
              <a:t>‹#›</a:t>
            </a:fld>
            <a:endParaRPr lang="ru-RU"/>
          </a:p>
        </p:txBody>
      </p:sp>
    </p:spTree>
    <p:extLst>
      <p:ext uri="{BB962C8B-B14F-4D97-AF65-F5344CB8AC3E}">
        <p14:creationId xmlns:p14="http://schemas.microsoft.com/office/powerpoint/2010/main" val="1303176830"/>
      </p:ext>
    </p:extLst>
  </p:cSld>
  <p:clrMap bg1="lt1" tx1="dk1" bg2="lt2" tx2="dk2" accent1="accent1" accent2="accent2" accent3="accent3" accent4="accent4" accent5="accent5" accent6="accent6" hlink="hlink" folHlink="folHlink"/>
  <p:notesStyle>
    <a:lvl1pPr marL="0" algn="l" defTabSz="910026" rtl="0" eaLnBrk="1" latinLnBrk="0" hangingPunct="1">
      <a:defRPr sz="1200" kern="1200">
        <a:solidFill>
          <a:schemeClr val="tx1"/>
        </a:solidFill>
        <a:latin typeface="+mn-lt"/>
        <a:ea typeface="+mn-ea"/>
        <a:cs typeface="+mn-cs"/>
      </a:defRPr>
    </a:lvl1pPr>
    <a:lvl2pPr marL="455013" algn="l" defTabSz="910026" rtl="0" eaLnBrk="1" latinLnBrk="0" hangingPunct="1">
      <a:defRPr sz="1200" kern="1200">
        <a:solidFill>
          <a:schemeClr val="tx1"/>
        </a:solidFill>
        <a:latin typeface="+mn-lt"/>
        <a:ea typeface="+mn-ea"/>
        <a:cs typeface="+mn-cs"/>
      </a:defRPr>
    </a:lvl2pPr>
    <a:lvl3pPr marL="910026" algn="l" defTabSz="910026" rtl="0" eaLnBrk="1" latinLnBrk="0" hangingPunct="1">
      <a:defRPr sz="1200" kern="1200">
        <a:solidFill>
          <a:schemeClr val="tx1"/>
        </a:solidFill>
        <a:latin typeface="+mn-lt"/>
        <a:ea typeface="+mn-ea"/>
        <a:cs typeface="+mn-cs"/>
      </a:defRPr>
    </a:lvl3pPr>
    <a:lvl4pPr marL="1365058" algn="l" defTabSz="910026" rtl="0" eaLnBrk="1" latinLnBrk="0" hangingPunct="1">
      <a:defRPr sz="1200" kern="1200">
        <a:solidFill>
          <a:schemeClr val="tx1"/>
        </a:solidFill>
        <a:latin typeface="+mn-lt"/>
        <a:ea typeface="+mn-ea"/>
        <a:cs typeface="+mn-cs"/>
      </a:defRPr>
    </a:lvl4pPr>
    <a:lvl5pPr marL="1820053" algn="l" defTabSz="910026" rtl="0" eaLnBrk="1" latinLnBrk="0" hangingPunct="1">
      <a:defRPr sz="1200" kern="1200">
        <a:solidFill>
          <a:schemeClr val="tx1"/>
        </a:solidFill>
        <a:latin typeface="+mn-lt"/>
        <a:ea typeface="+mn-ea"/>
        <a:cs typeface="+mn-cs"/>
      </a:defRPr>
    </a:lvl5pPr>
    <a:lvl6pPr marL="2275066" algn="l" defTabSz="910026" rtl="0" eaLnBrk="1" latinLnBrk="0" hangingPunct="1">
      <a:defRPr sz="1200" kern="1200">
        <a:solidFill>
          <a:schemeClr val="tx1"/>
        </a:solidFill>
        <a:latin typeface="+mn-lt"/>
        <a:ea typeface="+mn-ea"/>
        <a:cs typeface="+mn-cs"/>
      </a:defRPr>
    </a:lvl6pPr>
    <a:lvl7pPr marL="2730089" algn="l" defTabSz="910026" rtl="0" eaLnBrk="1" latinLnBrk="0" hangingPunct="1">
      <a:defRPr sz="1200" kern="1200">
        <a:solidFill>
          <a:schemeClr val="tx1"/>
        </a:solidFill>
        <a:latin typeface="+mn-lt"/>
        <a:ea typeface="+mn-ea"/>
        <a:cs typeface="+mn-cs"/>
      </a:defRPr>
    </a:lvl7pPr>
    <a:lvl8pPr marL="3185103" algn="l" defTabSz="910026" rtl="0" eaLnBrk="1" latinLnBrk="0" hangingPunct="1">
      <a:defRPr sz="1200" kern="1200">
        <a:solidFill>
          <a:schemeClr val="tx1"/>
        </a:solidFill>
        <a:latin typeface="+mn-lt"/>
        <a:ea typeface="+mn-ea"/>
        <a:cs typeface="+mn-cs"/>
      </a:defRPr>
    </a:lvl8pPr>
    <a:lvl9pPr marL="3640113" algn="l" defTabSz="91002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CB3974D1-69C9-46FF-B80E-8633284D5F14}" type="slidenum">
              <a:rPr lang="ru-RU" smtClean="0"/>
              <a:t>25</a:t>
            </a:fld>
            <a:endParaRPr lang="ru-RU"/>
          </a:p>
        </p:txBody>
      </p:sp>
    </p:spTree>
    <p:extLst>
      <p:ext uri="{BB962C8B-B14F-4D97-AF65-F5344CB8AC3E}">
        <p14:creationId xmlns:p14="http://schemas.microsoft.com/office/powerpoint/2010/main" val="38069628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3B8BDCE-5B06-4427-B374-6D9F0F4407BD}" type="slidenum">
              <a:rPr lang="ru-RU" smtClean="0">
                <a:solidFill>
                  <a:prstClr val="black"/>
                </a:solidFill>
              </a:rPr>
              <a:pPr/>
              <a:t>30</a:t>
            </a:fld>
            <a:endParaRPr lang="ru-RU">
              <a:solidFill>
                <a:prstClr val="black"/>
              </a:solidFill>
            </a:endParaRPr>
          </a:p>
        </p:txBody>
      </p:sp>
    </p:spTree>
    <p:extLst>
      <p:ext uri="{BB962C8B-B14F-4D97-AF65-F5344CB8AC3E}">
        <p14:creationId xmlns:p14="http://schemas.microsoft.com/office/powerpoint/2010/main" val="3982789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559"/>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5013" indent="0" algn="ctr">
              <a:buNone/>
              <a:defRPr>
                <a:solidFill>
                  <a:schemeClr val="tx1">
                    <a:tint val="75000"/>
                  </a:schemeClr>
                </a:solidFill>
              </a:defRPr>
            </a:lvl2pPr>
            <a:lvl3pPr marL="910026" indent="0" algn="ctr">
              <a:buNone/>
              <a:defRPr>
                <a:solidFill>
                  <a:schemeClr val="tx1">
                    <a:tint val="75000"/>
                  </a:schemeClr>
                </a:solidFill>
              </a:defRPr>
            </a:lvl3pPr>
            <a:lvl4pPr marL="1365058" indent="0" algn="ctr">
              <a:buNone/>
              <a:defRPr>
                <a:solidFill>
                  <a:schemeClr val="tx1">
                    <a:tint val="75000"/>
                  </a:schemeClr>
                </a:solidFill>
              </a:defRPr>
            </a:lvl4pPr>
            <a:lvl5pPr marL="1820053" indent="0" algn="ctr">
              <a:buNone/>
              <a:defRPr>
                <a:solidFill>
                  <a:schemeClr val="tx1">
                    <a:tint val="75000"/>
                  </a:schemeClr>
                </a:solidFill>
              </a:defRPr>
            </a:lvl5pPr>
            <a:lvl6pPr marL="2275066" indent="0" algn="ctr">
              <a:buNone/>
              <a:defRPr>
                <a:solidFill>
                  <a:schemeClr val="tx1">
                    <a:tint val="75000"/>
                  </a:schemeClr>
                </a:solidFill>
              </a:defRPr>
            </a:lvl6pPr>
            <a:lvl7pPr marL="2730089" indent="0" algn="ctr">
              <a:buNone/>
              <a:defRPr>
                <a:solidFill>
                  <a:schemeClr val="tx1">
                    <a:tint val="75000"/>
                  </a:schemeClr>
                </a:solidFill>
              </a:defRPr>
            </a:lvl7pPr>
            <a:lvl8pPr marL="3185103" indent="0" algn="ctr">
              <a:buNone/>
              <a:defRPr>
                <a:solidFill>
                  <a:schemeClr val="tx1">
                    <a:tint val="75000"/>
                  </a:schemeClr>
                </a:solidFill>
              </a:defRPr>
            </a:lvl8pPr>
            <a:lvl9pPr marL="3640113"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7088"/>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67"/>
            <a:ext cx="7772400" cy="1500187"/>
          </a:xfrm>
        </p:spPr>
        <p:txBody>
          <a:bodyPr anchor="b"/>
          <a:lstStyle>
            <a:lvl1pPr marL="0" indent="0">
              <a:buNone/>
              <a:defRPr sz="2000">
                <a:solidFill>
                  <a:schemeClr val="tx1">
                    <a:tint val="75000"/>
                  </a:schemeClr>
                </a:solidFill>
              </a:defRPr>
            </a:lvl1pPr>
            <a:lvl2pPr marL="455013" indent="0">
              <a:buNone/>
              <a:defRPr sz="1800">
                <a:solidFill>
                  <a:schemeClr val="tx1">
                    <a:tint val="75000"/>
                  </a:schemeClr>
                </a:solidFill>
              </a:defRPr>
            </a:lvl2pPr>
            <a:lvl3pPr marL="910026" indent="0">
              <a:buNone/>
              <a:defRPr sz="1600">
                <a:solidFill>
                  <a:schemeClr val="tx1">
                    <a:tint val="75000"/>
                  </a:schemeClr>
                </a:solidFill>
              </a:defRPr>
            </a:lvl3pPr>
            <a:lvl4pPr marL="1365058" indent="0">
              <a:buNone/>
              <a:defRPr sz="1400">
                <a:solidFill>
                  <a:schemeClr val="tx1">
                    <a:tint val="75000"/>
                  </a:schemeClr>
                </a:solidFill>
              </a:defRPr>
            </a:lvl4pPr>
            <a:lvl5pPr marL="1820053" indent="0">
              <a:buNone/>
              <a:defRPr sz="1400">
                <a:solidFill>
                  <a:schemeClr val="tx1">
                    <a:tint val="75000"/>
                  </a:schemeClr>
                </a:solidFill>
              </a:defRPr>
            </a:lvl5pPr>
            <a:lvl6pPr marL="2275066" indent="0">
              <a:buNone/>
              <a:defRPr sz="1400">
                <a:solidFill>
                  <a:schemeClr val="tx1">
                    <a:tint val="75000"/>
                  </a:schemeClr>
                </a:solidFill>
              </a:defRPr>
            </a:lvl6pPr>
            <a:lvl7pPr marL="2730089" indent="0">
              <a:buNone/>
              <a:defRPr sz="1400">
                <a:solidFill>
                  <a:schemeClr val="tx1">
                    <a:tint val="75000"/>
                  </a:schemeClr>
                </a:solidFill>
              </a:defRPr>
            </a:lvl7pPr>
            <a:lvl8pPr marL="3185103" indent="0">
              <a:buNone/>
              <a:defRPr sz="1400">
                <a:solidFill>
                  <a:schemeClr val="tx1">
                    <a:tint val="75000"/>
                  </a:schemeClr>
                </a:solidFill>
              </a:defRPr>
            </a:lvl8pPr>
            <a:lvl9pPr marL="3640113"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18.03.2022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5013" indent="0">
              <a:buNone/>
              <a:defRPr sz="2000" b="1"/>
            </a:lvl2pPr>
            <a:lvl3pPr marL="910026" indent="0">
              <a:buNone/>
              <a:defRPr sz="1800" b="1"/>
            </a:lvl3pPr>
            <a:lvl4pPr marL="1365058" indent="0">
              <a:buNone/>
              <a:defRPr sz="1600" b="1"/>
            </a:lvl4pPr>
            <a:lvl5pPr marL="1820053" indent="0">
              <a:buNone/>
              <a:defRPr sz="1600" b="1"/>
            </a:lvl5pPr>
            <a:lvl6pPr marL="2275066" indent="0">
              <a:buNone/>
              <a:defRPr sz="1600" b="1"/>
            </a:lvl6pPr>
            <a:lvl7pPr marL="2730089" indent="0">
              <a:buNone/>
              <a:defRPr sz="1600" b="1"/>
            </a:lvl7pPr>
            <a:lvl8pPr marL="3185103" indent="0">
              <a:buNone/>
              <a:defRPr sz="1600" b="1"/>
            </a:lvl8pPr>
            <a:lvl9pPr marL="3640113"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93" y="1535113"/>
            <a:ext cx="4041775" cy="639762"/>
          </a:xfrm>
        </p:spPr>
        <p:txBody>
          <a:bodyPr anchor="b"/>
          <a:lstStyle>
            <a:lvl1pPr marL="0" indent="0">
              <a:buNone/>
              <a:defRPr sz="2400" b="1"/>
            </a:lvl1pPr>
            <a:lvl2pPr marL="455013" indent="0">
              <a:buNone/>
              <a:defRPr sz="2000" b="1"/>
            </a:lvl2pPr>
            <a:lvl3pPr marL="910026" indent="0">
              <a:buNone/>
              <a:defRPr sz="1800" b="1"/>
            </a:lvl3pPr>
            <a:lvl4pPr marL="1365058" indent="0">
              <a:buNone/>
              <a:defRPr sz="1600" b="1"/>
            </a:lvl4pPr>
            <a:lvl5pPr marL="1820053" indent="0">
              <a:buNone/>
              <a:defRPr sz="1600" b="1"/>
            </a:lvl5pPr>
            <a:lvl6pPr marL="2275066" indent="0">
              <a:buNone/>
              <a:defRPr sz="1600" b="1"/>
            </a:lvl6pPr>
            <a:lvl7pPr marL="2730089" indent="0">
              <a:buNone/>
              <a:defRPr sz="1600" b="1"/>
            </a:lvl7pPr>
            <a:lvl8pPr marL="3185103" indent="0">
              <a:buNone/>
              <a:defRPr sz="1600" b="1"/>
            </a:lvl8pPr>
            <a:lvl9pPr marL="3640113"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9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18.03.2022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18.03.2022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18.03.2022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56"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23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56" y="1435103"/>
            <a:ext cx="3008313" cy="4691063"/>
          </a:xfrm>
        </p:spPr>
        <p:txBody>
          <a:bodyPr/>
          <a:lstStyle>
            <a:lvl1pPr marL="0" indent="0">
              <a:buNone/>
              <a:defRPr sz="1400"/>
            </a:lvl1pPr>
            <a:lvl2pPr marL="455013" indent="0">
              <a:buNone/>
              <a:defRPr sz="1200"/>
            </a:lvl2pPr>
            <a:lvl3pPr marL="910026" indent="0">
              <a:buNone/>
              <a:defRPr sz="1000"/>
            </a:lvl3pPr>
            <a:lvl4pPr marL="1365058" indent="0">
              <a:buNone/>
              <a:defRPr sz="900"/>
            </a:lvl4pPr>
            <a:lvl5pPr marL="1820053" indent="0">
              <a:buNone/>
              <a:defRPr sz="900"/>
            </a:lvl5pPr>
            <a:lvl6pPr marL="2275066" indent="0">
              <a:buNone/>
              <a:defRPr sz="900"/>
            </a:lvl6pPr>
            <a:lvl7pPr marL="2730089" indent="0">
              <a:buNone/>
              <a:defRPr sz="900"/>
            </a:lvl7pPr>
            <a:lvl8pPr marL="3185103" indent="0">
              <a:buNone/>
              <a:defRPr sz="900"/>
            </a:lvl8pPr>
            <a:lvl9pPr marL="3640113"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18.03.2022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5013" indent="0">
              <a:buNone/>
              <a:defRPr sz="2800"/>
            </a:lvl2pPr>
            <a:lvl3pPr marL="910026" indent="0">
              <a:buNone/>
              <a:defRPr sz="2400"/>
            </a:lvl3pPr>
            <a:lvl4pPr marL="1365058" indent="0">
              <a:buNone/>
              <a:defRPr sz="2000"/>
            </a:lvl4pPr>
            <a:lvl5pPr marL="1820053" indent="0">
              <a:buNone/>
              <a:defRPr sz="2000"/>
            </a:lvl5pPr>
            <a:lvl6pPr marL="2275066" indent="0">
              <a:buNone/>
              <a:defRPr sz="2000"/>
            </a:lvl6pPr>
            <a:lvl7pPr marL="2730089" indent="0">
              <a:buNone/>
              <a:defRPr sz="2000"/>
            </a:lvl7pPr>
            <a:lvl8pPr marL="3185103" indent="0">
              <a:buNone/>
              <a:defRPr sz="2000"/>
            </a:lvl8pPr>
            <a:lvl9pPr marL="3640113"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5013" indent="0">
              <a:buNone/>
              <a:defRPr sz="1200"/>
            </a:lvl2pPr>
            <a:lvl3pPr marL="910026" indent="0">
              <a:buNone/>
              <a:defRPr sz="1000"/>
            </a:lvl3pPr>
            <a:lvl4pPr marL="1365058" indent="0">
              <a:buNone/>
              <a:defRPr sz="900"/>
            </a:lvl4pPr>
            <a:lvl5pPr marL="1820053" indent="0">
              <a:buNone/>
              <a:defRPr sz="900"/>
            </a:lvl5pPr>
            <a:lvl6pPr marL="2275066" indent="0">
              <a:buNone/>
              <a:defRPr sz="900"/>
            </a:lvl6pPr>
            <a:lvl7pPr marL="2730089" indent="0">
              <a:buNone/>
              <a:defRPr sz="900"/>
            </a:lvl7pPr>
            <a:lvl8pPr marL="3185103" indent="0">
              <a:buNone/>
              <a:defRPr sz="900"/>
            </a:lvl8pPr>
            <a:lvl9pPr marL="3640113"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18.03.2022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826"/>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826"/>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1" y="609602"/>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1" y="4953001"/>
            <a:ext cx="6400801" cy="1219200"/>
          </a:xfrm>
        </p:spPr>
        <p:txBody>
          <a:bodyPr>
            <a:normAutofit/>
          </a:bodyPr>
          <a:lstStyle>
            <a:lvl1pPr marL="0" indent="0" algn="ctr">
              <a:buNone/>
              <a:defRPr sz="2400">
                <a:solidFill>
                  <a:schemeClr val="tx1">
                    <a:tint val="75000"/>
                  </a:schemeClr>
                </a:solidFill>
              </a:defRPr>
            </a:lvl1pPr>
            <a:lvl2pPr marL="454973" indent="0" algn="ctr">
              <a:buNone/>
              <a:defRPr>
                <a:solidFill>
                  <a:schemeClr val="tx1">
                    <a:tint val="75000"/>
                  </a:schemeClr>
                </a:solidFill>
              </a:defRPr>
            </a:lvl2pPr>
            <a:lvl3pPr marL="909938" indent="0" algn="ctr">
              <a:buNone/>
              <a:defRPr>
                <a:solidFill>
                  <a:schemeClr val="tx1">
                    <a:tint val="75000"/>
                  </a:schemeClr>
                </a:solidFill>
              </a:defRPr>
            </a:lvl3pPr>
            <a:lvl4pPr marL="1364928" indent="0" algn="ctr">
              <a:buNone/>
              <a:defRPr>
                <a:solidFill>
                  <a:schemeClr val="tx1">
                    <a:tint val="75000"/>
                  </a:schemeClr>
                </a:solidFill>
              </a:defRPr>
            </a:lvl4pPr>
            <a:lvl5pPr marL="1819879" indent="0" algn="ctr">
              <a:buNone/>
              <a:defRPr>
                <a:solidFill>
                  <a:schemeClr val="tx1">
                    <a:tint val="75000"/>
                  </a:schemeClr>
                </a:solidFill>
              </a:defRPr>
            </a:lvl5pPr>
            <a:lvl6pPr marL="2274848" indent="0" algn="ctr">
              <a:buNone/>
              <a:defRPr>
                <a:solidFill>
                  <a:schemeClr val="tx1">
                    <a:tint val="75000"/>
                  </a:schemeClr>
                </a:solidFill>
              </a:defRPr>
            </a:lvl6pPr>
            <a:lvl7pPr marL="2729830" indent="0" algn="ctr">
              <a:buNone/>
              <a:defRPr>
                <a:solidFill>
                  <a:schemeClr val="tx1">
                    <a:tint val="75000"/>
                  </a:schemeClr>
                </a:solidFill>
              </a:defRPr>
            </a:lvl7pPr>
            <a:lvl8pPr marL="3184796" indent="0" algn="ctr">
              <a:buNone/>
              <a:defRPr>
                <a:solidFill>
                  <a:schemeClr val="tx1">
                    <a:tint val="75000"/>
                  </a:schemeClr>
                </a:solidFill>
              </a:defRPr>
            </a:lvl8pPr>
            <a:lvl9pPr marL="3639762"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Slide Number Placeholder 7"/>
          <p:cNvSpPr>
            <a:spLocks noGrp="1"/>
          </p:cNvSpPr>
          <p:nvPr>
            <p:ph type="sldNum" sz="quarter" idx="11"/>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Footer Placeholder 8"/>
          <p:cNvSpPr>
            <a:spLocks noGrp="1"/>
          </p:cNvSpPr>
          <p:nvPr>
            <p:ph type="ftr" sz="quarter" idx="12"/>
          </p:nvPr>
        </p:nvSpPr>
        <p:spPr/>
        <p:txBody>
          <a:bodyPr/>
          <a:lstStyle/>
          <a:p>
            <a:endParaRPr lang="ru-RU">
              <a:solidFill>
                <a:prstClr val="black">
                  <a:lumMod val="65000"/>
                  <a:lumOff val="35000"/>
                </a:prstClr>
              </a:solidFill>
            </a:endParaRPr>
          </a:p>
        </p:txBody>
      </p:sp>
    </p:spTree>
    <p:extLst>
      <p:ext uri="{BB962C8B-B14F-4D97-AF65-F5344CB8AC3E}">
        <p14:creationId xmlns:p14="http://schemas.microsoft.com/office/powerpoint/2010/main" val="618534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204675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4" y="1371654"/>
            <a:ext cx="7772400" cy="2505075"/>
          </a:xfrm>
        </p:spPr>
        <p:txBody>
          <a:bodyPr anchor="b"/>
          <a:lstStyle>
            <a:lvl1pPr algn="ctr" defTabSz="909938"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4" y="4068764"/>
            <a:ext cx="7772400" cy="1131887"/>
          </a:xfrm>
        </p:spPr>
        <p:txBody>
          <a:bodyPr anchor="t"/>
          <a:lstStyle>
            <a:lvl1pPr marL="0" indent="0" algn="ctr">
              <a:buNone/>
              <a:defRPr sz="2100">
                <a:solidFill>
                  <a:schemeClr val="tx1">
                    <a:tint val="75000"/>
                  </a:schemeClr>
                </a:solidFill>
              </a:defRPr>
            </a:lvl1pPr>
            <a:lvl2pPr marL="454973" indent="0">
              <a:buNone/>
              <a:defRPr sz="1800">
                <a:solidFill>
                  <a:schemeClr val="tx1">
                    <a:tint val="75000"/>
                  </a:schemeClr>
                </a:solidFill>
              </a:defRPr>
            </a:lvl2pPr>
            <a:lvl3pPr marL="909938" indent="0">
              <a:buNone/>
              <a:defRPr sz="1600">
                <a:solidFill>
                  <a:schemeClr val="tx1">
                    <a:tint val="75000"/>
                  </a:schemeClr>
                </a:solidFill>
              </a:defRPr>
            </a:lvl3pPr>
            <a:lvl4pPr marL="1364928" indent="0">
              <a:buNone/>
              <a:defRPr sz="1400">
                <a:solidFill>
                  <a:schemeClr val="tx1">
                    <a:tint val="75000"/>
                  </a:schemeClr>
                </a:solidFill>
              </a:defRPr>
            </a:lvl4pPr>
            <a:lvl5pPr marL="1819879" indent="0">
              <a:buNone/>
              <a:defRPr sz="1400">
                <a:solidFill>
                  <a:schemeClr val="tx1">
                    <a:tint val="75000"/>
                  </a:schemeClr>
                </a:solidFill>
              </a:defRPr>
            </a:lvl5pPr>
            <a:lvl6pPr marL="2274848" indent="0">
              <a:buNone/>
              <a:defRPr sz="1400">
                <a:solidFill>
                  <a:schemeClr val="tx1">
                    <a:tint val="75000"/>
                  </a:schemeClr>
                </a:solidFill>
              </a:defRPr>
            </a:lvl6pPr>
            <a:lvl7pPr marL="2729830" indent="0">
              <a:buNone/>
              <a:defRPr sz="1400">
                <a:solidFill>
                  <a:schemeClr val="tx1">
                    <a:tint val="75000"/>
                  </a:schemeClr>
                </a:solidFill>
              </a:defRPr>
            </a:lvl7pPr>
            <a:lvl8pPr marL="3184796" indent="0">
              <a:buNone/>
              <a:defRPr sz="1400">
                <a:solidFill>
                  <a:schemeClr val="tx1">
                    <a:tint val="75000"/>
                  </a:schemeClr>
                </a:solidFill>
              </a:defRPr>
            </a:lvl8pPr>
            <a:lvl9pPr marL="3639762"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7" name="Oval 6"/>
          <p:cNvSpPr/>
          <p:nvPr/>
        </p:nvSpPr>
        <p:spPr>
          <a:xfrm>
            <a:off x="4495802"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0999" tIns="45500" rIns="90999" bIns="45500" rtlCol="0" anchor="ctr"/>
          <a:lstStyle/>
          <a:p>
            <a:pPr algn="ctr" defTabSz="909938"/>
            <a:endParaRPr lang="en-US">
              <a:solidFill>
                <a:prstClr val="white"/>
              </a:solidFill>
            </a:endParaRPr>
          </a:p>
        </p:txBody>
      </p:sp>
      <p:sp>
        <p:nvSpPr>
          <p:cNvPr id="8" name="Oval 7"/>
          <p:cNvSpPr/>
          <p:nvPr/>
        </p:nvSpPr>
        <p:spPr>
          <a:xfrm>
            <a:off x="4695825"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0999" tIns="45500" rIns="90999" bIns="45500" rtlCol="0" anchor="ctr"/>
          <a:lstStyle/>
          <a:p>
            <a:pPr algn="ctr" defTabSz="909938"/>
            <a:endParaRPr lang="en-US">
              <a:solidFill>
                <a:prstClr val="white"/>
              </a:solidFill>
            </a:endParaRPr>
          </a:p>
        </p:txBody>
      </p:sp>
      <p:sp>
        <p:nvSpPr>
          <p:cNvPr id="9" name="Oval 8"/>
          <p:cNvSpPr/>
          <p:nvPr/>
        </p:nvSpPr>
        <p:spPr>
          <a:xfrm>
            <a:off x="4296729"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0999" tIns="45500" rIns="90999" bIns="45500" rtlCol="0" anchor="ctr"/>
          <a:lstStyle/>
          <a:p>
            <a:pPr algn="ctr" defTabSz="909938"/>
            <a:endParaRPr lang="en-US">
              <a:solidFill>
                <a:prstClr val="white"/>
              </a:solidFill>
            </a:endParaRPr>
          </a:p>
        </p:txBody>
      </p:sp>
    </p:spTree>
    <p:extLst>
      <p:ext uri="{BB962C8B-B14F-4D97-AF65-F5344CB8AC3E}">
        <p14:creationId xmlns:p14="http://schemas.microsoft.com/office/powerpoint/2010/main" val="14178419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2"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Content Placeholder 8"/>
          <p:cNvSpPr>
            <a:spLocks noGrp="1"/>
          </p:cNvSpPr>
          <p:nvPr>
            <p:ph sz="quarter" idx="13"/>
          </p:nvPr>
        </p:nvSpPr>
        <p:spPr>
          <a:xfrm>
            <a:off x="365759"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1581723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4973" indent="0">
              <a:buNone/>
              <a:defRPr sz="2100" b="1"/>
            </a:lvl2pPr>
            <a:lvl3pPr marL="909938" indent="0">
              <a:buNone/>
              <a:defRPr sz="1800" b="1"/>
            </a:lvl3pPr>
            <a:lvl4pPr marL="1364928" indent="0">
              <a:buNone/>
              <a:defRPr sz="1600" b="1"/>
            </a:lvl4pPr>
            <a:lvl5pPr marL="1819879" indent="0">
              <a:buNone/>
              <a:defRPr sz="1600" b="1"/>
            </a:lvl5pPr>
            <a:lvl6pPr marL="2274848" indent="0">
              <a:buNone/>
              <a:defRPr sz="1600" b="1"/>
            </a:lvl6pPr>
            <a:lvl7pPr marL="2729830" indent="0">
              <a:buNone/>
              <a:defRPr sz="1600" b="1"/>
            </a:lvl7pPr>
            <a:lvl8pPr marL="3184796" indent="0">
              <a:buNone/>
              <a:defRPr sz="1600" b="1"/>
            </a:lvl8pPr>
            <a:lvl9pPr marL="3639762"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1" y="1600200"/>
            <a:ext cx="4041775" cy="609600"/>
          </a:xfrm>
        </p:spPr>
        <p:txBody>
          <a:bodyPr anchor="b">
            <a:noAutofit/>
          </a:bodyPr>
          <a:lstStyle>
            <a:lvl1pPr marL="0" indent="0" algn="ctr">
              <a:buNone/>
              <a:defRPr sz="2400" b="0"/>
            </a:lvl1pPr>
            <a:lvl2pPr marL="454973" indent="0">
              <a:buNone/>
              <a:defRPr sz="2100" b="1"/>
            </a:lvl2pPr>
            <a:lvl3pPr marL="909938" indent="0">
              <a:buNone/>
              <a:defRPr sz="1800" b="1"/>
            </a:lvl3pPr>
            <a:lvl4pPr marL="1364928" indent="0">
              <a:buNone/>
              <a:defRPr sz="1600" b="1"/>
            </a:lvl4pPr>
            <a:lvl5pPr marL="1819879" indent="0">
              <a:buNone/>
              <a:defRPr sz="1600" b="1"/>
            </a:lvl5pPr>
            <a:lvl6pPr marL="2274848" indent="0">
              <a:buNone/>
              <a:defRPr sz="1600" b="1"/>
            </a:lvl6pPr>
            <a:lvl7pPr marL="2729830" indent="0">
              <a:buNone/>
              <a:defRPr sz="1600" b="1"/>
            </a:lvl7pPr>
            <a:lvl8pPr marL="3184796" indent="0">
              <a:buNone/>
              <a:defRPr sz="1600" b="1"/>
            </a:lvl8pPr>
            <a:lvl9pPr marL="3639762"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ru-RU">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11" name="Content Placeholder 10"/>
          <p:cNvSpPr>
            <a:spLocks noGrp="1"/>
          </p:cNvSpPr>
          <p:nvPr>
            <p:ph sz="quarter" idx="13"/>
          </p:nvPr>
        </p:nvSpPr>
        <p:spPr>
          <a:xfrm>
            <a:off x="457199"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50"/>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3320513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ru-RU">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0969214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ru-RU">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053988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142"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8" y="273052"/>
            <a:ext cx="4995862" cy="5853112"/>
          </a:xfrm>
        </p:spPr>
        <p:txBody>
          <a:bodyPr/>
          <a:lstStyle>
            <a:lvl1pPr>
              <a:defRPr sz="32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142" y="2438455"/>
            <a:ext cx="3008313" cy="3687763"/>
          </a:xfrm>
        </p:spPr>
        <p:txBody>
          <a:bodyPr>
            <a:normAutofit/>
          </a:bodyPr>
          <a:lstStyle>
            <a:lvl1pPr marL="0" indent="0" algn="ctr">
              <a:lnSpc>
                <a:spcPct val="125000"/>
              </a:lnSpc>
              <a:buNone/>
              <a:defRPr sz="1600"/>
            </a:lvl1pPr>
            <a:lvl2pPr marL="454973" indent="0">
              <a:buNone/>
              <a:defRPr sz="1200"/>
            </a:lvl2pPr>
            <a:lvl3pPr marL="909938" indent="0">
              <a:buNone/>
              <a:defRPr sz="1000"/>
            </a:lvl3pPr>
            <a:lvl4pPr marL="1364928" indent="0">
              <a:buNone/>
              <a:defRPr sz="900"/>
            </a:lvl4pPr>
            <a:lvl5pPr marL="1819879" indent="0">
              <a:buNone/>
              <a:defRPr sz="900"/>
            </a:lvl5pPr>
            <a:lvl6pPr marL="2274848" indent="0">
              <a:buNone/>
              <a:defRPr sz="900"/>
            </a:lvl6pPr>
            <a:lvl7pPr marL="2729830" indent="0">
              <a:buNone/>
              <a:defRPr sz="900"/>
            </a:lvl7pPr>
            <a:lvl8pPr marL="3184796" indent="0">
              <a:buNone/>
              <a:defRPr sz="900"/>
            </a:lvl8pPr>
            <a:lvl9pPr marL="3639762"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311460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631" y="228601"/>
            <a:ext cx="5711823" cy="895349"/>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1"/>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4973" indent="0">
              <a:buNone/>
              <a:defRPr sz="2800"/>
            </a:lvl2pPr>
            <a:lvl3pPr marL="909938" indent="0">
              <a:buNone/>
              <a:defRPr sz="2400"/>
            </a:lvl3pPr>
            <a:lvl4pPr marL="1364928" indent="0">
              <a:buNone/>
              <a:defRPr sz="2100"/>
            </a:lvl4pPr>
            <a:lvl5pPr marL="1819879" indent="0">
              <a:buNone/>
              <a:defRPr sz="2100"/>
            </a:lvl5pPr>
            <a:lvl6pPr marL="2274848" indent="0">
              <a:buNone/>
              <a:defRPr sz="2100"/>
            </a:lvl6pPr>
            <a:lvl7pPr marL="2729830" indent="0">
              <a:buNone/>
              <a:defRPr sz="2100"/>
            </a:lvl7pPr>
            <a:lvl8pPr marL="3184796" indent="0">
              <a:buNone/>
              <a:defRPr sz="2100"/>
            </a:lvl8pPr>
            <a:lvl9pPr marL="3639762" indent="0">
              <a:buNone/>
              <a:defRPr sz="2100"/>
            </a:lvl9pPr>
          </a:lstStyle>
          <a:p>
            <a:r>
              <a:rPr lang="ru-RU" smtClean="0"/>
              <a:t>Вставка рисунка</a:t>
            </a:r>
            <a:endParaRPr lang="en-US" dirty="0"/>
          </a:p>
        </p:txBody>
      </p:sp>
      <p:sp>
        <p:nvSpPr>
          <p:cNvPr id="4" name="Text Placeholder 3"/>
          <p:cNvSpPr>
            <a:spLocks noGrp="1"/>
          </p:cNvSpPr>
          <p:nvPr>
            <p:ph type="body" sz="half" idx="2"/>
          </p:nvPr>
        </p:nvSpPr>
        <p:spPr>
          <a:xfrm>
            <a:off x="1679631" y="5810250"/>
            <a:ext cx="5711823" cy="533400"/>
          </a:xfrm>
        </p:spPr>
        <p:txBody>
          <a:bodyPr>
            <a:normAutofit/>
          </a:bodyPr>
          <a:lstStyle>
            <a:lvl1pPr marL="0" indent="0" algn="ctr">
              <a:buNone/>
              <a:defRPr sz="1600"/>
            </a:lvl1pPr>
            <a:lvl2pPr marL="454973" indent="0">
              <a:buNone/>
              <a:defRPr sz="1200"/>
            </a:lvl2pPr>
            <a:lvl3pPr marL="909938" indent="0">
              <a:buNone/>
              <a:defRPr sz="1000"/>
            </a:lvl3pPr>
            <a:lvl4pPr marL="1364928" indent="0">
              <a:buNone/>
              <a:defRPr sz="900"/>
            </a:lvl4pPr>
            <a:lvl5pPr marL="1819879" indent="0">
              <a:buNone/>
              <a:defRPr sz="900"/>
            </a:lvl5pPr>
            <a:lvl6pPr marL="2274848" indent="0">
              <a:buNone/>
              <a:defRPr sz="900"/>
            </a:lvl6pPr>
            <a:lvl7pPr marL="2729830" indent="0">
              <a:buNone/>
              <a:defRPr sz="900"/>
            </a:lvl7pPr>
            <a:lvl8pPr marL="3184796" indent="0">
              <a:buNone/>
              <a:defRPr sz="900"/>
            </a:lvl8pPr>
            <a:lvl9pPr marL="3639762"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41102590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5123158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2" y="274692"/>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53" y="274692"/>
            <a:ext cx="6019801"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0662499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1" y="609602"/>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1" y="4953001"/>
            <a:ext cx="6400801" cy="1219200"/>
          </a:xfrm>
        </p:spPr>
        <p:txBody>
          <a:bodyPr>
            <a:normAutofit/>
          </a:bodyPr>
          <a:lstStyle>
            <a:lvl1pPr marL="0" indent="0" algn="ctr">
              <a:buNone/>
              <a:defRPr sz="2400">
                <a:solidFill>
                  <a:schemeClr val="tx1">
                    <a:tint val="75000"/>
                  </a:schemeClr>
                </a:solidFill>
              </a:defRPr>
            </a:lvl1pPr>
            <a:lvl2pPr marL="455173" indent="0" algn="ctr">
              <a:buNone/>
              <a:defRPr>
                <a:solidFill>
                  <a:schemeClr val="tx1">
                    <a:tint val="75000"/>
                  </a:schemeClr>
                </a:solidFill>
              </a:defRPr>
            </a:lvl2pPr>
            <a:lvl3pPr marL="910343" indent="0" algn="ctr">
              <a:buNone/>
              <a:defRPr>
                <a:solidFill>
                  <a:schemeClr val="tx1">
                    <a:tint val="75000"/>
                  </a:schemeClr>
                </a:solidFill>
              </a:defRPr>
            </a:lvl3pPr>
            <a:lvl4pPr marL="1365533" indent="0" algn="ctr">
              <a:buNone/>
              <a:defRPr>
                <a:solidFill>
                  <a:schemeClr val="tx1">
                    <a:tint val="75000"/>
                  </a:schemeClr>
                </a:solidFill>
              </a:defRPr>
            </a:lvl4pPr>
            <a:lvl5pPr marL="1820688" indent="0" algn="ctr">
              <a:buNone/>
              <a:defRPr>
                <a:solidFill>
                  <a:schemeClr val="tx1">
                    <a:tint val="75000"/>
                  </a:schemeClr>
                </a:solidFill>
              </a:defRPr>
            </a:lvl5pPr>
            <a:lvl6pPr marL="2275858" indent="0" algn="ctr">
              <a:buNone/>
              <a:defRPr>
                <a:solidFill>
                  <a:schemeClr val="tx1">
                    <a:tint val="75000"/>
                  </a:schemeClr>
                </a:solidFill>
              </a:defRPr>
            </a:lvl6pPr>
            <a:lvl7pPr marL="2731040" indent="0" algn="ctr">
              <a:buNone/>
              <a:defRPr>
                <a:solidFill>
                  <a:schemeClr val="tx1">
                    <a:tint val="75000"/>
                  </a:schemeClr>
                </a:solidFill>
              </a:defRPr>
            </a:lvl7pPr>
            <a:lvl8pPr marL="3186210" indent="0" algn="ctr">
              <a:buNone/>
              <a:defRPr>
                <a:solidFill>
                  <a:schemeClr val="tx1">
                    <a:tint val="75000"/>
                  </a:schemeClr>
                </a:solidFill>
              </a:defRPr>
            </a:lvl8pPr>
            <a:lvl9pPr marL="3641377"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Slide Number Placeholder 7"/>
          <p:cNvSpPr>
            <a:spLocks noGrp="1"/>
          </p:cNvSpPr>
          <p:nvPr>
            <p:ph type="sldNum" sz="quarter" idx="11"/>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Footer Placeholder 8"/>
          <p:cNvSpPr>
            <a:spLocks noGrp="1"/>
          </p:cNvSpPr>
          <p:nvPr>
            <p:ph type="ftr" sz="quarter" idx="12"/>
          </p:nvPr>
        </p:nvSpPr>
        <p:spPr/>
        <p:txBody>
          <a:bodyPr/>
          <a:lstStyle/>
          <a:p>
            <a:endParaRPr lang="ru-RU">
              <a:solidFill>
                <a:prstClr val="black">
                  <a:lumMod val="65000"/>
                  <a:lumOff val="35000"/>
                </a:prstClr>
              </a:solidFill>
            </a:endParaRPr>
          </a:p>
        </p:txBody>
      </p:sp>
    </p:spTree>
    <p:extLst>
      <p:ext uri="{BB962C8B-B14F-4D97-AF65-F5344CB8AC3E}">
        <p14:creationId xmlns:p14="http://schemas.microsoft.com/office/powerpoint/2010/main" val="30177224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21748980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4" y="1371649"/>
            <a:ext cx="7772400" cy="2505075"/>
          </a:xfrm>
        </p:spPr>
        <p:txBody>
          <a:bodyPr anchor="b"/>
          <a:lstStyle>
            <a:lvl1pPr algn="ctr" defTabSz="910343"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4" y="4068764"/>
            <a:ext cx="7772400" cy="1131887"/>
          </a:xfrm>
        </p:spPr>
        <p:txBody>
          <a:bodyPr anchor="t"/>
          <a:lstStyle>
            <a:lvl1pPr marL="0" indent="0" algn="ctr">
              <a:buNone/>
              <a:defRPr sz="2100">
                <a:solidFill>
                  <a:schemeClr val="tx1">
                    <a:tint val="75000"/>
                  </a:schemeClr>
                </a:solidFill>
              </a:defRPr>
            </a:lvl1pPr>
            <a:lvl2pPr marL="455173" indent="0">
              <a:buNone/>
              <a:defRPr sz="1800">
                <a:solidFill>
                  <a:schemeClr val="tx1">
                    <a:tint val="75000"/>
                  </a:schemeClr>
                </a:solidFill>
              </a:defRPr>
            </a:lvl2pPr>
            <a:lvl3pPr marL="910343" indent="0">
              <a:buNone/>
              <a:defRPr sz="1600">
                <a:solidFill>
                  <a:schemeClr val="tx1">
                    <a:tint val="75000"/>
                  </a:schemeClr>
                </a:solidFill>
              </a:defRPr>
            </a:lvl3pPr>
            <a:lvl4pPr marL="1365533" indent="0">
              <a:buNone/>
              <a:defRPr sz="1400">
                <a:solidFill>
                  <a:schemeClr val="tx1">
                    <a:tint val="75000"/>
                  </a:schemeClr>
                </a:solidFill>
              </a:defRPr>
            </a:lvl4pPr>
            <a:lvl5pPr marL="1820688" indent="0">
              <a:buNone/>
              <a:defRPr sz="1400">
                <a:solidFill>
                  <a:schemeClr val="tx1">
                    <a:tint val="75000"/>
                  </a:schemeClr>
                </a:solidFill>
              </a:defRPr>
            </a:lvl5pPr>
            <a:lvl6pPr marL="2275858" indent="0">
              <a:buNone/>
              <a:defRPr sz="1400">
                <a:solidFill>
                  <a:schemeClr val="tx1">
                    <a:tint val="75000"/>
                  </a:schemeClr>
                </a:solidFill>
              </a:defRPr>
            </a:lvl6pPr>
            <a:lvl7pPr marL="2731040" indent="0">
              <a:buNone/>
              <a:defRPr sz="1400">
                <a:solidFill>
                  <a:schemeClr val="tx1">
                    <a:tint val="75000"/>
                  </a:schemeClr>
                </a:solidFill>
              </a:defRPr>
            </a:lvl7pPr>
            <a:lvl8pPr marL="3186210" indent="0">
              <a:buNone/>
              <a:defRPr sz="1400">
                <a:solidFill>
                  <a:schemeClr val="tx1">
                    <a:tint val="75000"/>
                  </a:schemeClr>
                </a:solidFill>
              </a:defRPr>
            </a:lvl8pPr>
            <a:lvl9pPr marL="3641377"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7" name="Oval 6"/>
          <p:cNvSpPr/>
          <p:nvPr/>
        </p:nvSpPr>
        <p:spPr>
          <a:xfrm>
            <a:off x="4495802"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39" tIns="45520" rIns="91039" bIns="45520" rtlCol="0" anchor="ctr"/>
          <a:lstStyle/>
          <a:p>
            <a:pPr algn="ctr" defTabSz="910343"/>
            <a:endParaRPr lang="en-US">
              <a:solidFill>
                <a:prstClr val="white"/>
              </a:solidFill>
            </a:endParaRPr>
          </a:p>
        </p:txBody>
      </p:sp>
      <p:sp>
        <p:nvSpPr>
          <p:cNvPr id="8" name="Oval 7"/>
          <p:cNvSpPr/>
          <p:nvPr/>
        </p:nvSpPr>
        <p:spPr>
          <a:xfrm>
            <a:off x="4695825"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39" tIns="45520" rIns="91039" bIns="45520" rtlCol="0" anchor="ctr"/>
          <a:lstStyle/>
          <a:p>
            <a:pPr algn="ctr" defTabSz="910343"/>
            <a:endParaRPr lang="en-US">
              <a:solidFill>
                <a:prstClr val="white"/>
              </a:solidFill>
            </a:endParaRPr>
          </a:p>
        </p:txBody>
      </p:sp>
      <p:sp>
        <p:nvSpPr>
          <p:cNvPr id="9" name="Oval 8"/>
          <p:cNvSpPr/>
          <p:nvPr/>
        </p:nvSpPr>
        <p:spPr>
          <a:xfrm>
            <a:off x="4296729"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39" tIns="45520" rIns="91039" bIns="45520" rtlCol="0" anchor="ctr"/>
          <a:lstStyle/>
          <a:p>
            <a:pPr algn="ctr" defTabSz="910343"/>
            <a:endParaRPr lang="en-US">
              <a:solidFill>
                <a:prstClr val="white"/>
              </a:solidFill>
            </a:endParaRPr>
          </a:p>
        </p:txBody>
      </p:sp>
    </p:spTree>
    <p:extLst>
      <p:ext uri="{BB962C8B-B14F-4D97-AF65-F5344CB8AC3E}">
        <p14:creationId xmlns:p14="http://schemas.microsoft.com/office/powerpoint/2010/main" val="5490818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2"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Content Placeholder 8"/>
          <p:cNvSpPr>
            <a:spLocks noGrp="1"/>
          </p:cNvSpPr>
          <p:nvPr>
            <p:ph sz="quarter" idx="13"/>
          </p:nvPr>
        </p:nvSpPr>
        <p:spPr>
          <a:xfrm>
            <a:off x="365759"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31236506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5173" indent="0">
              <a:buNone/>
              <a:defRPr sz="2100" b="1"/>
            </a:lvl2pPr>
            <a:lvl3pPr marL="910343" indent="0">
              <a:buNone/>
              <a:defRPr sz="1800" b="1"/>
            </a:lvl3pPr>
            <a:lvl4pPr marL="1365533" indent="0">
              <a:buNone/>
              <a:defRPr sz="1600" b="1"/>
            </a:lvl4pPr>
            <a:lvl5pPr marL="1820688" indent="0">
              <a:buNone/>
              <a:defRPr sz="1600" b="1"/>
            </a:lvl5pPr>
            <a:lvl6pPr marL="2275858" indent="0">
              <a:buNone/>
              <a:defRPr sz="1600" b="1"/>
            </a:lvl6pPr>
            <a:lvl7pPr marL="2731040" indent="0">
              <a:buNone/>
              <a:defRPr sz="1600" b="1"/>
            </a:lvl7pPr>
            <a:lvl8pPr marL="3186210" indent="0">
              <a:buNone/>
              <a:defRPr sz="1600" b="1"/>
            </a:lvl8pPr>
            <a:lvl9pPr marL="3641377"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1" y="1600200"/>
            <a:ext cx="4041775" cy="609600"/>
          </a:xfrm>
        </p:spPr>
        <p:txBody>
          <a:bodyPr anchor="b">
            <a:noAutofit/>
          </a:bodyPr>
          <a:lstStyle>
            <a:lvl1pPr marL="0" indent="0" algn="ctr">
              <a:buNone/>
              <a:defRPr sz="2400" b="0"/>
            </a:lvl1pPr>
            <a:lvl2pPr marL="455173" indent="0">
              <a:buNone/>
              <a:defRPr sz="2100" b="1"/>
            </a:lvl2pPr>
            <a:lvl3pPr marL="910343" indent="0">
              <a:buNone/>
              <a:defRPr sz="1800" b="1"/>
            </a:lvl3pPr>
            <a:lvl4pPr marL="1365533" indent="0">
              <a:buNone/>
              <a:defRPr sz="1600" b="1"/>
            </a:lvl4pPr>
            <a:lvl5pPr marL="1820688" indent="0">
              <a:buNone/>
              <a:defRPr sz="1600" b="1"/>
            </a:lvl5pPr>
            <a:lvl6pPr marL="2275858" indent="0">
              <a:buNone/>
              <a:defRPr sz="1600" b="1"/>
            </a:lvl6pPr>
            <a:lvl7pPr marL="2731040" indent="0">
              <a:buNone/>
              <a:defRPr sz="1600" b="1"/>
            </a:lvl7pPr>
            <a:lvl8pPr marL="3186210" indent="0">
              <a:buNone/>
              <a:defRPr sz="1600" b="1"/>
            </a:lvl8pPr>
            <a:lvl9pPr marL="3641377"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ru-RU">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11" name="Content Placeholder 10"/>
          <p:cNvSpPr>
            <a:spLocks noGrp="1"/>
          </p:cNvSpPr>
          <p:nvPr>
            <p:ph sz="quarter" idx="13"/>
          </p:nvPr>
        </p:nvSpPr>
        <p:spPr>
          <a:xfrm>
            <a:off x="457199"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50"/>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14491324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ru-RU">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450952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ru-RU">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2046133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13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8" y="273052"/>
            <a:ext cx="4995862" cy="5853112"/>
          </a:xfrm>
        </p:spPr>
        <p:txBody>
          <a:bodyPr/>
          <a:lstStyle>
            <a:lvl1pPr>
              <a:defRPr sz="32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137" y="2438450"/>
            <a:ext cx="3008313" cy="3687763"/>
          </a:xfrm>
        </p:spPr>
        <p:txBody>
          <a:bodyPr>
            <a:normAutofit/>
          </a:bodyPr>
          <a:lstStyle>
            <a:lvl1pPr marL="0" indent="0" algn="ctr">
              <a:lnSpc>
                <a:spcPct val="125000"/>
              </a:lnSpc>
              <a:buNone/>
              <a:defRPr sz="1600"/>
            </a:lvl1pPr>
            <a:lvl2pPr marL="455173" indent="0">
              <a:buNone/>
              <a:defRPr sz="1200"/>
            </a:lvl2pPr>
            <a:lvl3pPr marL="910343" indent="0">
              <a:buNone/>
              <a:defRPr sz="1000"/>
            </a:lvl3pPr>
            <a:lvl4pPr marL="1365533" indent="0">
              <a:buNone/>
              <a:defRPr sz="900"/>
            </a:lvl4pPr>
            <a:lvl5pPr marL="1820688" indent="0">
              <a:buNone/>
              <a:defRPr sz="900"/>
            </a:lvl5pPr>
            <a:lvl6pPr marL="2275858" indent="0">
              <a:buNone/>
              <a:defRPr sz="900"/>
            </a:lvl6pPr>
            <a:lvl7pPr marL="2731040" indent="0">
              <a:buNone/>
              <a:defRPr sz="900"/>
            </a:lvl7pPr>
            <a:lvl8pPr marL="3186210" indent="0">
              <a:buNone/>
              <a:defRPr sz="900"/>
            </a:lvl8pPr>
            <a:lvl9pPr marL="3641377"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1921296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626" y="228601"/>
            <a:ext cx="5711823" cy="895349"/>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1"/>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5173" indent="0">
              <a:buNone/>
              <a:defRPr sz="2800"/>
            </a:lvl2pPr>
            <a:lvl3pPr marL="910343" indent="0">
              <a:buNone/>
              <a:defRPr sz="2400"/>
            </a:lvl3pPr>
            <a:lvl4pPr marL="1365533" indent="0">
              <a:buNone/>
              <a:defRPr sz="2100"/>
            </a:lvl4pPr>
            <a:lvl5pPr marL="1820688" indent="0">
              <a:buNone/>
              <a:defRPr sz="2100"/>
            </a:lvl5pPr>
            <a:lvl6pPr marL="2275858" indent="0">
              <a:buNone/>
              <a:defRPr sz="2100"/>
            </a:lvl6pPr>
            <a:lvl7pPr marL="2731040" indent="0">
              <a:buNone/>
              <a:defRPr sz="2100"/>
            </a:lvl7pPr>
            <a:lvl8pPr marL="3186210" indent="0">
              <a:buNone/>
              <a:defRPr sz="2100"/>
            </a:lvl8pPr>
            <a:lvl9pPr marL="3641377" indent="0">
              <a:buNone/>
              <a:defRPr sz="2100"/>
            </a:lvl9pPr>
          </a:lstStyle>
          <a:p>
            <a:r>
              <a:rPr lang="ru-RU" smtClean="0"/>
              <a:t>Вставка рисунка</a:t>
            </a:r>
            <a:endParaRPr lang="en-US" dirty="0"/>
          </a:p>
        </p:txBody>
      </p:sp>
      <p:sp>
        <p:nvSpPr>
          <p:cNvPr id="4" name="Text Placeholder 3"/>
          <p:cNvSpPr>
            <a:spLocks noGrp="1"/>
          </p:cNvSpPr>
          <p:nvPr>
            <p:ph type="body" sz="half" idx="2"/>
          </p:nvPr>
        </p:nvSpPr>
        <p:spPr>
          <a:xfrm>
            <a:off x="1679626" y="5810250"/>
            <a:ext cx="5711823" cy="533400"/>
          </a:xfrm>
        </p:spPr>
        <p:txBody>
          <a:bodyPr>
            <a:normAutofit/>
          </a:bodyPr>
          <a:lstStyle>
            <a:lvl1pPr marL="0" indent="0" algn="ctr">
              <a:buNone/>
              <a:defRPr sz="1600"/>
            </a:lvl1pPr>
            <a:lvl2pPr marL="455173" indent="0">
              <a:buNone/>
              <a:defRPr sz="1200"/>
            </a:lvl2pPr>
            <a:lvl3pPr marL="910343" indent="0">
              <a:buNone/>
              <a:defRPr sz="1000"/>
            </a:lvl3pPr>
            <a:lvl4pPr marL="1365533" indent="0">
              <a:buNone/>
              <a:defRPr sz="900"/>
            </a:lvl4pPr>
            <a:lvl5pPr marL="1820688" indent="0">
              <a:buNone/>
              <a:defRPr sz="900"/>
            </a:lvl5pPr>
            <a:lvl6pPr marL="2275858" indent="0">
              <a:buNone/>
              <a:defRPr sz="900"/>
            </a:lvl6pPr>
            <a:lvl7pPr marL="2731040" indent="0">
              <a:buNone/>
              <a:defRPr sz="900"/>
            </a:lvl7pPr>
            <a:lvl8pPr marL="3186210" indent="0">
              <a:buNone/>
              <a:defRPr sz="900"/>
            </a:lvl8pPr>
            <a:lvl9pPr marL="3641377"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8103358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1672155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2" y="274687"/>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48" y="274687"/>
            <a:ext cx="6019801"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522114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1" y="609602"/>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1" y="4953001"/>
            <a:ext cx="6400801" cy="1219200"/>
          </a:xfrm>
        </p:spPr>
        <p:txBody>
          <a:bodyPr>
            <a:normAutofit/>
          </a:bodyPr>
          <a:lstStyle>
            <a:lvl1pPr marL="0" indent="0" algn="ctr">
              <a:buNone/>
              <a:defRPr sz="2400">
                <a:solidFill>
                  <a:schemeClr val="tx1">
                    <a:tint val="75000"/>
                  </a:schemeClr>
                </a:solidFill>
              </a:defRPr>
            </a:lvl1pPr>
            <a:lvl2pPr marL="455333" indent="0" algn="ctr">
              <a:buNone/>
              <a:defRPr>
                <a:solidFill>
                  <a:schemeClr val="tx1">
                    <a:tint val="75000"/>
                  </a:schemeClr>
                </a:solidFill>
              </a:defRPr>
            </a:lvl2pPr>
            <a:lvl3pPr marL="910667" indent="0" algn="ctr">
              <a:buNone/>
              <a:defRPr>
                <a:solidFill>
                  <a:schemeClr val="tx1">
                    <a:tint val="75000"/>
                  </a:schemeClr>
                </a:solidFill>
              </a:defRPr>
            </a:lvl3pPr>
            <a:lvl4pPr marL="1366018" indent="0" algn="ctr">
              <a:buNone/>
              <a:defRPr>
                <a:solidFill>
                  <a:schemeClr val="tx1">
                    <a:tint val="75000"/>
                  </a:schemeClr>
                </a:solidFill>
              </a:defRPr>
            </a:lvl4pPr>
            <a:lvl5pPr marL="1821335" indent="0" algn="ctr">
              <a:buNone/>
              <a:defRPr>
                <a:solidFill>
                  <a:schemeClr val="tx1">
                    <a:tint val="75000"/>
                  </a:schemeClr>
                </a:solidFill>
              </a:defRPr>
            </a:lvl5pPr>
            <a:lvl6pPr marL="2276666" indent="0" algn="ctr">
              <a:buNone/>
              <a:defRPr>
                <a:solidFill>
                  <a:schemeClr val="tx1">
                    <a:tint val="75000"/>
                  </a:schemeClr>
                </a:solidFill>
              </a:defRPr>
            </a:lvl6pPr>
            <a:lvl7pPr marL="2732008" indent="0" algn="ctr">
              <a:buNone/>
              <a:defRPr>
                <a:solidFill>
                  <a:schemeClr val="tx1">
                    <a:tint val="75000"/>
                  </a:schemeClr>
                </a:solidFill>
              </a:defRPr>
            </a:lvl7pPr>
            <a:lvl8pPr marL="3187342" indent="0" algn="ctr">
              <a:buNone/>
              <a:defRPr>
                <a:solidFill>
                  <a:schemeClr val="tx1">
                    <a:tint val="75000"/>
                  </a:schemeClr>
                </a:solidFill>
              </a:defRPr>
            </a:lvl8pPr>
            <a:lvl9pPr marL="3642671"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Slide Number Placeholder 7"/>
          <p:cNvSpPr>
            <a:spLocks noGrp="1"/>
          </p:cNvSpPr>
          <p:nvPr>
            <p:ph type="sldNum" sz="quarter" idx="11"/>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Footer Placeholder 8"/>
          <p:cNvSpPr>
            <a:spLocks noGrp="1"/>
          </p:cNvSpPr>
          <p:nvPr>
            <p:ph type="ftr" sz="quarter" idx="12"/>
          </p:nvPr>
        </p:nvSpPr>
        <p:spPr/>
        <p:txBody>
          <a:bodyPr/>
          <a:lstStyle/>
          <a:p>
            <a:endParaRPr lang="ru-RU">
              <a:solidFill>
                <a:prstClr val="black">
                  <a:lumMod val="65000"/>
                  <a:lumOff val="35000"/>
                </a:prstClr>
              </a:solidFill>
            </a:endParaRPr>
          </a:p>
        </p:txBody>
      </p:sp>
    </p:spTree>
    <p:extLst>
      <p:ext uri="{BB962C8B-B14F-4D97-AF65-F5344CB8AC3E}">
        <p14:creationId xmlns:p14="http://schemas.microsoft.com/office/powerpoint/2010/main" val="35241005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41089094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4" y="1371645"/>
            <a:ext cx="7772400" cy="2505075"/>
          </a:xfrm>
        </p:spPr>
        <p:txBody>
          <a:bodyPr anchor="b"/>
          <a:lstStyle>
            <a:lvl1pPr algn="ctr" defTabSz="910667"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4" y="4068764"/>
            <a:ext cx="7772400" cy="1131887"/>
          </a:xfrm>
        </p:spPr>
        <p:txBody>
          <a:bodyPr anchor="t"/>
          <a:lstStyle>
            <a:lvl1pPr marL="0" indent="0" algn="ctr">
              <a:buNone/>
              <a:defRPr sz="2100">
                <a:solidFill>
                  <a:schemeClr val="tx1">
                    <a:tint val="75000"/>
                  </a:schemeClr>
                </a:solidFill>
              </a:defRPr>
            </a:lvl1pPr>
            <a:lvl2pPr marL="455333" indent="0">
              <a:buNone/>
              <a:defRPr sz="1800">
                <a:solidFill>
                  <a:schemeClr val="tx1">
                    <a:tint val="75000"/>
                  </a:schemeClr>
                </a:solidFill>
              </a:defRPr>
            </a:lvl2pPr>
            <a:lvl3pPr marL="910667" indent="0">
              <a:buNone/>
              <a:defRPr sz="1600">
                <a:solidFill>
                  <a:schemeClr val="tx1">
                    <a:tint val="75000"/>
                  </a:schemeClr>
                </a:solidFill>
              </a:defRPr>
            </a:lvl3pPr>
            <a:lvl4pPr marL="1366018" indent="0">
              <a:buNone/>
              <a:defRPr sz="1400">
                <a:solidFill>
                  <a:schemeClr val="tx1">
                    <a:tint val="75000"/>
                  </a:schemeClr>
                </a:solidFill>
              </a:defRPr>
            </a:lvl4pPr>
            <a:lvl5pPr marL="1821335" indent="0">
              <a:buNone/>
              <a:defRPr sz="1400">
                <a:solidFill>
                  <a:schemeClr val="tx1">
                    <a:tint val="75000"/>
                  </a:schemeClr>
                </a:solidFill>
              </a:defRPr>
            </a:lvl5pPr>
            <a:lvl6pPr marL="2276666" indent="0">
              <a:buNone/>
              <a:defRPr sz="1400">
                <a:solidFill>
                  <a:schemeClr val="tx1">
                    <a:tint val="75000"/>
                  </a:schemeClr>
                </a:solidFill>
              </a:defRPr>
            </a:lvl6pPr>
            <a:lvl7pPr marL="2732008" indent="0">
              <a:buNone/>
              <a:defRPr sz="1400">
                <a:solidFill>
                  <a:schemeClr val="tx1">
                    <a:tint val="75000"/>
                  </a:schemeClr>
                </a:solidFill>
              </a:defRPr>
            </a:lvl7pPr>
            <a:lvl8pPr marL="3187342" indent="0">
              <a:buNone/>
              <a:defRPr sz="1400">
                <a:solidFill>
                  <a:schemeClr val="tx1">
                    <a:tint val="75000"/>
                  </a:schemeClr>
                </a:solidFill>
              </a:defRPr>
            </a:lvl8pPr>
            <a:lvl9pPr marL="3642671"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7" name="Oval 6"/>
          <p:cNvSpPr/>
          <p:nvPr/>
        </p:nvSpPr>
        <p:spPr>
          <a:xfrm>
            <a:off x="4495802"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71" tIns="45536" rIns="91071" bIns="45536" rtlCol="0" anchor="ctr"/>
          <a:lstStyle/>
          <a:p>
            <a:pPr algn="ctr" defTabSz="910667"/>
            <a:endParaRPr lang="en-US">
              <a:solidFill>
                <a:prstClr val="white"/>
              </a:solidFill>
            </a:endParaRPr>
          </a:p>
        </p:txBody>
      </p:sp>
      <p:sp>
        <p:nvSpPr>
          <p:cNvPr id="8" name="Oval 7"/>
          <p:cNvSpPr/>
          <p:nvPr/>
        </p:nvSpPr>
        <p:spPr>
          <a:xfrm>
            <a:off x="4695825"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71" tIns="45536" rIns="91071" bIns="45536" rtlCol="0" anchor="ctr"/>
          <a:lstStyle/>
          <a:p>
            <a:pPr algn="ctr" defTabSz="910667"/>
            <a:endParaRPr lang="en-US">
              <a:solidFill>
                <a:prstClr val="white"/>
              </a:solidFill>
            </a:endParaRPr>
          </a:p>
        </p:txBody>
      </p:sp>
      <p:sp>
        <p:nvSpPr>
          <p:cNvPr id="9" name="Oval 8"/>
          <p:cNvSpPr/>
          <p:nvPr/>
        </p:nvSpPr>
        <p:spPr>
          <a:xfrm>
            <a:off x="4296729"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71" tIns="45536" rIns="91071" bIns="45536" rtlCol="0" anchor="ctr"/>
          <a:lstStyle/>
          <a:p>
            <a:pPr algn="ctr" defTabSz="910667"/>
            <a:endParaRPr lang="en-US">
              <a:solidFill>
                <a:prstClr val="white"/>
              </a:solidFill>
            </a:endParaRPr>
          </a:p>
        </p:txBody>
      </p:sp>
    </p:spTree>
    <p:extLst>
      <p:ext uri="{BB962C8B-B14F-4D97-AF65-F5344CB8AC3E}">
        <p14:creationId xmlns:p14="http://schemas.microsoft.com/office/powerpoint/2010/main" val="300550417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2"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Content Placeholder 8"/>
          <p:cNvSpPr>
            <a:spLocks noGrp="1"/>
          </p:cNvSpPr>
          <p:nvPr>
            <p:ph sz="quarter" idx="13"/>
          </p:nvPr>
        </p:nvSpPr>
        <p:spPr>
          <a:xfrm>
            <a:off x="365759"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14067006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5333" indent="0">
              <a:buNone/>
              <a:defRPr sz="2100" b="1"/>
            </a:lvl2pPr>
            <a:lvl3pPr marL="910667" indent="0">
              <a:buNone/>
              <a:defRPr sz="1800" b="1"/>
            </a:lvl3pPr>
            <a:lvl4pPr marL="1366018" indent="0">
              <a:buNone/>
              <a:defRPr sz="1600" b="1"/>
            </a:lvl4pPr>
            <a:lvl5pPr marL="1821335" indent="0">
              <a:buNone/>
              <a:defRPr sz="1600" b="1"/>
            </a:lvl5pPr>
            <a:lvl6pPr marL="2276666" indent="0">
              <a:buNone/>
              <a:defRPr sz="1600" b="1"/>
            </a:lvl6pPr>
            <a:lvl7pPr marL="2732008" indent="0">
              <a:buNone/>
              <a:defRPr sz="1600" b="1"/>
            </a:lvl7pPr>
            <a:lvl8pPr marL="3187342" indent="0">
              <a:buNone/>
              <a:defRPr sz="1600" b="1"/>
            </a:lvl8pPr>
            <a:lvl9pPr marL="3642671"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1" y="1600200"/>
            <a:ext cx="4041775" cy="609600"/>
          </a:xfrm>
        </p:spPr>
        <p:txBody>
          <a:bodyPr anchor="b">
            <a:noAutofit/>
          </a:bodyPr>
          <a:lstStyle>
            <a:lvl1pPr marL="0" indent="0" algn="ctr">
              <a:buNone/>
              <a:defRPr sz="2400" b="0"/>
            </a:lvl1pPr>
            <a:lvl2pPr marL="455333" indent="0">
              <a:buNone/>
              <a:defRPr sz="2100" b="1"/>
            </a:lvl2pPr>
            <a:lvl3pPr marL="910667" indent="0">
              <a:buNone/>
              <a:defRPr sz="1800" b="1"/>
            </a:lvl3pPr>
            <a:lvl4pPr marL="1366018" indent="0">
              <a:buNone/>
              <a:defRPr sz="1600" b="1"/>
            </a:lvl4pPr>
            <a:lvl5pPr marL="1821335" indent="0">
              <a:buNone/>
              <a:defRPr sz="1600" b="1"/>
            </a:lvl5pPr>
            <a:lvl6pPr marL="2276666" indent="0">
              <a:buNone/>
              <a:defRPr sz="1600" b="1"/>
            </a:lvl6pPr>
            <a:lvl7pPr marL="2732008" indent="0">
              <a:buNone/>
              <a:defRPr sz="1600" b="1"/>
            </a:lvl7pPr>
            <a:lvl8pPr marL="3187342" indent="0">
              <a:buNone/>
              <a:defRPr sz="1600" b="1"/>
            </a:lvl8pPr>
            <a:lvl9pPr marL="3642671"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ru-RU">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11" name="Content Placeholder 10"/>
          <p:cNvSpPr>
            <a:spLocks noGrp="1"/>
          </p:cNvSpPr>
          <p:nvPr>
            <p:ph sz="quarter" idx="13"/>
          </p:nvPr>
        </p:nvSpPr>
        <p:spPr>
          <a:xfrm>
            <a:off x="457199"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50"/>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35464654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ru-RU">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8230787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ru-RU">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18823103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133"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8" y="273052"/>
            <a:ext cx="4995862" cy="5853112"/>
          </a:xfrm>
        </p:spPr>
        <p:txBody>
          <a:bodyPr/>
          <a:lstStyle>
            <a:lvl1pPr>
              <a:defRPr sz="32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133" y="2438446"/>
            <a:ext cx="3008313" cy="3687763"/>
          </a:xfrm>
        </p:spPr>
        <p:txBody>
          <a:bodyPr>
            <a:normAutofit/>
          </a:bodyPr>
          <a:lstStyle>
            <a:lvl1pPr marL="0" indent="0" algn="ctr">
              <a:lnSpc>
                <a:spcPct val="125000"/>
              </a:lnSpc>
              <a:buNone/>
              <a:defRPr sz="1600"/>
            </a:lvl1pPr>
            <a:lvl2pPr marL="455333" indent="0">
              <a:buNone/>
              <a:defRPr sz="1200"/>
            </a:lvl2pPr>
            <a:lvl3pPr marL="910667" indent="0">
              <a:buNone/>
              <a:defRPr sz="1000"/>
            </a:lvl3pPr>
            <a:lvl4pPr marL="1366018" indent="0">
              <a:buNone/>
              <a:defRPr sz="900"/>
            </a:lvl4pPr>
            <a:lvl5pPr marL="1821335" indent="0">
              <a:buNone/>
              <a:defRPr sz="900"/>
            </a:lvl5pPr>
            <a:lvl6pPr marL="2276666" indent="0">
              <a:buNone/>
              <a:defRPr sz="900"/>
            </a:lvl6pPr>
            <a:lvl7pPr marL="2732008" indent="0">
              <a:buNone/>
              <a:defRPr sz="900"/>
            </a:lvl7pPr>
            <a:lvl8pPr marL="3187342" indent="0">
              <a:buNone/>
              <a:defRPr sz="900"/>
            </a:lvl8pPr>
            <a:lvl9pPr marL="3642671"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41925650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622" y="228601"/>
            <a:ext cx="5711823" cy="895349"/>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1"/>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5333" indent="0">
              <a:buNone/>
              <a:defRPr sz="2800"/>
            </a:lvl2pPr>
            <a:lvl3pPr marL="910667" indent="0">
              <a:buNone/>
              <a:defRPr sz="2400"/>
            </a:lvl3pPr>
            <a:lvl4pPr marL="1366018" indent="0">
              <a:buNone/>
              <a:defRPr sz="2100"/>
            </a:lvl4pPr>
            <a:lvl5pPr marL="1821335" indent="0">
              <a:buNone/>
              <a:defRPr sz="2100"/>
            </a:lvl5pPr>
            <a:lvl6pPr marL="2276666" indent="0">
              <a:buNone/>
              <a:defRPr sz="2100"/>
            </a:lvl6pPr>
            <a:lvl7pPr marL="2732008" indent="0">
              <a:buNone/>
              <a:defRPr sz="2100"/>
            </a:lvl7pPr>
            <a:lvl8pPr marL="3187342" indent="0">
              <a:buNone/>
              <a:defRPr sz="2100"/>
            </a:lvl8pPr>
            <a:lvl9pPr marL="3642671" indent="0">
              <a:buNone/>
              <a:defRPr sz="2100"/>
            </a:lvl9pPr>
          </a:lstStyle>
          <a:p>
            <a:r>
              <a:rPr lang="ru-RU" smtClean="0"/>
              <a:t>Вставка рисунка</a:t>
            </a:r>
            <a:endParaRPr lang="en-US" dirty="0"/>
          </a:p>
        </p:txBody>
      </p:sp>
      <p:sp>
        <p:nvSpPr>
          <p:cNvPr id="4" name="Text Placeholder 3"/>
          <p:cNvSpPr>
            <a:spLocks noGrp="1"/>
          </p:cNvSpPr>
          <p:nvPr>
            <p:ph type="body" sz="half" idx="2"/>
          </p:nvPr>
        </p:nvSpPr>
        <p:spPr>
          <a:xfrm>
            <a:off x="1679622" y="5810250"/>
            <a:ext cx="5711823" cy="533400"/>
          </a:xfrm>
        </p:spPr>
        <p:txBody>
          <a:bodyPr>
            <a:normAutofit/>
          </a:bodyPr>
          <a:lstStyle>
            <a:lvl1pPr marL="0" indent="0" algn="ctr">
              <a:buNone/>
              <a:defRPr sz="1600"/>
            </a:lvl1pPr>
            <a:lvl2pPr marL="455333" indent="0">
              <a:buNone/>
              <a:defRPr sz="1200"/>
            </a:lvl2pPr>
            <a:lvl3pPr marL="910667" indent="0">
              <a:buNone/>
              <a:defRPr sz="1000"/>
            </a:lvl3pPr>
            <a:lvl4pPr marL="1366018" indent="0">
              <a:buNone/>
              <a:defRPr sz="900"/>
            </a:lvl4pPr>
            <a:lvl5pPr marL="1821335" indent="0">
              <a:buNone/>
              <a:defRPr sz="900"/>
            </a:lvl5pPr>
            <a:lvl6pPr marL="2276666" indent="0">
              <a:buNone/>
              <a:defRPr sz="900"/>
            </a:lvl6pPr>
            <a:lvl7pPr marL="2732008" indent="0">
              <a:buNone/>
              <a:defRPr sz="900"/>
            </a:lvl7pPr>
            <a:lvl8pPr marL="3187342" indent="0">
              <a:buNone/>
              <a:defRPr sz="900"/>
            </a:lvl8pPr>
            <a:lvl9pPr marL="3642671"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75351873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283073216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2" y="274683"/>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44" y="274683"/>
            <a:ext cx="6019801"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83008844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1" y="609602"/>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1" y="4953001"/>
            <a:ext cx="6400801" cy="1219200"/>
          </a:xfrm>
        </p:spPr>
        <p:txBody>
          <a:bodyPr>
            <a:normAutofit/>
          </a:bodyPr>
          <a:lstStyle>
            <a:lvl1pPr marL="0" indent="0" algn="ctr">
              <a:buNone/>
              <a:defRPr sz="2400">
                <a:solidFill>
                  <a:schemeClr val="tx1">
                    <a:tint val="75000"/>
                  </a:schemeClr>
                </a:solidFill>
              </a:defRPr>
            </a:lvl1pPr>
            <a:lvl2pPr marL="455773" indent="0" algn="ctr">
              <a:buNone/>
              <a:defRPr>
                <a:solidFill>
                  <a:schemeClr val="tx1">
                    <a:tint val="75000"/>
                  </a:schemeClr>
                </a:solidFill>
              </a:defRPr>
            </a:lvl2pPr>
            <a:lvl3pPr marL="911558" indent="0" algn="ctr">
              <a:buNone/>
              <a:defRPr>
                <a:solidFill>
                  <a:schemeClr val="tx1">
                    <a:tint val="75000"/>
                  </a:schemeClr>
                </a:solidFill>
              </a:defRPr>
            </a:lvl3pPr>
            <a:lvl4pPr marL="1367349" indent="0" algn="ctr">
              <a:buNone/>
              <a:defRPr>
                <a:solidFill>
                  <a:schemeClr val="tx1">
                    <a:tint val="75000"/>
                  </a:schemeClr>
                </a:solidFill>
              </a:defRPr>
            </a:lvl4pPr>
            <a:lvl5pPr marL="1823116" indent="0" algn="ctr">
              <a:buNone/>
              <a:defRPr>
                <a:solidFill>
                  <a:schemeClr val="tx1">
                    <a:tint val="75000"/>
                  </a:schemeClr>
                </a:solidFill>
              </a:defRPr>
            </a:lvl5pPr>
            <a:lvl6pPr marL="2278888" indent="0" algn="ctr">
              <a:buNone/>
              <a:defRPr>
                <a:solidFill>
                  <a:schemeClr val="tx1">
                    <a:tint val="75000"/>
                  </a:schemeClr>
                </a:solidFill>
              </a:defRPr>
            </a:lvl6pPr>
            <a:lvl7pPr marL="2734674" indent="0" algn="ctr">
              <a:buNone/>
              <a:defRPr>
                <a:solidFill>
                  <a:schemeClr val="tx1">
                    <a:tint val="75000"/>
                  </a:schemeClr>
                </a:solidFill>
              </a:defRPr>
            </a:lvl7pPr>
            <a:lvl8pPr marL="3190455" indent="0" algn="ctr">
              <a:buNone/>
              <a:defRPr>
                <a:solidFill>
                  <a:schemeClr val="tx1">
                    <a:tint val="75000"/>
                  </a:schemeClr>
                </a:solidFill>
              </a:defRPr>
            </a:lvl8pPr>
            <a:lvl9pPr marL="3646230"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Slide Number Placeholder 7"/>
          <p:cNvSpPr>
            <a:spLocks noGrp="1"/>
          </p:cNvSpPr>
          <p:nvPr>
            <p:ph type="sldNum" sz="quarter" idx="11"/>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Footer Placeholder 8"/>
          <p:cNvSpPr>
            <a:spLocks noGrp="1"/>
          </p:cNvSpPr>
          <p:nvPr>
            <p:ph type="ftr" sz="quarter" idx="12"/>
          </p:nvPr>
        </p:nvSpPr>
        <p:spPr/>
        <p:txBody>
          <a:bodyPr/>
          <a:lstStyle/>
          <a:p>
            <a:endParaRPr lang="ru-RU">
              <a:solidFill>
                <a:prstClr val="black">
                  <a:lumMod val="65000"/>
                  <a:lumOff val="35000"/>
                </a:prstClr>
              </a:solidFill>
            </a:endParaRPr>
          </a:p>
        </p:txBody>
      </p:sp>
    </p:spTree>
    <p:extLst>
      <p:ext uri="{BB962C8B-B14F-4D97-AF65-F5344CB8AC3E}">
        <p14:creationId xmlns:p14="http://schemas.microsoft.com/office/powerpoint/2010/main" val="41171542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7761725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4" y="1371634"/>
            <a:ext cx="7772400" cy="2505075"/>
          </a:xfrm>
        </p:spPr>
        <p:txBody>
          <a:bodyPr anchor="b"/>
          <a:lstStyle>
            <a:lvl1pPr algn="ctr" defTabSz="911558"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4" y="4068764"/>
            <a:ext cx="7772400" cy="1131887"/>
          </a:xfrm>
        </p:spPr>
        <p:txBody>
          <a:bodyPr anchor="t"/>
          <a:lstStyle>
            <a:lvl1pPr marL="0" indent="0" algn="ctr">
              <a:buNone/>
              <a:defRPr sz="2100">
                <a:solidFill>
                  <a:schemeClr val="tx1">
                    <a:tint val="75000"/>
                  </a:schemeClr>
                </a:solidFill>
              </a:defRPr>
            </a:lvl1pPr>
            <a:lvl2pPr marL="455773" indent="0">
              <a:buNone/>
              <a:defRPr sz="1800">
                <a:solidFill>
                  <a:schemeClr val="tx1">
                    <a:tint val="75000"/>
                  </a:schemeClr>
                </a:solidFill>
              </a:defRPr>
            </a:lvl2pPr>
            <a:lvl3pPr marL="911558" indent="0">
              <a:buNone/>
              <a:defRPr sz="1600">
                <a:solidFill>
                  <a:schemeClr val="tx1">
                    <a:tint val="75000"/>
                  </a:schemeClr>
                </a:solidFill>
              </a:defRPr>
            </a:lvl3pPr>
            <a:lvl4pPr marL="1367349" indent="0">
              <a:buNone/>
              <a:defRPr sz="1400">
                <a:solidFill>
                  <a:schemeClr val="tx1">
                    <a:tint val="75000"/>
                  </a:schemeClr>
                </a:solidFill>
              </a:defRPr>
            </a:lvl4pPr>
            <a:lvl5pPr marL="1823116" indent="0">
              <a:buNone/>
              <a:defRPr sz="1400">
                <a:solidFill>
                  <a:schemeClr val="tx1">
                    <a:tint val="75000"/>
                  </a:schemeClr>
                </a:solidFill>
              </a:defRPr>
            </a:lvl5pPr>
            <a:lvl6pPr marL="2278888" indent="0">
              <a:buNone/>
              <a:defRPr sz="1400">
                <a:solidFill>
                  <a:schemeClr val="tx1">
                    <a:tint val="75000"/>
                  </a:schemeClr>
                </a:solidFill>
              </a:defRPr>
            </a:lvl6pPr>
            <a:lvl7pPr marL="2734674" indent="0">
              <a:buNone/>
              <a:defRPr sz="1400">
                <a:solidFill>
                  <a:schemeClr val="tx1">
                    <a:tint val="75000"/>
                  </a:schemeClr>
                </a:solidFill>
              </a:defRPr>
            </a:lvl7pPr>
            <a:lvl8pPr marL="3190455" indent="0">
              <a:buNone/>
              <a:defRPr sz="1400">
                <a:solidFill>
                  <a:schemeClr val="tx1">
                    <a:tint val="75000"/>
                  </a:schemeClr>
                </a:solidFill>
              </a:defRPr>
            </a:lvl8pPr>
            <a:lvl9pPr marL="364623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7" name="Oval 6"/>
          <p:cNvSpPr/>
          <p:nvPr/>
        </p:nvSpPr>
        <p:spPr>
          <a:xfrm>
            <a:off x="4495802"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159" tIns="45580" rIns="91159" bIns="45580" rtlCol="0" anchor="ctr"/>
          <a:lstStyle/>
          <a:p>
            <a:pPr algn="ctr" defTabSz="911558"/>
            <a:endParaRPr lang="en-US">
              <a:solidFill>
                <a:prstClr val="white"/>
              </a:solidFill>
            </a:endParaRPr>
          </a:p>
        </p:txBody>
      </p:sp>
      <p:sp>
        <p:nvSpPr>
          <p:cNvPr id="8" name="Oval 7"/>
          <p:cNvSpPr/>
          <p:nvPr/>
        </p:nvSpPr>
        <p:spPr>
          <a:xfrm>
            <a:off x="4695825"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159" tIns="45580" rIns="91159" bIns="45580" rtlCol="0" anchor="ctr"/>
          <a:lstStyle/>
          <a:p>
            <a:pPr algn="ctr" defTabSz="911558"/>
            <a:endParaRPr lang="en-US">
              <a:solidFill>
                <a:prstClr val="white"/>
              </a:solidFill>
            </a:endParaRPr>
          </a:p>
        </p:txBody>
      </p:sp>
      <p:sp>
        <p:nvSpPr>
          <p:cNvPr id="9" name="Oval 8"/>
          <p:cNvSpPr/>
          <p:nvPr/>
        </p:nvSpPr>
        <p:spPr>
          <a:xfrm>
            <a:off x="4296729"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159" tIns="45580" rIns="91159" bIns="45580" rtlCol="0" anchor="ctr"/>
          <a:lstStyle/>
          <a:p>
            <a:pPr algn="ctr" defTabSz="911558"/>
            <a:endParaRPr lang="en-US">
              <a:solidFill>
                <a:prstClr val="white"/>
              </a:solidFill>
            </a:endParaRPr>
          </a:p>
        </p:txBody>
      </p:sp>
    </p:spTree>
    <p:extLst>
      <p:ext uri="{BB962C8B-B14F-4D97-AF65-F5344CB8AC3E}">
        <p14:creationId xmlns:p14="http://schemas.microsoft.com/office/powerpoint/2010/main" val="4187940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2"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Content Placeholder 8"/>
          <p:cNvSpPr>
            <a:spLocks noGrp="1"/>
          </p:cNvSpPr>
          <p:nvPr>
            <p:ph sz="quarter" idx="13"/>
          </p:nvPr>
        </p:nvSpPr>
        <p:spPr>
          <a:xfrm>
            <a:off x="365759"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75735142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5773" indent="0">
              <a:buNone/>
              <a:defRPr sz="2100" b="1"/>
            </a:lvl2pPr>
            <a:lvl3pPr marL="911558" indent="0">
              <a:buNone/>
              <a:defRPr sz="1800" b="1"/>
            </a:lvl3pPr>
            <a:lvl4pPr marL="1367349" indent="0">
              <a:buNone/>
              <a:defRPr sz="1600" b="1"/>
            </a:lvl4pPr>
            <a:lvl5pPr marL="1823116" indent="0">
              <a:buNone/>
              <a:defRPr sz="1600" b="1"/>
            </a:lvl5pPr>
            <a:lvl6pPr marL="2278888" indent="0">
              <a:buNone/>
              <a:defRPr sz="1600" b="1"/>
            </a:lvl6pPr>
            <a:lvl7pPr marL="2734674" indent="0">
              <a:buNone/>
              <a:defRPr sz="1600" b="1"/>
            </a:lvl7pPr>
            <a:lvl8pPr marL="3190455" indent="0">
              <a:buNone/>
              <a:defRPr sz="1600" b="1"/>
            </a:lvl8pPr>
            <a:lvl9pPr marL="364623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1" y="1600200"/>
            <a:ext cx="4041775" cy="609600"/>
          </a:xfrm>
        </p:spPr>
        <p:txBody>
          <a:bodyPr anchor="b">
            <a:noAutofit/>
          </a:bodyPr>
          <a:lstStyle>
            <a:lvl1pPr marL="0" indent="0" algn="ctr">
              <a:buNone/>
              <a:defRPr sz="2400" b="0"/>
            </a:lvl1pPr>
            <a:lvl2pPr marL="455773" indent="0">
              <a:buNone/>
              <a:defRPr sz="2100" b="1"/>
            </a:lvl2pPr>
            <a:lvl3pPr marL="911558" indent="0">
              <a:buNone/>
              <a:defRPr sz="1800" b="1"/>
            </a:lvl3pPr>
            <a:lvl4pPr marL="1367349" indent="0">
              <a:buNone/>
              <a:defRPr sz="1600" b="1"/>
            </a:lvl4pPr>
            <a:lvl5pPr marL="1823116" indent="0">
              <a:buNone/>
              <a:defRPr sz="1600" b="1"/>
            </a:lvl5pPr>
            <a:lvl6pPr marL="2278888" indent="0">
              <a:buNone/>
              <a:defRPr sz="1600" b="1"/>
            </a:lvl6pPr>
            <a:lvl7pPr marL="2734674" indent="0">
              <a:buNone/>
              <a:defRPr sz="1600" b="1"/>
            </a:lvl7pPr>
            <a:lvl8pPr marL="3190455" indent="0">
              <a:buNone/>
              <a:defRPr sz="1600" b="1"/>
            </a:lvl8pPr>
            <a:lvl9pPr marL="364623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ru-RU">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11" name="Content Placeholder 10"/>
          <p:cNvSpPr>
            <a:spLocks noGrp="1"/>
          </p:cNvSpPr>
          <p:nvPr>
            <p:ph sz="quarter" idx="13"/>
          </p:nvPr>
        </p:nvSpPr>
        <p:spPr>
          <a:xfrm>
            <a:off x="457199"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50"/>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27660509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ru-RU">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246805929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ru-RU">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9484081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122"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8" y="273052"/>
            <a:ext cx="4995862" cy="5853112"/>
          </a:xfrm>
        </p:spPr>
        <p:txBody>
          <a:bodyPr/>
          <a:lstStyle>
            <a:lvl1pPr>
              <a:defRPr sz="32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122" y="2438435"/>
            <a:ext cx="3008313" cy="3687763"/>
          </a:xfrm>
        </p:spPr>
        <p:txBody>
          <a:bodyPr>
            <a:normAutofit/>
          </a:bodyPr>
          <a:lstStyle>
            <a:lvl1pPr marL="0" indent="0" algn="ctr">
              <a:lnSpc>
                <a:spcPct val="125000"/>
              </a:lnSpc>
              <a:buNone/>
              <a:defRPr sz="1600"/>
            </a:lvl1pPr>
            <a:lvl2pPr marL="455773" indent="0">
              <a:buNone/>
              <a:defRPr sz="1200"/>
            </a:lvl2pPr>
            <a:lvl3pPr marL="911558" indent="0">
              <a:buNone/>
              <a:defRPr sz="1000"/>
            </a:lvl3pPr>
            <a:lvl4pPr marL="1367349" indent="0">
              <a:buNone/>
              <a:defRPr sz="900"/>
            </a:lvl4pPr>
            <a:lvl5pPr marL="1823116" indent="0">
              <a:buNone/>
              <a:defRPr sz="900"/>
            </a:lvl5pPr>
            <a:lvl6pPr marL="2278888" indent="0">
              <a:buNone/>
              <a:defRPr sz="900"/>
            </a:lvl6pPr>
            <a:lvl7pPr marL="2734674" indent="0">
              <a:buNone/>
              <a:defRPr sz="900"/>
            </a:lvl7pPr>
            <a:lvl8pPr marL="3190455" indent="0">
              <a:buNone/>
              <a:defRPr sz="900"/>
            </a:lvl8pPr>
            <a:lvl9pPr marL="364623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26855937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611" y="228601"/>
            <a:ext cx="5711823" cy="895349"/>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1"/>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5773" indent="0">
              <a:buNone/>
              <a:defRPr sz="2800"/>
            </a:lvl2pPr>
            <a:lvl3pPr marL="911558" indent="0">
              <a:buNone/>
              <a:defRPr sz="2400"/>
            </a:lvl3pPr>
            <a:lvl4pPr marL="1367349" indent="0">
              <a:buNone/>
              <a:defRPr sz="2100"/>
            </a:lvl4pPr>
            <a:lvl5pPr marL="1823116" indent="0">
              <a:buNone/>
              <a:defRPr sz="2100"/>
            </a:lvl5pPr>
            <a:lvl6pPr marL="2278888" indent="0">
              <a:buNone/>
              <a:defRPr sz="2100"/>
            </a:lvl6pPr>
            <a:lvl7pPr marL="2734674" indent="0">
              <a:buNone/>
              <a:defRPr sz="2100"/>
            </a:lvl7pPr>
            <a:lvl8pPr marL="3190455" indent="0">
              <a:buNone/>
              <a:defRPr sz="2100"/>
            </a:lvl8pPr>
            <a:lvl9pPr marL="3646230" indent="0">
              <a:buNone/>
              <a:defRPr sz="2100"/>
            </a:lvl9pPr>
          </a:lstStyle>
          <a:p>
            <a:r>
              <a:rPr lang="ru-RU" smtClean="0"/>
              <a:t>Вставка рисунка</a:t>
            </a:r>
            <a:endParaRPr lang="en-US" dirty="0"/>
          </a:p>
        </p:txBody>
      </p:sp>
      <p:sp>
        <p:nvSpPr>
          <p:cNvPr id="4" name="Text Placeholder 3"/>
          <p:cNvSpPr>
            <a:spLocks noGrp="1"/>
          </p:cNvSpPr>
          <p:nvPr>
            <p:ph type="body" sz="half" idx="2"/>
          </p:nvPr>
        </p:nvSpPr>
        <p:spPr>
          <a:xfrm>
            <a:off x="1679611" y="5810250"/>
            <a:ext cx="5711823" cy="533400"/>
          </a:xfrm>
        </p:spPr>
        <p:txBody>
          <a:bodyPr>
            <a:normAutofit/>
          </a:bodyPr>
          <a:lstStyle>
            <a:lvl1pPr marL="0" indent="0" algn="ctr">
              <a:buNone/>
              <a:defRPr sz="1600"/>
            </a:lvl1pPr>
            <a:lvl2pPr marL="455773" indent="0">
              <a:buNone/>
              <a:defRPr sz="1200"/>
            </a:lvl2pPr>
            <a:lvl3pPr marL="911558" indent="0">
              <a:buNone/>
              <a:defRPr sz="1000"/>
            </a:lvl3pPr>
            <a:lvl4pPr marL="1367349" indent="0">
              <a:buNone/>
              <a:defRPr sz="900"/>
            </a:lvl4pPr>
            <a:lvl5pPr marL="1823116" indent="0">
              <a:buNone/>
              <a:defRPr sz="900"/>
            </a:lvl5pPr>
            <a:lvl6pPr marL="2278888" indent="0">
              <a:buNone/>
              <a:defRPr sz="900"/>
            </a:lvl6pPr>
            <a:lvl7pPr marL="2734674" indent="0">
              <a:buNone/>
              <a:defRPr sz="900"/>
            </a:lvl7pPr>
            <a:lvl8pPr marL="3190455" indent="0">
              <a:buNone/>
              <a:defRPr sz="900"/>
            </a:lvl8pPr>
            <a:lvl9pPr marL="364623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89024338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49981379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2" y="274672"/>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33" y="274672"/>
            <a:ext cx="6019801"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28751260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1" y="609602"/>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1" y="4953001"/>
            <a:ext cx="6400801" cy="1219200"/>
          </a:xfrm>
        </p:spPr>
        <p:txBody>
          <a:bodyPr>
            <a:normAutofit/>
          </a:bodyPr>
          <a:lstStyle>
            <a:lvl1pPr marL="0" indent="0" algn="ctr">
              <a:buNone/>
              <a:defRPr sz="2400">
                <a:solidFill>
                  <a:schemeClr val="tx1">
                    <a:tint val="75000"/>
                  </a:schemeClr>
                </a:solidFill>
              </a:defRPr>
            </a:lvl1pPr>
            <a:lvl2pPr marL="456379" indent="0" algn="ctr">
              <a:buNone/>
              <a:defRPr>
                <a:solidFill>
                  <a:schemeClr val="tx1">
                    <a:tint val="75000"/>
                  </a:schemeClr>
                </a:solidFill>
              </a:defRPr>
            </a:lvl2pPr>
            <a:lvl3pPr marL="912773" indent="0" algn="ctr">
              <a:buNone/>
              <a:defRPr>
                <a:solidFill>
                  <a:schemeClr val="tx1">
                    <a:tint val="75000"/>
                  </a:schemeClr>
                </a:solidFill>
              </a:defRPr>
            </a:lvl3pPr>
            <a:lvl4pPr marL="1369165" indent="0" algn="ctr">
              <a:buNone/>
              <a:defRPr>
                <a:solidFill>
                  <a:schemeClr val="tx1">
                    <a:tint val="75000"/>
                  </a:schemeClr>
                </a:solidFill>
              </a:defRPr>
            </a:lvl4pPr>
            <a:lvl5pPr marL="1825546" indent="0" algn="ctr">
              <a:buNone/>
              <a:defRPr>
                <a:solidFill>
                  <a:schemeClr val="tx1">
                    <a:tint val="75000"/>
                  </a:schemeClr>
                </a:solidFill>
              </a:defRPr>
            </a:lvl5pPr>
            <a:lvl6pPr marL="2281927" indent="0" algn="ctr">
              <a:buNone/>
              <a:defRPr>
                <a:solidFill>
                  <a:schemeClr val="tx1">
                    <a:tint val="75000"/>
                  </a:schemeClr>
                </a:solidFill>
              </a:defRPr>
            </a:lvl6pPr>
            <a:lvl7pPr marL="2738318" indent="0" algn="ctr">
              <a:buNone/>
              <a:defRPr>
                <a:solidFill>
                  <a:schemeClr val="tx1">
                    <a:tint val="75000"/>
                  </a:schemeClr>
                </a:solidFill>
              </a:defRPr>
            </a:lvl7pPr>
            <a:lvl8pPr marL="3194702" indent="0" algn="ctr">
              <a:buNone/>
              <a:defRPr>
                <a:solidFill>
                  <a:schemeClr val="tx1">
                    <a:tint val="75000"/>
                  </a:schemeClr>
                </a:solidFill>
              </a:defRPr>
            </a:lvl8pPr>
            <a:lvl9pPr marL="3651088"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Slide Number Placeholder 7"/>
          <p:cNvSpPr>
            <a:spLocks noGrp="1"/>
          </p:cNvSpPr>
          <p:nvPr>
            <p:ph type="sldNum" sz="quarter" idx="11"/>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Footer Placeholder 8"/>
          <p:cNvSpPr>
            <a:spLocks noGrp="1"/>
          </p:cNvSpPr>
          <p:nvPr>
            <p:ph type="ftr" sz="quarter" idx="12"/>
          </p:nvPr>
        </p:nvSpPr>
        <p:spPr/>
        <p:txBody>
          <a:bodyPr/>
          <a:lstStyle/>
          <a:p>
            <a:endParaRPr lang="ru-RU">
              <a:solidFill>
                <a:prstClr val="black">
                  <a:lumMod val="65000"/>
                  <a:lumOff val="35000"/>
                </a:prstClr>
              </a:solidFill>
            </a:endParaRPr>
          </a:p>
        </p:txBody>
      </p:sp>
    </p:spTree>
    <p:extLst>
      <p:ext uri="{BB962C8B-B14F-4D97-AF65-F5344CB8AC3E}">
        <p14:creationId xmlns:p14="http://schemas.microsoft.com/office/powerpoint/2010/main" val="29762006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58922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4" y="1371619"/>
            <a:ext cx="7772400" cy="2505075"/>
          </a:xfrm>
        </p:spPr>
        <p:txBody>
          <a:bodyPr anchor="b"/>
          <a:lstStyle>
            <a:lvl1pPr algn="ctr" defTabSz="912773"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4" y="4068764"/>
            <a:ext cx="7772400" cy="1131887"/>
          </a:xfrm>
        </p:spPr>
        <p:txBody>
          <a:bodyPr anchor="t"/>
          <a:lstStyle>
            <a:lvl1pPr marL="0" indent="0" algn="ctr">
              <a:buNone/>
              <a:defRPr sz="2100">
                <a:solidFill>
                  <a:schemeClr val="tx1">
                    <a:tint val="75000"/>
                  </a:schemeClr>
                </a:solidFill>
              </a:defRPr>
            </a:lvl1pPr>
            <a:lvl2pPr marL="456379" indent="0">
              <a:buNone/>
              <a:defRPr sz="1800">
                <a:solidFill>
                  <a:schemeClr val="tx1">
                    <a:tint val="75000"/>
                  </a:schemeClr>
                </a:solidFill>
              </a:defRPr>
            </a:lvl2pPr>
            <a:lvl3pPr marL="912773" indent="0">
              <a:buNone/>
              <a:defRPr sz="1600">
                <a:solidFill>
                  <a:schemeClr val="tx1">
                    <a:tint val="75000"/>
                  </a:schemeClr>
                </a:solidFill>
              </a:defRPr>
            </a:lvl3pPr>
            <a:lvl4pPr marL="1369165" indent="0">
              <a:buNone/>
              <a:defRPr sz="1400">
                <a:solidFill>
                  <a:schemeClr val="tx1">
                    <a:tint val="75000"/>
                  </a:schemeClr>
                </a:solidFill>
              </a:defRPr>
            </a:lvl4pPr>
            <a:lvl5pPr marL="1825546" indent="0">
              <a:buNone/>
              <a:defRPr sz="1400">
                <a:solidFill>
                  <a:schemeClr val="tx1">
                    <a:tint val="75000"/>
                  </a:schemeClr>
                </a:solidFill>
              </a:defRPr>
            </a:lvl5pPr>
            <a:lvl6pPr marL="2281927" indent="0">
              <a:buNone/>
              <a:defRPr sz="1400">
                <a:solidFill>
                  <a:schemeClr val="tx1">
                    <a:tint val="75000"/>
                  </a:schemeClr>
                </a:solidFill>
              </a:defRPr>
            </a:lvl6pPr>
            <a:lvl7pPr marL="2738318" indent="0">
              <a:buNone/>
              <a:defRPr sz="1400">
                <a:solidFill>
                  <a:schemeClr val="tx1">
                    <a:tint val="75000"/>
                  </a:schemeClr>
                </a:solidFill>
              </a:defRPr>
            </a:lvl7pPr>
            <a:lvl8pPr marL="3194702" indent="0">
              <a:buNone/>
              <a:defRPr sz="1400">
                <a:solidFill>
                  <a:schemeClr val="tx1">
                    <a:tint val="75000"/>
                  </a:schemeClr>
                </a:solidFill>
              </a:defRPr>
            </a:lvl8pPr>
            <a:lvl9pPr marL="3651088"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7" name="Oval 6"/>
          <p:cNvSpPr/>
          <p:nvPr/>
        </p:nvSpPr>
        <p:spPr>
          <a:xfrm>
            <a:off x="4495802"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279" tIns="45640" rIns="91279" bIns="45640" rtlCol="0" anchor="ctr"/>
          <a:lstStyle/>
          <a:p>
            <a:pPr algn="ctr" defTabSz="912773"/>
            <a:endParaRPr lang="en-US">
              <a:solidFill>
                <a:prstClr val="white"/>
              </a:solidFill>
            </a:endParaRPr>
          </a:p>
        </p:txBody>
      </p:sp>
      <p:sp>
        <p:nvSpPr>
          <p:cNvPr id="8" name="Oval 7"/>
          <p:cNvSpPr/>
          <p:nvPr/>
        </p:nvSpPr>
        <p:spPr>
          <a:xfrm>
            <a:off x="4695825"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279" tIns="45640" rIns="91279" bIns="45640" rtlCol="0" anchor="ctr"/>
          <a:lstStyle/>
          <a:p>
            <a:pPr algn="ctr" defTabSz="912773"/>
            <a:endParaRPr lang="en-US">
              <a:solidFill>
                <a:prstClr val="white"/>
              </a:solidFill>
            </a:endParaRPr>
          </a:p>
        </p:txBody>
      </p:sp>
      <p:sp>
        <p:nvSpPr>
          <p:cNvPr id="9" name="Oval 8"/>
          <p:cNvSpPr/>
          <p:nvPr/>
        </p:nvSpPr>
        <p:spPr>
          <a:xfrm>
            <a:off x="4296729"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279" tIns="45640" rIns="91279" bIns="45640" rtlCol="0" anchor="ctr"/>
          <a:lstStyle/>
          <a:p>
            <a:pPr algn="ctr" defTabSz="912773"/>
            <a:endParaRPr lang="en-US">
              <a:solidFill>
                <a:prstClr val="white"/>
              </a:solidFill>
            </a:endParaRPr>
          </a:p>
        </p:txBody>
      </p:sp>
    </p:spTree>
    <p:extLst>
      <p:ext uri="{BB962C8B-B14F-4D97-AF65-F5344CB8AC3E}">
        <p14:creationId xmlns:p14="http://schemas.microsoft.com/office/powerpoint/2010/main" val="24023992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2"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Content Placeholder 8"/>
          <p:cNvSpPr>
            <a:spLocks noGrp="1"/>
          </p:cNvSpPr>
          <p:nvPr>
            <p:ph sz="quarter" idx="13"/>
          </p:nvPr>
        </p:nvSpPr>
        <p:spPr>
          <a:xfrm>
            <a:off x="365759"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46846572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6379" indent="0">
              <a:buNone/>
              <a:defRPr sz="2100" b="1"/>
            </a:lvl2pPr>
            <a:lvl3pPr marL="912773" indent="0">
              <a:buNone/>
              <a:defRPr sz="1800" b="1"/>
            </a:lvl3pPr>
            <a:lvl4pPr marL="1369165" indent="0">
              <a:buNone/>
              <a:defRPr sz="1600" b="1"/>
            </a:lvl4pPr>
            <a:lvl5pPr marL="1825546" indent="0">
              <a:buNone/>
              <a:defRPr sz="1600" b="1"/>
            </a:lvl5pPr>
            <a:lvl6pPr marL="2281927" indent="0">
              <a:buNone/>
              <a:defRPr sz="1600" b="1"/>
            </a:lvl6pPr>
            <a:lvl7pPr marL="2738318" indent="0">
              <a:buNone/>
              <a:defRPr sz="1600" b="1"/>
            </a:lvl7pPr>
            <a:lvl8pPr marL="3194702" indent="0">
              <a:buNone/>
              <a:defRPr sz="1600" b="1"/>
            </a:lvl8pPr>
            <a:lvl9pPr marL="3651088"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1" y="1600200"/>
            <a:ext cx="4041775" cy="609600"/>
          </a:xfrm>
        </p:spPr>
        <p:txBody>
          <a:bodyPr anchor="b">
            <a:noAutofit/>
          </a:bodyPr>
          <a:lstStyle>
            <a:lvl1pPr marL="0" indent="0" algn="ctr">
              <a:buNone/>
              <a:defRPr sz="2400" b="0"/>
            </a:lvl1pPr>
            <a:lvl2pPr marL="456379" indent="0">
              <a:buNone/>
              <a:defRPr sz="2100" b="1"/>
            </a:lvl2pPr>
            <a:lvl3pPr marL="912773" indent="0">
              <a:buNone/>
              <a:defRPr sz="1800" b="1"/>
            </a:lvl3pPr>
            <a:lvl4pPr marL="1369165" indent="0">
              <a:buNone/>
              <a:defRPr sz="1600" b="1"/>
            </a:lvl4pPr>
            <a:lvl5pPr marL="1825546" indent="0">
              <a:buNone/>
              <a:defRPr sz="1600" b="1"/>
            </a:lvl5pPr>
            <a:lvl6pPr marL="2281927" indent="0">
              <a:buNone/>
              <a:defRPr sz="1600" b="1"/>
            </a:lvl6pPr>
            <a:lvl7pPr marL="2738318" indent="0">
              <a:buNone/>
              <a:defRPr sz="1600" b="1"/>
            </a:lvl7pPr>
            <a:lvl8pPr marL="3194702" indent="0">
              <a:buNone/>
              <a:defRPr sz="1600" b="1"/>
            </a:lvl8pPr>
            <a:lvl9pPr marL="3651088"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ru-RU">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11" name="Content Placeholder 10"/>
          <p:cNvSpPr>
            <a:spLocks noGrp="1"/>
          </p:cNvSpPr>
          <p:nvPr>
            <p:ph sz="quarter" idx="13"/>
          </p:nvPr>
        </p:nvSpPr>
        <p:spPr>
          <a:xfrm>
            <a:off x="457199"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50"/>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317842297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ru-RU">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27739722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ru-RU">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84558359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10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8" y="273052"/>
            <a:ext cx="4995862" cy="5853112"/>
          </a:xfrm>
        </p:spPr>
        <p:txBody>
          <a:bodyPr/>
          <a:lstStyle>
            <a:lvl1pPr>
              <a:defRPr sz="32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107" y="2438420"/>
            <a:ext cx="3008313" cy="3687763"/>
          </a:xfrm>
        </p:spPr>
        <p:txBody>
          <a:bodyPr>
            <a:normAutofit/>
          </a:bodyPr>
          <a:lstStyle>
            <a:lvl1pPr marL="0" indent="0" algn="ctr">
              <a:lnSpc>
                <a:spcPct val="125000"/>
              </a:lnSpc>
              <a:buNone/>
              <a:defRPr sz="1600"/>
            </a:lvl1pPr>
            <a:lvl2pPr marL="456379" indent="0">
              <a:buNone/>
              <a:defRPr sz="1200"/>
            </a:lvl2pPr>
            <a:lvl3pPr marL="912773" indent="0">
              <a:buNone/>
              <a:defRPr sz="1000"/>
            </a:lvl3pPr>
            <a:lvl4pPr marL="1369165" indent="0">
              <a:buNone/>
              <a:defRPr sz="900"/>
            </a:lvl4pPr>
            <a:lvl5pPr marL="1825546" indent="0">
              <a:buNone/>
              <a:defRPr sz="900"/>
            </a:lvl5pPr>
            <a:lvl6pPr marL="2281927" indent="0">
              <a:buNone/>
              <a:defRPr sz="900"/>
            </a:lvl6pPr>
            <a:lvl7pPr marL="2738318" indent="0">
              <a:buNone/>
              <a:defRPr sz="900"/>
            </a:lvl7pPr>
            <a:lvl8pPr marL="3194702" indent="0">
              <a:buNone/>
              <a:defRPr sz="900"/>
            </a:lvl8pPr>
            <a:lvl9pPr marL="3651088"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79944246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96" y="228601"/>
            <a:ext cx="5711823" cy="895349"/>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1"/>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6379" indent="0">
              <a:buNone/>
              <a:defRPr sz="2800"/>
            </a:lvl2pPr>
            <a:lvl3pPr marL="912773" indent="0">
              <a:buNone/>
              <a:defRPr sz="2400"/>
            </a:lvl3pPr>
            <a:lvl4pPr marL="1369165" indent="0">
              <a:buNone/>
              <a:defRPr sz="2100"/>
            </a:lvl4pPr>
            <a:lvl5pPr marL="1825546" indent="0">
              <a:buNone/>
              <a:defRPr sz="2100"/>
            </a:lvl5pPr>
            <a:lvl6pPr marL="2281927" indent="0">
              <a:buNone/>
              <a:defRPr sz="2100"/>
            </a:lvl6pPr>
            <a:lvl7pPr marL="2738318" indent="0">
              <a:buNone/>
              <a:defRPr sz="2100"/>
            </a:lvl7pPr>
            <a:lvl8pPr marL="3194702" indent="0">
              <a:buNone/>
              <a:defRPr sz="2100"/>
            </a:lvl8pPr>
            <a:lvl9pPr marL="3651088" indent="0">
              <a:buNone/>
              <a:defRPr sz="2100"/>
            </a:lvl9pPr>
          </a:lstStyle>
          <a:p>
            <a:r>
              <a:rPr lang="ru-RU" smtClean="0"/>
              <a:t>Вставка рисунка</a:t>
            </a:r>
            <a:endParaRPr lang="en-US" dirty="0"/>
          </a:p>
        </p:txBody>
      </p:sp>
      <p:sp>
        <p:nvSpPr>
          <p:cNvPr id="4" name="Text Placeholder 3"/>
          <p:cNvSpPr>
            <a:spLocks noGrp="1"/>
          </p:cNvSpPr>
          <p:nvPr>
            <p:ph type="body" sz="half" idx="2"/>
          </p:nvPr>
        </p:nvSpPr>
        <p:spPr>
          <a:xfrm>
            <a:off x="1679596" y="5810250"/>
            <a:ext cx="5711823" cy="533400"/>
          </a:xfrm>
        </p:spPr>
        <p:txBody>
          <a:bodyPr>
            <a:normAutofit/>
          </a:bodyPr>
          <a:lstStyle>
            <a:lvl1pPr marL="0" indent="0" algn="ctr">
              <a:buNone/>
              <a:defRPr sz="1600"/>
            </a:lvl1pPr>
            <a:lvl2pPr marL="456379" indent="0">
              <a:buNone/>
              <a:defRPr sz="1200"/>
            </a:lvl2pPr>
            <a:lvl3pPr marL="912773" indent="0">
              <a:buNone/>
              <a:defRPr sz="1000"/>
            </a:lvl3pPr>
            <a:lvl4pPr marL="1369165" indent="0">
              <a:buNone/>
              <a:defRPr sz="900"/>
            </a:lvl4pPr>
            <a:lvl5pPr marL="1825546" indent="0">
              <a:buNone/>
              <a:defRPr sz="900"/>
            </a:lvl5pPr>
            <a:lvl6pPr marL="2281927" indent="0">
              <a:buNone/>
              <a:defRPr sz="900"/>
            </a:lvl6pPr>
            <a:lvl7pPr marL="2738318" indent="0">
              <a:buNone/>
              <a:defRPr sz="900"/>
            </a:lvl7pPr>
            <a:lvl8pPr marL="3194702" indent="0">
              <a:buNone/>
              <a:defRPr sz="900"/>
            </a:lvl8pPr>
            <a:lvl9pPr marL="3651088"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18991453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405682801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2" y="274657"/>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18" y="274657"/>
            <a:ext cx="6019801"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8821095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1" y="609602"/>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0" y="4953001"/>
            <a:ext cx="6400801" cy="1219200"/>
          </a:xfrm>
        </p:spPr>
        <p:txBody>
          <a:bodyPr>
            <a:normAutofit/>
          </a:bodyPr>
          <a:lstStyle>
            <a:lvl1pPr marL="0" indent="0" algn="ctr">
              <a:buNone/>
              <a:defRPr sz="2400">
                <a:solidFill>
                  <a:schemeClr val="tx1">
                    <a:tint val="75000"/>
                  </a:schemeClr>
                </a:solidFill>
              </a:defRPr>
            </a:lvl1pPr>
            <a:lvl2pPr marL="457157" indent="0" algn="ctr">
              <a:buNone/>
              <a:defRPr>
                <a:solidFill>
                  <a:schemeClr val="tx1">
                    <a:tint val="75000"/>
                  </a:schemeClr>
                </a:solidFill>
              </a:defRPr>
            </a:lvl2pPr>
            <a:lvl3pPr marL="914312" indent="0" algn="ctr">
              <a:buNone/>
              <a:defRPr>
                <a:solidFill>
                  <a:schemeClr val="tx1">
                    <a:tint val="75000"/>
                  </a:schemeClr>
                </a:solidFill>
              </a:defRPr>
            </a:lvl3pPr>
            <a:lvl4pPr marL="1371469" indent="0" algn="ctr">
              <a:buNone/>
              <a:defRPr>
                <a:solidFill>
                  <a:schemeClr val="tx1">
                    <a:tint val="75000"/>
                  </a:schemeClr>
                </a:solidFill>
              </a:defRPr>
            </a:lvl4pPr>
            <a:lvl5pPr marL="1828624" indent="0" algn="ctr">
              <a:buNone/>
              <a:defRPr>
                <a:solidFill>
                  <a:schemeClr val="tx1">
                    <a:tint val="75000"/>
                  </a:schemeClr>
                </a:solidFill>
              </a:defRPr>
            </a:lvl5pPr>
            <a:lvl6pPr marL="2285781" indent="0" algn="ctr">
              <a:buNone/>
              <a:defRPr>
                <a:solidFill>
                  <a:schemeClr val="tx1">
                    <a:tint val="75000"/>
                  </a:schemeClr>
                </a:solidFill>
              </a:defRPr>
            </a:lvl6pPr>
            <a:lvl7pPr marL="2742936" indent="0" algn="ctr">
              <a:buNone/>
              <a:defRPr>
                <a:solidFill>
                  <a:schemeClr val="tx1">
                    <a:tint val="75000"/>
                  </a:schemeClr>
                </a:solidFill>
              </a:defRPr>
            </a:lvl7pPr>
            <a:lvl8pPr marL="3200093" indent="0" algn="ctr">
              <a:buNone/>
              <a:defRPr>
                <a:solidFill>
                  <a:schemeClr val="tx1">
                    <a:tint val="75000"/>
                  </a:schemeClr>
                </a:solidFill>
              </a:defRPr>
            </a:lvl8pPr>
            <a:lvl9pPr marL="3657248"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Slide Number Placeholder 7"/>
          <p:cNvSpPr>
            <a:spLocks noGrp="1"/>
          </p:cNvSpPr>
          <p:nvPr>
            <p:ph type="sldNum" sz="quarter" idx="11"/>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Footer Placeholder 8"/>
          <p:cNvSpPr>
            <a:spLocks noGrp="1"/>
          </p:cNvSpPr>
          <p:nvPr>
            <p:ph type="ftr" sz="quarter" idx="12"/>
          </p:nvPr>
        </p:nvSpPr>
        <p:spPr/>
        <p:txBody>
          <a:bodyPr/>
          <a:lstStyle/>
          <a:p>
            <a:endParaRPr lang="ru-RU">
              <a:solidFill>
                <a:prstClr val="black">
                  <a:lumMod val="65000"/>
                  <a:lumOff val="35000"/>
                </a:prstClr>
              </a:solidFill>
            </a:endParaRPr>
          </a:p>
        </p:txBody>
      </p:sp>
    </p:spTree>
    <p:extLst>
      <p:ext uri="{BB962C8B-B14F-4D97-AF65-F5344CB8AC3E}">
        <p14:creationId xmlns:p14="http://schemas.microsoft.com/office/powerpoint/2010/main" val="81521744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50393927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4" y="1371600"/>
            <a:ext cx="7772400" cy="2505075"/>
          </a:xfrm>
        </p:spPr>
        <p:txBody>
          <a:bodyPr anchor="b"/>
          <a:lstStyle>
            <a:lvl1pPr algn="ctr" defTabSz="914312"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4" y="4068764"/>
            <a:ext cx="7772400" cy="1131887"/>
          </a:xfrm>
        </p:spPr>
        <p:txBody>
          <a:bodyPr anchor="t"/>
          <a:lstStyle>
            <a:lvl1pPr marL="0" indent="0" algn="ctr">
              <a:buNone/>
              <a:defRPr sz="2100">
                <a:solidFill>
                  <a:schemeClr val="tx1">
                    <a:tint val="75000"/>
                  </a:schemeClr>
                </a:solidFill>
              </a:defRPr>
            </a:lvl1pPr>
            <a:lvl2pPr marL="457157" indent="0">
              <a:buNone/>
              <a:defRPr sz="1800">
                <a:solidFill>
                  <a:schemeClr val="tx1">
                    <a:tint val="75000"/>
                  </a:schemeClr>
                </a:solidFill>
              </a:defRPr>
            </a:lvl2pPr>
            <a:lvl3pPr marL="914312" indent="0">
              <a:buNone/>
              <a:defRPr sz="1600">
                <a:solidFill>
                  <a:schemeClr val="tx1">
                    <a:tint val="75000"/>
                  </a:schemeClr>
                </a:solidFill>
              </a:defRPr>
            </a:lvl3pPr>
            <a:lvl4pPr marL="1371469" indent="0">
              <a:buNone/>
              <a:defRPr sz="1400">
                <a:solidFill>
                  <a:schemeClr val="tx1">
                    <a:tint val="75000"/>
                  </a:schemeClr>
                </a:solidFill>
              </a:defRPr>
            </a:lvl4pPr>
            <a:lvl5pPr marL="1828624" indent="0">
              <a:buNone/>
              <a:defRPr sz="1400">
                <a:solidFill>
                  <a:schemeClr val="tx1">
                    <a:tint val="75000"/>
                  </a:schemeClr>
                </a:solidFill>
              </a:defRPr>
            </a:lvl5pPr>
            <a:lvl6pPr marL="2285781" indent="0">
              <a:buNone/>
              <a:defRPr sz="1400">
                <a:solidFill>
                  <a:schemeClr val="tx1">
                    <a:tint val="75000"/>
                  </a:schemeClr>
                </a:solidFill>
              </a:defRPr>
            </a:lvl6pPr>
            <a:lvl7pPr marL="2742936" indent="0">
              <a:buNone/>
              <a:defRPr sz="1400">
                <a:solidFill>
                  <a:schemeClr val="tx1">
                    <a:tint val="75000"/>
                  </a:schemeClr>
                </a:solidFill>
              </a:defRPr>
            </a:lvl7pPr>
            <a:lvl8pPr marL="3200093" indent="0">
              <a:buNone/>
              <a:defRPr sz="1400">
                <a:solidFill>
                  <a:schemeClr val="tx1">
                    <a:tint val="75000"/>
                  </a:schemeClr>
                </a:solidFill>
              </a:defRPr>
            </a:lvl8pPr>
            <a:lvl9pPr marL="3657248"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7" name="Oval 6"/>
          <p:cNvSpPr/>
          <p:nvPr/>
        </p:nvSpPr>
        <p:spPr>
          <a:xfrm>
            <a:off x="4495801"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defTabSz="914312"/>
            <a:endParaRPr lang="en-US">
              <a:solidFill>
                <a:prstClr val="white"/>
              </a:solidFill>
            </a:endParaRPr>
          </a:p>
        </p:txBody>
      </p:sp>
      <p:sp>
        <p:nvSpPr>
          <p:cNvPr id="8" name="Oval 7"/>
          <p:cNvSpPr/>
          <p:nvPr/>
        </p:nvSpPr>
        <p:spPr>
          <a:xfrm>
            <a:off x="4695825"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defTabSz="914312"/>
            <a:endParaRPr lang="en-US">
              <a:solidFill>
                <a:prstClr val="white"/>
              </a:solidFill>
            </a:endParaRPr>
          </a:p>
        </p:txBody>
      </p:sp>
      <p:sp>
        <p:nvSpPr>
          <p:cNvPr id="9" name="Oval 8"/>
          <p:cNvSpPr/>
          <p:nvPr/>
        </p:nvSpPr>
        <p:spPr>
          <a:xfrm>
            <a:off x="4296729" y="3924300"/>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defTabSz="914312"/>
            <a:endParaRPr lang="en-US">
              <a:solidFill>
                <a:prstClr val="white"/>
              </a:solidFill>
            </a:endParaRPr>
          </a:p>
        </p:txBody>
      </p:sp>
    </p:spTree>
    <p:extLst>
      <p:ext uri="{BB962C8B-B14F-4D97-AF65-F5344CB8AC3E}">
        <p14:creationId xmlns:p14="http://schemas.microsoft.com/office/powerpoint/2010/main" val="166149416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2"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9" name="Content Placeholder 8"/>
          <p:cNvSpPr>
            <a:spLocks noGrp="1"/>
          </p:cNvSpPr>
          <p:nvPr>
            <p:ph sz="quarter" idx="13"/>
          </p:nvPr>
        </p:nvSpPr>
        <p:spPr>
          <a:xfrm>
            <a:off x="365759"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71807545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157" indent="0">
              <a:buNone/>
              <a:defRPr sz="2100" b="1"/>
            </a:lvl2pPr>
            <a:lvl3pPr marL="914312" indent="0">
              <a:buNone/>
              <a:defRPr sz="1800" b="1"/>
            </a:lvl3pPr>
            <a:lvl4pPr marL="1371469" indent="0">
              <a:buNone/>
              <a:defRPr sz="1600" b="1"/>
            </a:lvl4pPr>
            <a:lvl5pPr marL="1828624" indent="0">
              <a:buNone/>
              <a:defRPr sz="1600" b="1"/>
            </a:lvl5pPr>
            <a:lvl6pPr marL="2285781" indent="0">
              <a:buNone/>
              <a:defRPr sz="1600" b="1"/>
            </a:lvl6pPr>
            <a:lvl7pPr marL="2742936" indent="0">
              <a:buNone/>
              <a:defRPr sz="1600" b="1"/>
            </a:lvl7pPr>
            <a:lvl8pPr marL="3200093" indent="0">
              <a:buNone/>
              <a:defRPr sz="1600" b="1"/>
            </a:lvl8pPr>
            <a:lvl9pPr marL="3657248"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1" y="1600200"/>
            <a:ext cx="4041775" cy="609600"/>
          </a:xfrm>
        </p:spPr>
        <p:txBody>
          <a:bodyPr anchor="b">
            <a:noAutofit/>
          </a:bodyPr>
          <a:lstStyle>
            <a:lvl1pPr marL="0" indent="0" algn="ctr">
              <a:buNone/>
              <a:defRPr sz="2400" b="0"/>
            </a:lvl1pPr>
            <a:lvl2pPr marL="457157" indent="0">
              <a:buNone/>
              <a:defRPr sz="2100" b="1"/>
            </a:lvl2pPr>
            <a:lvl3pPr marL="914312" indent="0">
              <a:buNone/>
              <a:defRPr sz="1800" b="1"/>
            </a:lvl3pPr>
            <a:lvl4pPr marL="1371469" indent="0">
              <a:buNone/>
              <a:defRPr sz="1600" b="1"/>
            </a:lvl4pPr>
            <a:lvl5pPr marL="1828624" indent="0">
              <a:buNone/>
              <a:defRPr sz="1600" b="1"/>
            </a:lvl5pPr>
            <a:lvl6pPr marL="2285781" indent="0">
              <a:buNone/>
              <a:defRPr sz="1600" b="1"/>
            </a:lvl6pPr>
            <a:lvl7pPr marL="2742936" indent="0">
              <a:buNone/>
              <a:defRPr sz="1600" b="1"/>
            </a:lvl7pPr>
            <a:lvl8pPr marL="3200093" indent="0">
              <a:buNone/>
              <a:defRPr sz="1600" b="1"/>
            </a:lvl8pPr>
            <a:lvl9pPr marL="3657248"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ru-RU">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
        <p:nvSpPr>
          <p:cNvPr id="11" name="Content Placeholder 10"/>
          <p:cNvSpPr>
            <a:spLocks noGrp="1"/>
          </p:cNvSpPr>
          <p:nvPr>
            <p:ph sz="quarter" idx="13"/>
          </p:nvPr>
        </p:nvSpPr>
        <p:spPr>
          <a:xfrm>
            <a:off x="457199"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49"/>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321914550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ru-RU">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316823984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ru-RU">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290448931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8"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8" y="273052"/>
            <a:ext cx="4995862" cy="5853112"/>
          </a:xfrm>
        </p:spPr>
        <p:txBody>
          <a:bodyPr/>
          <a:lstStyle>
            <a:lvl1pPr>
              <a:defRPr sz="32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088" y="2438401"/>
            <a:ext cx="3008313" cy="3687763"/>
          </a:xfrm>
        </p:spPr>
        <p:txBody>
          <a:bodyPr>
            <a:normAutofit/>
          </a:bodyPr>
          <a:lstStyle>
            <a:lvl1pPr marL="0" indent="0" algn="ctr">
              <a:lnSpc>
                <a:spcPct val="125000"/>
              </a:lnSpc>
              <a:buNone/>
              <a:defRPr sz="1600"/>
            </a:lvl1pPr>
            <a:lvl2pPr marL="457157" indent="0">
              <a:buNone/>
              <a:defRPr sz="1200"/>
            </a:lvl2pPr>
            <a:lvl3pPr marL="914312" indent="0">
              <a:buNone/>
              <a:defRPr sz="1000"/>
            </a:lvl3pPr>
            <a:lvl4pPr marL="1371469" indent="0">
              <a:buNone/>
              <a:defRPr sz="900"/>
            </a:lvl4pPr>
            <a:lvl5pPr marL="1828624" indent="0">
              <a:buNone/>
              <a:defRPr sz="900"/>
            </a:lvl5pPr>
            <a:lvl6pPr marL="2285781" indent="0">
              <a:buNone/>
              <a:defRPr sz="900"/>
            </a:lvl6pPr>
            <a:lvl7pPr marL="2742936" indent="0">
              <a:buNone/>
              <a:defRPr sz="900"/>
            </a:lvl7pPr>
            <a:lvl8pPr marL="3200093" indent="0">
              <a:buNone/>
              <a:defRPr sz="900"/>
            </a:lvl8pPr>
            <a:lvl9pPr marL="3657248"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420236009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7" y="228601"/>
            <a:ext cx="5711823" cy="895349"/>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1"/>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157" indent="0">
              <a:buNone/>
              <a:defRPr sz="2800"/>
            </a:lvl2pPr>
            <a:lvl3pPr marL="914312" indent="0">
              <a:buNone/>
              <a:defRPr sz="2400"/>
            </a:lvl3pPr>
            <a:lvl4pPr marL="1371469" indent="0">
              <a:buNone/>
              <a:defRPr sz="2100"/>
            </a:lvl4pPr>
            <a:lvl5pPr marL="1828624" indent="0">
              <a:buNone/>
              <a:defRPr sz="2100"/>
            </a:lvl5pPr>
            <a:lvl6pPr marL="2285781" indent="0">
              <a:buNone/>
              <a:defRPr sz="2100"/>
            </a:lvl6pPr>
            <a:lvl7pPr marL="2742936" indent="0">
              <a:buNone/>
              <a:defRPr sz="2100"/>
            </a:lvl7pPr>
            <a:lvl8pPr marL="3200093" indent="0">
              <a:buNone/>
              <a:defRPr sz="2100"/>
            </a:lvl8pPr>
            <a:lvl9pPr marL="3657248" indent="0">
              <a:buNone/>
              <a:defRPr sz="2100"/>
            </a:lvl9pPr>
          </a:lstStyle>
          <a:p>
            <a:r>
              <a:rPr lang="ru-RU" smtClean="0"/>
              <a:t>Вставка рисунка</a:t>
            </a:r>
            <a:endParaRPr lang="en-US" dirty="0"/>
          </a:p>
        </p:txBody>
      </p:sp>
      <p:sp>
        <p:nvSpPr>
          <p:cNvPr id="4" name="Text Placeholder 3"/>
          <p:cNvSpPr>
            <a:spLocks noGrp="1"/>
          </p:cNvSpPr>
          <p:nvPr>
            <p:ph type="body" sz="half" idx="2"/>
          </p:nvPr>
        </p:nvSpPr>
        <p:spPr>
          <a:xfrm>
            <a:off x="1679577" y="5810250"/>
            <a:ext cx="5711823" cy="533400"/>
          </a:xfrm>
        </p:spPr>
        <p:txBody>
          <a:bodyPr>
            <a:normAutofit/>
          </a:bodyPr>
          <a:lstStyle>
            <a:lvl1pPr marL="0" indent="0" algn="ctr">
              <a:buNone/>
              <a:defRPr sz="1600"/>
            </a:lvl1pPr>
            <a:lvl2pPr marL="457157" indent="0">
              <a:buNone/>
              <a:defRPr sz="1200"/>
            </a:lvl2pPr>
            <a:lvl3pPr marL="914312" indent="0">
              <a:buNone/>
              <a:defRPr sz="1000"/>
            </a:lvl3pPr>
            <a:lvl4pPr marL="1371469" indent="0">
              <a:buNone/>
              <a:defRPr sz="900"/>
            </a:lvl4pPr>
            <a:lvl5pPr marL="1828624" indent="0">
              <a:buNone/>
              <a:defRPr sz="900"/>
            </a:lvl5pPr>
            <a:lvl6pPr marL="2285781" indent="0">
              <a:buNone/>
              <a:defRPr sz="900"/>
            </a:lvl6pPr>
            <a:lvl7pPr marL="2742936" indent="0">
              <a:buNone/>
              <a:defRPr sz="900"/>
            </a:lvl7pPr>
            <a:lvl8pPr marL="3200093" indent="0">
              <a:buNone/>
              <a:defRPr sz="900"/>
            </a:lvl8pPr>
            <a:lvl9pPr marL="3657248"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ru-RU">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21512128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278875340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199" y="274638"/>
            <a:ext cx="6019801"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97377C3-9EE4-40AA-9621-65EEC92C2408}" type="datetimeFigureOut">
              <a:rPr lang="ru-RU" smtClean="0">
                <a:solidFill>
                  <a:prstClr val="black">
                    <a:lumMod val="65000"/>
                    <a:lumOff val="35000"/>
                  </a:prstClr>
                </a:solidFill>
              </a:rPr>
              <a:pPr/>
              <a:t>18.03.2022</a:t>
            </a:fld>
            <a:endParaRPr lang="ru-RU">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ru-RU">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5DD9FA95-35B5-4524-B0E0-335CDDD3CCA4}" type="slidenum">
              <a:rPr lang="ru-RU" smtClean="0">
                <a:solidFill>
                  <a:prstClr val="black">
                    <a:lumMod val="65000"/>
                    <a:lumOff val="35000"/>
                  </a:prstClr>
                </a:solidFill>
              </a:rPr>
              <a:pPr/>
              <a:t>‹#›</a:t>
            </a:fld>
            <a:endParaRPr lang="ru-RU">
              <a:solidFill>
                <a:prstClr val="black">
                  <a:lumMod val="65000"/>
                  <a:lumOff val="35000"/>
                </a:prstClr>
              </a:solidFill>
            </a:endParaRPr>
          </a:p>
        </p:txBody>
      </p:sp>
    </p:spTree>
    <p:extLst>
      <p:ext uri="{BB962C8B-B14F-4D97-AF65-F5344CB8AC3E}">
        <p14:creationId xmlns:p14="http://schemas.microsoft.com/office/powerpoint/2010/main" val="121156465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Пустой слайд">
    <p:spTree>
      <p:nvGrpSpPr>
        <p:cNvPr id="1" name=""/>
        <p:cNvGrpSpPr/>
        <p:nvPr/>
      </p:nvGrpSpPr>
      <p:grpSpPr>
        <a:xfrm>
          <a:off x="0" y="0"/>
          <a:ext cx="0" cy="0"/>
          <a:chOff x="0" y="0"/>
          <a:chExt cx="0" cy="0"/>
        </a:xfrm>
      </p:grpSpPr>
      <p:sp>
        <p:nvSpPr>
          <p:cNvPr id="78" name="Текст 77">
            <a:extLst>
              <a:ext uri="{FF2B5EF4-FFF2-40B4-BE49-F238E27FC236}">
                <a16:creationId xmlns:a16="http://schemas.microsoft.com/office/drawing/2014/main" xmlns="" id="{0B092376-293D-814E-8504-10AD3FC6C33F}"/>
              </a:ext>
            </a:extLst>
          </p:cNvPr>
          <p:cNvSpPr>
            <a:spLocks noGrp="1"/>
          </p:cNvSpPr>
          <p:nvPr>
            <p:ph type="body" sz="quarter" idx="10"/>
          </p:nvPr>
        </p:nvSpPr>
        <p:spPr>
          <a:xfrm>
            <a:off x="2594275" y="920887"/>
            <a:ext cx="1562100" cy="990600"/>
          </a:xfrm>
          <a:gradFill flip="none" rotWithShape="1">
            <a:gsLst>
              <a:gs pos="0">
                <a:srgbClr val="D3D3D3">
                  <a:alpha val="72549"/>
                </a:srgbClr>
              </a:gs>
              <a:gs pos="100000">
                <a:srgbClr val="FFFFFF">
                  <a:alpha val="0"/>
                </a:srgbClr>
              </a:gs>
            </a:gsLst>
            <a:lin ang="0" scaled="1"/>
            <a:tileRect/>
          </a:gradFill>
          <a:ln w="9525">
            <a:noFill/>
            <a:miter lim="800000"/>
            <a:headEnd/>
            <a:tailEnd/>
          </a:ln>
          <a:effectLst/>
        </p:spPr>
        <p:txBody>
          <a:bodyPr rtlCol="0"/>
          <a:lstStyle>
            <a:lvl1pPr marL="0" indent="0" algn="l">
              <a:buNone/>
              <a:defRPr lang="en-US" sz="1400" dirty="0" smtClean="0">
                <a:solidFill>
                  <a:srgbClr val="404040"/>
                </a:solidFill>
                <a:latin typeface="+mn-lt"/>
              </a:defRPr>
            </a:lvl1pPr>
          </a:lstStyle>
          <a:p>
            <a:pPr marL="0" lvl="0" rtl="0">
              <a:lnSpc>
                <a:spcPct val="85000"/>
              </a:lnSpc>
            </a:pPr>
            <a:r>
              <a:rPr lang="ru-RU" smtClean="0"/>
              <a:t>Образец текста</a:t>
            </a:r>
          </a:p>
        </p:txBody>
      </p:sp>
      <p:sp>
        <p:nvSpPr>
          <p:cNvPr id="81" name="Текст 77">
            <a:extLst>
              <a:ext uri="{FF2B5EF4-FFF2-40B4-BE49-F238E27FC236}">
                <a16:creationId xmlns:a16="http://schemas.microsoft.com/office/drawing/2014/main" xmlns="" id="{B0998207-3F3B-9940-9A4A-F5C7E11A0CEB}"/>
              </a:ext>
            </a:extLst>
          </p:cNvPr>
          <p:cNvSpPr>
            <a:spLocks noGrp="1"/>
          </p:cNvSpPr>
          <p:nvPr>
            <p:ph type="body" sz="quarter" idx="11"/>
          </p:nvPr>
        </p:nvSpPr>
        <p:spPr>
          <a:xfrm>
            <a:off x="4187529" y="1220069"/>
            <a:ext cx="1562100" cy="990600"/>
          </a:xfrm>
          <a:gradFill flip="none" rotWithShape="1">
            <a:gsLst>
              <a:gs pos="0">
                <a:srgbClr val="D3D3D3">
                  <a:alpha val="72549"/>
                </a:srgbClr>
              </a:gs>
              <a:gs pos="100000">
                <a:srgbClr val="FFFFFF">
                  <a:alpha val="0"/>
                </a:srgbClr>
              </a:gs>
            </a:gsLst>
            <a:lin ang="0" scaled="1"/>
            <a:tileRect/>
          </a:gradFill>
          <a:ln w="9525">
            <a:noFill/>
            <a:miter lim="800000"/>
            <a:headEnd/>
            <a:tailEnd/>
          </a:ln>
          <a:effectLst/>
        </p:spPr>
        <p:txBody>
          <a:bodyPr rtlCol="0"/>
          <a:lstStyle>
            <a:lvl1pPr marL="0" indent="0" algn="l">
              <a:buNone/>
              <a:defRPr lang="en-US" sz="1400" dirty="0" smtClean="0">
                <a:solidFill>
                  <a:srgbClr val="404040"/>
                </a:solidFill>
                <a:latin typeface="+mn-lt"/>
              </a:defRPr>
            </a:lvl1pPr>
          </a:lstStyle>
          <a:p>
            <a:pPr marL="0" lvl="0" rtl="0">
              <a:lnSpc>
                <a:spcPct val="85000"/>
              </a:lnSpc>
            </a:pPr>
            <a:r>
              <a:rPr lang="ru-RU" smtClean="0"/>
              <a:t>Образец текста</a:t>
            </a:r>
          </a:p>
        </p:txBody>
      </p:sp>
      <p:sp>
        <p:nvSpPr>
          <p:cNvPr id="82" name="Текст 77">
            <a:extLst>
              <a:ext uri="{FF2B5EF4-FFF2-40B4-BE49-F238E27FC236}">
                <a16:creationId xmlns:a16="http://schemas.microsoft.com/office/drawing/2014/main" xmlns="" id="{9A62C131-98B4-A846-AE6C-DF6B5A743E18}"/>
              </a:ext>
            </a:extLst>
          </p:cNvPr>
          <p:cNvSpPr>
            <a:spLocks noGrp="1"/>
          </p:cNvSpPr>
          <p:nvPr>
            <p:ph type="body" sz="quarter" idx="12"/>
          </p:nvPr>
        </p:nvSpPr>
        <p:spPr>
          <a:xfrm>
            <a:off x="5779124" y="1608825"/>
            <a:ext cx="1562100" cy="990600"/>
          </a:xfrm>
          <a:gradFill flip="none" rotWithShape="1">
            <a:gsLst>
              <a:gs pos="0">
                <a:srgbClr val="D3D3D3">
                  <a:alpha val="72549"/>
                </a:srgbClr>
              </a:gs>
              <a:gs pos="100000">
                <a:srgbClr val="FFFFFF">
                  <a:alpha val="0"/>
                </a:srgbClr>
              </a:gs>
            </a:gsLst>
            <a:lin ang="0" scaled="1"/>
            <a:tileRect/>
          </a:gradFill>
          <a:ln w="9525">
            <a:noFill/>
            <a:miter lim="800000"/>
            <a:headEnd/>
            <a:tailEnd/>
          </a:ln>
          <a:effectLst/>
        </p:spPr>
        <p:txBody>
          <a:bodyPr rtlCol="0"/>
          <a:lstStyle>
            <a:lvl1pPr marL="0" indent="0" algn="l">
              <a:buNone/>
              <a:defRPr lang="en-US" sz="1400" dirty="0" smtClean="0">
                <a:solidFill>
                  <a:srgbClr val="404040"/>
                </a:solidFill>
                <a:latin typeface="+mn-lt"/>
              </a:defRPr>
            </a:lvl1pPr>
          </a:lstStyle>
          <a:p>
            <a:pPr marL="0" lvl="0" rtl="0">
              <a:lnSpc>
                <a:spcPct val="85000"/>
              </a:lnSpc>
            </a:pPr>
            <a:r>
              <a:rPr lang="ru-RU" smtClean="0"/>
              <a:t>Образец текста</a:t>
            </a:r>
          </a:p>
        </p:txBody>
      </p:sp>
      <p:sp>
        <p:nvSpPr>
          <p:cNvPr id="84" name="Текст 83">
            <a:extLst>
              <a:ext uri="{FF2B5EF4-FFF2-40B4-BE49-F238E27FC236}">
                <a16:creationId xmlns:a16="http://schemas.microsoft.com/office/drawing/2014/main" xmlns="" id="{C87789DE-8F91-E44E-96BE-12C0559F6FB9}"/>
              </a:ext>
            </a:extLst>
          </p:cNvPr>
          <p:cNvSpPr>
            <a:spLocks noGrp="1"/>
          </p:cNvSpPr>
          <p:nvPr>
            <p:ph type="body" sz="quarter" idx="13"/>
          </p:nvPr>
        </p:nvSpPr>
        <p:spPr>
          <a:xfrm>
            <a:off x="2599217" y="2269797"/>
            <a:ext cx="905668" cy="1348061"/>
          </a:xfrm>
          <a:noFill/>
          <a:effectLst>
            <a:outerShdw blurRad="50800" dist="38100" dir="5400000" algn="t" rotWithShape="0">
              <a:prstClr val="black">
                <a:alpha val="40000"/>
              </a:prstClr>
            </a:outerShdw>
          </a:effectLst>
          <a:scene3d>
            <a:camera prst="orthographicFront">
              <a:rot lat="1200000" lon="20399986" rev="0"/>
            </a:camera>
            <a:lightRig rig="threePt" dir="t"/>
          </a:scene3d>
        </p:spPr>
        <p:txBody>
          <a:bodyPr wrap="square" rtlCol="0">
            <a:spAutoFit/>
          </a:bodyPr>
          <a:lstStyle>
            <a:lvl1pPr marL="0" indent="0">
              <a:buNone/>
              <a:defRPr lang="en-US" sz="2400" dirty="0" smtClean="0">
                <a:solidFill>
                  <a:srgbClr val="FFFFFF"/>
                </a:solidFill>
                <a:latin typeface="+mj-lt"/>
                <a:cs typeface="Arial" pitchFamily="34" charset="0"/>
              </a:defRPr>
            </a:lvl1pPr>
          </a:lstStyle>
          <a:p>
            <a:pPr marL="0" lvl="0" algn="ctr" rtl="0">
              <a:lnSpc>
                <a:spcPct val="85000"/>
              </a:lnSpc>
            </a:pPr>
            <a:r>
              <a:rPr lang="ru-RU" smtClean="0"/>
              <a:t>Образец текста</a:t>
            </a:r>
          </a:p>
        </p:txBody>
      </p:sp>
      <p:sp>
        <p:nvSpPr>
          <p:cNvPr id="85" name="Текст 83">
            <a:extLst>
              <a:ext uri="{FF2B5EF4-FFF2-40B4-BE49-F238E27FC236}">
                <a16:creationId xmlns:a16="http://schemas.microsoft.com/office/drawing/2014/main" xmlns="" id="{D5C13B08-1AEA-0541-B928-190FE4F59997}"/>
              </a:ext>
            </a:extLst>
          </p:cNvPr>
          <p:cNvSpPr>
            <a:spLocks noGrp="1"/>
          </p:cNvSpPr>
          <p:nvPr>
            <p:ph type="body" sz="quarter" idx="14"/>
          </p:nvPr>
        </p:nvSpPr>
        <p:spPr>
          <a:xfrm>
            <a:off x="4125706" y="2625620"/>
            <a:ext cx="905668" cy="1348061"/>
          </a:xfrm>
          <a:noFill/>
          <a:effectLst>
            <a:outerShdw blurRad="50800" dist="38100" dir="5400000" algn="t" rotWithShape="0">
              <a:prstClr val="black">
                <a:alpha val="40000"/>
              </a:prstClr>
            </a:outerShdw>
          </a:effectLst>
          <a:scene3d>
            <a:camera prst="orthographicFront">
              <a:rot lat="1200000" lon="20399986" rev="0"/>
            </a:camera>
            <a:lightRig rig="threePt" dir="t"/>
          </a:scene3d>
        </p:spPr>
        <p:txBody>
          <a:bodyPr wrap="square" rtlCol="0">
            <a:spAutoFit/>
          </a:bodyPr>
          <a:lstStyle>
            <a:lvl1pPr marL="0" indent="0">
              <a:buNone/>
              <a:defRPr lang="en-US" sz="2400" dirty="0" smtClean="0">
                <a:solidFill>
                  <a:schemeClr val="tx1"/>
                </a:solidFill>
                <a:latin typeface="+mj-lt"/>
                <a:cs typeface="Arial" pitchFamily="34" charset="0"/>
              </a:defRPr>
            </a:lvl1pPr>
          </a:lstStyle>
          <a:p>
            <a:pPr marL="0" lvl="0" algn="ctr" rtl="0">
              <a:lnSpc>
                <a:spcPct val="85000"/>
              </a:lnSpc>
            </a:pPr>
            <a:r>
              <a:rPr lang="ru-RU" smtClean="0"/>
              <a:t>Образец текста</a:t>
            </a:r>
          </a:p>
        </p:txBody>
      </p:sp>
      <p:sp>
        <p:nvSpPr>
          <p:cNvPr id="86" name="Текст 83">
            <a:extLst>
              <a:ext uri="{FF2B5EF4-FFF2-40B4-BE49-F238E27FC236}">
                <a16:creationId xmlns:a16="http://schemas.microsoft.com/office/drawing/2014/main" xmlns="" id="{9A0A668D-AC6C-0847-B1DA-2DF3A211D540}"/>
              </a:ext>
            </a:extLst>
          </p:cNvPr>
          <p:cNvSpPr>
            <a:spLocks noGrp="1"/>
          </p:cNvSpPr>
          <p:nvPr>
            <p:ph type="body" sz="quarter" idx="15"/>
          </p:nvPr>
        </p:nvSpPr>
        <p:spPr>
          <a:xfrm>
            <a:off x="5764193" y="3028900"/>
            <a:ext cx="905668" cy="1348061"/>
          </a:xfrm>
          <a:noFill/>
          <a:effectLst>
            <a:outerShdw blurRad="50800" dist="38100" dir="5400000" algn="t" rotWithShape="0">
              <a:prstClr val="black">
                <a:alpha val="40000"/>
              </a:prstClr>
            </a:outerShdw>
          </a:effectLst>
          <a:scene3d>
            <a:camera prst="orthographicFront">
              <a:rot lat="1200000" lon="20399986" rev="0"/>
            </a:camera>
            <a:lightRig rig="threePt" dir="t"/>
          </a:scene3d>
        </p:spPr>
        <p:txBody>
          <a:bodyPr wrap="square" rtlCol="0">
            <a:spAutoFit/>
          </a:bodyPr>
          <a:lstStyle>
            <a:lvl1pPr marL="0" indent="0">
              <a:buNone/>
              <a:defRPr lang="en-US" sz="2400" dirty="0" smtClean="0">
                <a:solidFill>
                  <a:srgbClr val="FFFFFF"/>
                </a:solidFill>
                <a:latin typeface="+mj-lt"/>
                <a:cs typeface="Arial" pitchFamily="34" charset="0"/>
              </a:defRPr>
            </a:lvl1pPr>
          </a:lstStyle>
          <a:p>
            <a:pPr marL="0" lvl="0" algn="ctr" rtl="0">
              <a:lnSpc>
                <a:spcPct val="85000"/>
              </a:lnSpc>
            </a:pPr>
            <a:r>
              <a:rPr lang="ru-RU" smtClean="0"/>
              <a:t>Образец текста</a:t>
            </a:r>
          </a:p>
        </p:txBody>
      </p:sp>
      <p:sp>
        <p:nvSpPr>
          <p:cNvPr id="90" name="Текст 89">
            <a:extLst>
              <a:ext uri="{FF2B5EF4-FFF2-40B4-BE49-F238E27FC236}">
                <a16:creationId xmlns:a16="http://schemas.microsoft.com/office/drawing/2014/main" xmlns="" id="{91BB790C-6BC5-134B-A8A8-83ECB5114A62}"/>
              </a:ext>
            </a:extLst>
          </p:cNvPr>
          <p:cNvSpPr>
            <a:spLocks noGrp="1"/>
          </p:cNvSpPr>
          <p:nvPr>
            <p:ph type="body" sz="quarter" idx="17"/>
          </p:nvPr>
        </p:nvSpPr>
        <p:spPr>
          <a:xfrm>
            <a:off x="1571019" y="4502478"/>
            <a:ext cx="3602665" cy="461665"/>
          </a:xfrm>
          <a:noFill/>
          <a:scene3d>
            <a:camera prst="orthographicFront">
              <a:rot lat="1980000" lon="1800000" rev="0"/>
            </a:camera>
            <a:lightRig rig="threePt" dir="t"/>
          </a:scene3d>
        </p:spPr>
        <p:txBody>
          <a:bodyPr wrap="square" rtlCol="0">
            <a:spAutoFit/>
          </a:bodyPr>
          <a:lstStyle>
            <a:lvl1pPr marL="0" indent="0" algn="ctr">
              <a:buNone/>
              <a:defRPr lang="en-US" sz="2400" dirty="0" smtClean="0">
                <a:solidFill>
                  <a:srgbClr val="000000"/>
                </a:solidFill>
                <a:latin typeface="+mj-lt"/>
              </a:defRPr>
            </a:lvl1pPr>
          </a:lstStyle>
          <a:p>
            <a:pPr marL="0" lvl="0" rtl="0"/>
            <a:r>
              <a:rPr lang="ru-RU" smtClean="0"/>
              <a:t>Образец текста</a:t>
            </a:r>
          </a:p>
        </p:txBody>
      </p:sp>
      <p:sp>
        <p:nvSpPr>
          <p:cNvPr id="2" name="Заголовок 1">
            <a:extLst>
              <a:ext uri="{FF2B5EF4-FFF2-40B4-BE49-F238E27FC236}">
                <a16:creationId xmlns:a16="http://schemas.microsoft.com/office/drawing/2014/main" xmlns="" id="{8B776898-FCE7-274A-A10F-DC97B30FE73A}"/>
              </a:ext>
            </a:extLst>
          </p:cNvPr>
          <p:cNvSpPr>
            <a:spLocks noGrp="1"/>
          </p:cNvSpPr>
          <p:nvPr>
            <p:ph type="title"/>
          </p:nvPr>
        </p:nvSpPr>
        <p:spPr>
          <a:xfrm>
            <a:off x="742950" y="5181601"/>
            <a:ext cx="2286000" cy="1027247"/>
          </a:xfrm>
        </p:spPr>
        <p:txBody>
          <a:bodyPr rtlCol="0">
            <a:normAutofit/>
          </a:bodyPr>
          <a:lstStyle>
            <a:lvl1pPr marL="342900" indent="-342900" algn="ctr">
              <a:buFont typeface="Arial" panose="020B0604020202020204" pitchFamily="34" charset="0"/>
              <a:buChar char="•"/>
              <a:defRPr sz="2000">
                <a:solidFill>
                  <a:schemeClr val="tx1"/>
                </a:solidFill>
              </a:defRPr>
            </a:lvl1pPr>
          </a:lstStyle>
          <a:p>
            <a:pPr rtl="0"/>
            <a:r>
              <a:rPr lang="ru-RU" smtClean="0"/>
              <a:t>Образец заголовка</a:t>
            </a:r>
            <a:endParaRPr lang="ru-RU" dirty="0"/>
          </a:p>
        </p:txBody>
      </p:sp>
    </p:spTree>
    <p:extLst>
      <p:ext uri="{BB962C8B-B14F-4D97-AF65-F5344CB8AC3E}">
        <p14:creationId xmlns:p14="http://schemas.microsoft.com/office/powerpoint/2010/main" val="427684966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5013" indent="0">
              <a:buNone/>
              <a:defRPr sz="2000" b="1"/>
            </a:lvl2pPr>
            <a:lvl3pPr marL="910026" indent="0">
              <a:buNone/>
              <a:defRPr sz="1800" b="1"/>
            </a:lvl3pPr>
            <a:lvl4pPr marL="1365058" indent="0">
              <a:buNone/>
              <a:defRPr sz="1600" b="1"/>
            </a:lvl4pPr>
            <a:lvl5pPr marL="1820053" indent="0">
              <a:buNone/>
              <a:defRPr sz="1600" b="1"/>
            </a:lvl5pPr>
            <a:lvl6pPr marL="2275066" indent="0">
              <a:buNone/>
              <a:defRPr sz="1600" b="1"/>
            </a:lvl6pPr>
            <a:lvl7pPr marL="2730089" indent="0">
              <a:buNone/>
              <a:defRPr sz="1600" b="1"/>
            </a:lvl7pPr>
            <a:lvl8pPr marL="3185103" indent="0">
              <a:buNone/>
              <a:defRPr sz="1600" b="1"/>
            </a:lvl8pPr>
            <a:lvl9pPr marL="3640113"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93" y="1535113"/>
            <a:ext cx="4041775" cy="639762"/>
          </a:xfrm>
        </p:spPr>
        <p:txBody>
          <a:bodyPr anchor="b"/>
          <a:lstStyle>
            <a:lvl1pPr marL="0" indent="0">
              <a:buNone/>
              <a:defRPr sz="2400" b="1"/>
            </a:lvl1pPr>
            <a:lvl2pPr marL="455013" indent="0">
              <a:buNone/>
              <a:defRPr sz="2000" b="1"/>
            </a:lvl2pPr>
            <a:lvl3pPr marL="910026" indent="0">
              <a:buNone/>
              <a:defRPr sz="1800" b="1"/>
            </a:lvl3pPr>
            <a:lvl4pPr marL="1365058" indent="0">
              <a:buNone/>
              <a:defRPr sz="1600" b="1"/>
            </a:lvl4pPr>
            <a:lvl5pPr marL="1820053" indent="0">
              <a:buNone/>
              <a:defRPr sz="1600" b="1"/>
            </a:lvl5pPr>
            <a:lvl6pPr marL="2275066" indent="0">
              <a:buNone/>
              <a:defRPr sz="1600" b="1"/>
            </a:lvl6pPr>
            <a:lvl7pPr marL="2730089" indent="0">
              <a:buNone/>
              <a:defRPr sz="1600" b="1"/>
            </a:lvl7pPr>
            <a:lvl8pPr marL="3185103" indent="0">
              <a:buNone/>
              <a:defRPr sz="1600" b="1"/>
            </a:lvl8pPr>
            <a:lvl9pPr marL="3640113"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9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18.03.2022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996577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008" tIns="45504" rIns="91008" bIns="45504"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6"/>
            <a:ext cx="8229600" cy="4525963"/>
          </a:xfrm>
          <a:prstGeom prst="rect">
            <a:avLst/>
          </a:prstGeom>
        </p:spPr>
        <p:txBody>
          <a:bodyPr vert="horz" lIns="91008" tIns="45504" rIns="91008" bIns="45504"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538"/>
            <a:ext cx="2133600" cy="365125"/>
          </a:xfrm>
          <a:prstGeom prst="rect">
            <a:avLst/>
          </a:prstGeom>
        </p:spPr>
        <p:txBody>
          <a:bodyPr vert="horz" lIns="91008" tIns="45504" rIns="91008" bIns="45504" rtlCol="0" anchor="ctr"/>
          <a:lstStyle>
            <a:lvl1pPr algn="l">
              <a:defRPr sz="1200">
                <a:solidFill>
                  <a:schemeClr val="tx1">
                    <a:tint val="75000"/>
                  </a:schemeClr>
                </a:solidFill>
              </a:defRPr>
            </a:lvl1pPr>
          </a:lstStyle>
          <a:p>
            <a:fld id="{B4C71EC6-210F-42DE-9C53-41977AD35B3D}" type="datetimeFigureOut">
              <a:rPr lang="ru-RU" smtClean="0"/>
              <a:t>18.03.2022</a:t>
            </a:fld>
            <a:endParaRPr lang="ru-RU"/>
          </a:p>
        </p:txBody>
      </p:sp>
      <p:sp>
        <p:nvSpPr>
          <p:cNvPr id="5" name="Нижний колонтитул 4"/>
          <p:cNvSpPr>
            <a:spLocks noGrp="1"/>
          </p:cNvSpPr>
          <p:nvPr>
            <p:ph type="ftr" sz="quarter" idx="3"/>
          </p:nvPr>
        </p:nvSpPr>
        <p:spPr>
          <a:xfrm>
            <a:off x="3124200" y="6356538"/>
            <a:ext cx="2895600" cy="365125"/>
          </a:xfrm>
          <a:prstGeom prst="rect">
            <a:avLst/>
          </a:prstGeom>
        </p:spPr>
        <p:txBody>
          <a:bodyPr vert="horz" lIns="91008" tIns="45504" rIns="91008" bIns="45504"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538"/>
            <a:ext cx="2133600" cy="365125"/>
          </a:xfrm>
          <a:prstGeom prst="rect">
            <a:avLst/>
          </a:prstGeom>
        </p:spPr>
        <p:txBody>
          <a:bodyPr vert="horz" lIns="91008" tIns="45504" rIns="91008" bIns="45504"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0026" rtl="0" eaLnBrk="1" latinLnBrk="0" hangingPunct="1">
        <a:spcBef>
          <a:spcPct val="0"/>
        </a:spcBef>
        <a:buNone/>
        <a:defRPr sz="4400" kern="1200">
          <a:solidFill>
            <a:schemeClr val="tx1"/>
          </a:solidFill>
          <a:latin typeface="+mj-lt"/>
          <a:ea typeface="+mj-ea"/>
          <a:cs typeface="+mj-cs"/>
        </a:defRPr>
      </a:lvl1pPr>
    </p:titleStyle>
    <p:bodyStyle>
      <a:lvl1pPr marL="341265" indent="-341265" algn="l" defTabSz="910026"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39392" indent="-284374" algn="l" defTabSz="910026"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37534" indent="-227520" algn="l" defTabSz="910026"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2550" indent="-227520" algn="l" defTabSz="910026"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47565" indent="-227520" algn="l" defTabSz="910026"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02575" indent="-227520" algn="l" defTabSz="91002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57590" indent="-227520" algn="l" defTabSz="91002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12608" indent="-227520" algn="l" defTabSz="91002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67617" indent="-227520" algn="l" defTabSz="91002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0026" rtl="0" eaLnBrk="1" latinLnBrk="0" hangingPunct="1">
        <a:defRPr sz="1800" kern="1200">
          <a:solidFill>
            <a:schemeClr val="tx1"/>
          </a:solidFill>
          <a:latin typeface="+mn-lt"/>
          <a:ea typeface="+mn-ea"/>
          <a:cs typeface="+mn-cs"/>
        </a:defRPr>
      </a:lvl1pPr>
      <a:lvl2pPr marL="455013" algn="l" defTabSz="910026" rtl="0" eaLnBrk="1" latinLnBrk="0" hangingPunct="1">
        <a:defRPr sz="1800" kern="1200">
          <a:solidFill>
            <a:schemeClr val="tx1"/>
          </a:solidFill>
          <a:latin typeface="+mn-lt"/>
          <a:ea typeface="+mn-ea"/>
          <a:cs typeface="+mn-cs"/>
        </a:defRPr>
      </a:lvl2pPr>
      <a:lvl3pPr marL="910026" algn="l" defTabSz="910026" rtl="0" eaLnBrk="1" latinLnBrk="0" hangingPunct="1">
        <a:defRPr sz="1800" kern="1200">
          <a:solidFill>
            <a:schemeClr val="tx1"/>
          </a:solidFill>
          <a:latin typeface="+mn-lt"/>
          <a:ea typeface="+mn-ea"/>
          <a:cs typeface="+mn-cs"/>
        </a:defRPr>
      </a:lvl3pPr>
      <a:lvl4pPr marL="1365058" algn="l" defTabSz="910026" rtl="0" eaLnBrk="1" latinLnBrk="0" hangingPunct="1">
        <a:defRPr sz="1800" kern="1200">
          <a:solidFill>
            <a:schemeClr val="tx1"/>
          </a:solidFill>
          <a:latin typeface="+mn-lt"/>
          <a:ea typeface="+mn-ea"/>
          <a:cs typeface="+mn-cs"/>
        </a:defRPr>
      </a:lvl4pPr>
      <a:lvl5pPr marL="1820053" algn="l" defTabSz="910026" rtl="0" eaLnBrk="1" latinLnBrk="0" hangingPunct="1">
        <a:defRPr sz="1800" kern="1200">
          <a:solidFill>
            <a:schemeClr val="tx1"/>
          </a:solidFill>
          <a:latin typeface="+mn-lt"/>
          <a:ea typeface="+mn-ea"/>
          <a:cs typeface="+mn-cs"/>
        </a:defRPr>
      </a:lvl5pPr>
      <a:lvl6pPr marL="2275066" algn="l" defTabSz="910026" rtl="0" eaLnBrk="1" latinLnBrk="0" hangingPunct="1">
        <a:defRPr sz="1800" kern="1200">
          <a:solidFill>
            <a:schemeClr val="tx1"/>
          </a:solidFill>
          <a:latin typeface="+mn-lt"/>
          <a:ea typeface="+mn-ea"/>
          <a:cs typeface="+mn-cs"/>
        </a:defRPr>
      </a:lvl6pPr>
      <a:lvl7pPr marL="2730089" algn="l" defTabSz="910026" rtl="0" eaLnBrk="1" latinLnBrk="0" hangingPunct="1">
        <a:defRPr sz="1800" kern="1200">
          <a:solidFill>
            <a:schemeClr val="tx1"/>
          </a:solidFill>
          <a:latin typeface="+mn-lt"/>
          <a:ea typeface="+mn-ea"/>
          <a:cs typeface="+mn-cs"/>
        </a:defRPr>
      </a:lvl7pPr>
      <a:lvl8pPr marL="3185103" algn="l" defTabSz="910026" rtl="0" eaLnBrk="1" latinLnBrk="0" hangingPunct="1">
        <a:defRPr sz="1800" kern="1200">
          <a:solidFill>
            <a:schemeClr val="tx1"/>
          </a:solidFill>
          <a:latin typeface="+mn-lt"/>
          <a:ea typeface="+mn-ea"/>
          <a:cs typeface="+mn-cs"/>
        </a:defRPr>
      </a:lvl8pPr>
      <a:lvl9pPr marL="3640113" algn="l" defTabSz="910026"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1"/>
            <a:ext cx="8229600" cy="1600200"/>
          </a:xfrm>
          <a:prstGeom prst="rect">
            <a:avLst/>
          </a:prstGeom>
        </p:spPr>
        <p:txBody>
          <a:bodyPr vert="horz" lIns="90999" tIns="45500" rIns="90999" bIns="4550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1" y="1600200"/>
            <a:ext cx="8229600" cy="4525963"/>
          </a:xfrm>
          <a:prstGeom prst="rect">
            <a:avLst/>
          </a:prstGeom>
        </p:spPr>
        <p:txBody>
          <a:bodyPr vert="horz" lIns="90999" tIns="45500" rIns="90999" bIns="4550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402" y="6356405"/>
            <a:ext cx="2085975" cy="365125"/>
          </a:xfrm>
          <a:prstGeom prst="rect">
            <a:avLst/>
          </a:prstGeom>
        </p:spPr>
        <p:txBody>
          <a:bodyPr vert="horz" lIns="90999" tIns="45500" rIns="45500" bIns="45500" rtlCol="0" anchor="ctr"/>
          <a:lstStyle>
            <a:lvl1pPr algn="r">
              <a:defRPr sz="1200">
                <a:solidFill>
                  <a:schemeClr val="tx1">
                    <a:lumMod val="65000"/>
                    <a:lumOff val="35000"/>
                  </a:schemeClr>
                </a:solidFill>
                <a:latin typeface="Century Gothic" pitchFamily="34" charset="0"/>
              </a:defRPr>
            </a:lvl1pPr>
          </a:lstStyle>
          <a:p>
            <a:pPr defTabSz="909938"/>
            <a:fld id="{497377C3-9EE4-40AA-9621-65EEC92C2408}" type="datetimeFigureOut">
              <a:rPr lang="ru-RU" smtClean="0">
                <a:solidFill>
                  <a:prstClr val="black">
                    <a:lumMod val="65000"/>
                    <a:lumOff val="35000"/>
                  </a:prstClr>
                </a:solidFill>
              </a:rPr>
              <a:pPr defTabSz="909938"/>
              <a:t>18.03.2022</a:t>
            </a:fld>
            <a:endParaRPr lang="ru-RU">
              <a:solidFill>
                <a:prstClr val="black">
                  <a:lumMod val="65000"/>
                  <a:lumOff val="35000"/>
                </a:prstClr>
              </a:solidFill>
            </a:endParaRPr>
          </a:p>
        </p:txBody>
      </p:sp>
      <p:sp>
        <p:nvSpPr>
          <p:cNvPr id="5" name="Footer Placeholder 4"/>
          <p:cNvSpPr>
            <a:spLocks noGrp="1"/>
          </p:cNvSpPr>
          <p:nvPr>
            <p:ph type="ftr" sz="quarter" idx="3"/>
          </p:nvPr>
        </p:nvSpPr>
        <p:spPr>
          <a:xfrm>
            <a:off x="659220" y="6356405"/>
            <a:ext cx="2847975" cy="365125"/>
          </a:xfrm>
          <a:prstGeom prst="rect">
            <a:avLst/>
          </a:prstGeom>
        </p:spPr>
        <p:txBody>
          <a:bodyPr vert="horz" lIns="45500" tIns="45500" rIns="90999" bIns="45500" rtlCol="0" anchor="ctr"/>
          <a:lstStyle>
            <a:lvl1pPr algn="l">
              <a:defRPr sz="1200">
                <a:solidFill>
                  <a:schemeClr val="tx1">
                    <a:lumMod val="65000"/>
                    <a:lumOff val="35000"/>
                  </a:schemeClr>
                </a:solidFill>
                <a:latin typeface="Century Gothic" pitchFamily="34" charset="0"/>
              </a:defRPr>
            </a:lvl1pPr>
          </a:lstStyle>
          <a:p>
            <a:pPr defTabSz="909938"/>
            <a:endParaRPr lang="ru-RU">
              <a:solidFill>
                <a:prstClr val="black">
                  <a:lumMod val="65000"/>
                  <a:lumOff val="35000"/>
                </a:prstClr>
              </a:solidFill>
            </a:endParaRPr>
          </a:p>
        </p:txBody>
      </p:sp>
      <p:sp>
        <p:nvSpPr>
          <p:cNvPr id="6" name="Slide Number Placeholder 5"/>
          <p:cNvSpPr>
            <a:spLocks noGrp="1"/>
          </p:cNvSpPr>
          <p:nvPr>
            <p:ph type="sldNum" sz="quarter" idx="4"/>
          </p:nvPr>
        </p:nvSpPr>
        <p:spPr>
          <a:xfrm>
            <a:off x="8543333" y="6356405"/>
            <a:ext cx="561975" cy="365125"/>
          </a:xfrm>
          <a:prstGeom prst="rect">
            <a:avLst/>
          </a:prstGeom>
        </p:spPr>
        <p:txBody>
          <a:bodyPr vert="horz" lIns="27312" tIns="45500" rIns="45500" bIns="45500" rtlCol="0" anchor="ctr"/>
          <a:lstStyle>
            <a:lvl1pPr algn="l">
              <a:defRPr sz="1200">
                <a:solidFill>
                  <a:schemeClr val="tx1">
                    <a:lumMod val="65000"/>
                    <a:lumOff val="35000"/>
                  </a:schemeClr>
                </a:solidFill>
                <a:latin typeface="Century Gothic" pitchFamily="34" charset="0"/>
              </a:defRPr>
            </a:lvl1pPr>
          </a:lstStyle>
          <a:p>
            <a:pPr defTabSz="909938"/>
            <a:fld id="{5DD9FA95-35B5-4524-B0E0-335CDDD3CCA4}" type="slidenum">
              <a:rPr lang="ru-RU" smtClean="0">
                <a:solidFill>
                  <a:prstClr val="black">
                    <a:lumMod val="65000"/>
                    <a:lumOff val="35000"/>
                  </a:prstClr>
                </a:solidFill>
              </a:rPr>
              <a:pPr defTabSz="909938"/>
              <a:t>‹#›</a:t>
            </a:fld>
            <a:endParaRPr lang="ru-RU">
              <a:solidFill>
                <a:prstClr val="black">
                  <a:lumMod val="65000"/>
                  <a:lumOff val="35000"/>
                </a:prstClr>
              </a:solidFill>
            </a:endParaRPr>
          </a:p>
        </p:txBody>
      </p:sp>
      <p:sp>
        <p:nvSpPr>
          <p:cNvPr id="7" name="Oval 6"/>
          <p:cNvSpPr/>
          <p:nvPr/>
        </p:nvSpPr>
        <p:spPr>
          <a:xfrm>
            <a:off x="845776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0999" tIns="45500" rIns="90999" bIns="45500" rtlCol="0" anchor="ctr"/>
          <a:lstStyle/>
          <a:p>
            <a:pPr algn="ctr" defTabSz="909938"/>
            <a:endParaRPr lang="en-US">
              <a:solidFill>
                <a:prstClr val="white"/>
              </a:solidFill>
            </a:endParaRPr>
          </a:p>
        </p:txBody>
      </p:sp>
      <p:sp>
        <p:nvSpPr>
          <p:cNvPr id="8" name="Oval 7"/>
          <p:cNvSpPr/>
          <p:nvPr/>
        </p:nvSpPr>
        <p:spPr>
          <a:xfrm>
            <a:off x="56912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0999" tIns="45500" rIns="90999" bIns="45500" rtlCol="0" anchor="ctr"/>
          <a:lstStyle/>
          <a:p>
            <a:pPr algn="ctr" defTabSz="909938"/>
            <a:endParaRPr lang="en-US">
              <a:solidFill>
                <a:prstClr val="white"/>
              </a:solidFill>
            </a:endParaRPr>
          </a:p>
        </p:txBody>
      </p:sp>
    </p:spTree>
    <p:extLst>
      <p:ext uri="{BB962C8B-B14F-4D97-AF65-F5344CB8AC3E}">
        <p14:creationId xmlns:p14="http://schemas.microsoft.com/office/powerpoint/2010/main" val="1671083464"/>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09938" rtl="0" eaLnBrk="1" latinLnBrk="0" hangingPunct="1">
        <a:lnSpc>
          <a:spcPts val="5798"/>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1233" indent="-341233" algn="l" defTabSz="909938"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39322" indent="-284344" algn="l" defTabSz="909938"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37427" indent="-227493" algn="l" defTabSz="909938"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592397" indent="-227493" algn="l" defTabSz="909938"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47366" indent="-227493" algn="l" defTabSz="909938"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02337" indent="-227493" algn="l" defTabSz="909938"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57305" indent="-227493" algn="l" defTabSz="909938"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12278" indent="-227493" algn="l" defTabSz="909938"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67244" indent="-227493" algn="l" defTabSz="909938"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09938" rtl="0" eaLnBrk="1" latinLnBrk="0" hangingPunct="1">
        <a:defRPr sz="1800" kern="1200">
          <a:solidFill>
            <a:schemeClr val="tx1"/>
          </a:solidFill>
          <a:latin typeface="+mn-lt"/>
          <a:ea typeface="+mn-ea"/>
          <a:cs typeface="+mn-cs"/>
        </a:defRPr>
      </a:lvl1pPr>
      <a:lvl2pPr marL="454973" algn="l" defTabSz="909938" rtl="0" eaLnBrk="1" latinLnBrk="0" hangingPunct="1">
        <a:defRPr sz="1800" kern="1200">
          <a:solidFill>
            <a:schemeClr val="tx1"/>
          </a:solidFill>
          <a:latin typeface="+mn-lt"/>
          <a:ea typeface="+mn-ea"/>
          <a:cs typeface="+mn-cs"/>
        </a:defRPr>
      </a:lvl2pPr>
      <a:lvl3pPr marL="909938" algn="l" defTabSz="909938" rtl="0" eaLnBrk="1" latinLnBrk="0" hangingPunct="1">
        <a:defRPr sz="1800" kern="1200">
          <a:solidFill>
            <a:schemeClr val="tx1"/>
          </a:solidFill>
          <a:latin typeface="+mn-lt"/>
          <a:ea typeface="+mn-ea"/>
          <a:cs typeface="+mn-cs"/>
        </a:defRPr>
      </a:lvl3pPr>
      <a:lvl4pPr marL="1364928" algn="l" defTabSz="909938" rtl="0" eaLnBrk="1" latinLnBrk="0" hangingPunct="1">
        <a:defRPr sz="1800" kern="1200">
          <a:solidFill>
            <a:schemeClr val="tx1"/>
          </a:solidFill>
          <a:latin typeface="+mn-lt"/>
          <a:ea typeface="+mn-ea"/>
          <a:cs typeface="+mn-cs"/>
        </a:defRPr>
      </a:lvl4pPr>
      <a:lvl5pPr marL="1819879" algn="l" defTabSz="909938" rtl="0" eaLnBrk="1" latinLnBrk="0" hangingPunct="1">
        <a:defRPr sz="1800" kern="1200">
          <a:solidFill>
            <a:schemeClr val="tx1"/>
          </a:solidFill>
          <a:latin typeface="+mn-lt"/>
          <a:ea typeface="+mn-ea"/>
          <a:cs typeface="+mn-cs"/>
        </a:defRPr>
      </a:lvl5pPr>
      <a:lvl6pPr marL="2274848" algn="l" defTabSz="909938" rtl="0" eaLnBrk="1" latinLnBrk="0" hangingPunct="1">
        <a:defRPr sz="1800" kern="1200">
          <a:solidFill>
            <a:schemeClr val="tx1"/>
          </a:solidFill>
          <a:latin typeface="+mn-lt"/>
          <a:ea typeface="+mn-ea"/>
          <a:cs typeface="+mn-cs"/>
        </a:defRPr>
      </a:lvl6pPr>
      <a:lvl7pPr marL="2729830" algn="l" defTabSz="909938" rtl="0" eaLnBrk="1" latinLnBrk="0" hangingPunct="1">
        <a:defRPr sz="1800" kern="1200">
          <a:solidFill>
            <a:schemeClr val="tx1"/>
          </a:solidFill>
          <a:latin typeface="+mn-lt"/>
          <a:ea typeface="+mn-ea"/>
          <a:cs typeface="+mn-cs"/>
        </a:defRPr>
      </a:lvl7pPr>
      <a:lvl8pPr marL="3184796" algn="l" defTabSz="909938" rtl="0" eaLnBrk="1" latinLnBrk="0" hangingPunct="1">
        <a:defRPr sz="1800" kern="1200">
          <a:solidFill>
            <a:schemeClr val="tx1"/>
          </a:solidFill>
          <a:latin typeface="+mn-lt"/>
          <a:ea typeface="+mn-ea"/>
          <a:cs typeface="+mn-cs"/>
        </a:defRPr>
      </a:lvl8pPr>
      <a:lvl9pPr marL="3639762" algn="l" defTabSz="909938"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1"/>
            <a:ext cx="8229600" cy="1600200"/>
          </a:xfrm>
          <a:prstGeom prst="rect">
            <a:avLst/>
          </a:prstGeom>
        </p:spPr>
        <p:txBody>
          <a:bodyPr vert="horz" lIns="91039" tIns="45520" rIns="91039" bIns="455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1" y="1600200"/>
            <a:ext cx="8229600" cy="4525963"/>
          </a:xfrm>
          <a:prstGeom prst="rect">
            <a:avLst/>
          </a:prstGeom>
        </p:spPr>
        <p:txBody>
          <a:bodyPr vert="horz" lIns="91039" tIns="45520" rIns="91039" bIns="455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397" y="6356400"/>
            <a:ext cx="2085975" cy="365125"/>
          </a:xfrm>
          <a:prstGeom prst="rect">
            <a:avLst/>
          </a:prstGeom>
        </p:spPr>
        <p:txBody>
          <a:bodyPr vert="horz" lIns="91039" tIns="45520" rIns="45520" bIns="45520" rtlCol="0" anchor="ctr"/>
          <a:lstStyle>
            <a:lvl1pPr algn="r">
              <a:defRPr sz="1200">
                <a:solidFill>
                  <a:schemeClr val="tx1">
                    <a:lumMod val="65000"/>
                    <a:lumOff val="35000"/>
                  </a:schemeClr>
                </a:solidFill>
                <a:latin typeface="Century Gothic" pitchFamily="34" charset="0"/>
              </a:defRPr>
            </a:lvl1pPr>
          </a:lstStyle>
          <a:p>
            <a:pPr defTabSz="910343"/>
            <a:fld id="{497377C3-9EE4-40AA-9621-65EEC92C2408}" type="datetimeFigureOut">
              <a:rPr lang="ru-RU" smtClean="0">
                <a:solidFill>
                  <a:prstClr val="black">
                    <a:lumMod val="65000"/>
                    <a:lumOff val="35000"/>
                  </a:prstClr>
                </a:solidFill>
              </a:rPr>
              <a:pPr defTabSz="910343"/>
              <a:t>18.03.2022</a:t>
            </a:fld>
            <a:endParaRPr lang="ru-RU">
              <a:solidFill>
                <a:prstClr val="black">
                  <a:lumMod val="65000"/>
                  <a:lumOff val="35000"/>
                </a:prstClr>
              </a:solidFill>
            </a:endParaRPr>
          </a:p>
        </p:txBody>
      </p:sp>
      <p:sp>
        <p:nvSpPr>
          <p:cNvPr id="5" name="Footer Placeholder 4"/>
          <p:cNvSpPr>
            <a:spLocks noGrp="1"/>
          </p:cNvSpPr>
          <p:nvPr>
            <p:ph type="ftr" sz="quarter" idx="3"/>
          </p:nvPr>
        </p:nvSpPr>
        <p:spPr>
          <a:xfrm>
            <a:off x="659215" y="6356400"/>
            <a:ext cx="2847975" cy="365125"/>
          </a:xfrm>
          <a:prstGeom prst="rect">
            <a:avLst/>
          </a:prstGeom>
        </p:spPr>
        <p:txBody>
          <a:bodyPr vert="horz" lIns="45520" tIns="45520" rIns="91039" bIns="45520" rtlCol="0" anchor="ctr"/>
          <a:lstStyle>
            <a:lvl1pPr algn="l">
              <a:defRPr sz="1200">
                <a:solidFill>
                  <a:schemeClr val="tx1">
                    <a:lumMod val="65000"/>
                    <a:lumOff val="35000"/>
                  </a:schemeClr>
                </a:solidFill>
                <a:latin typeface="Century Gothic" pitchFamily="34" charset="0"/>
              </a:defRPr>
            </a:lvl1pPr>
          </a:lstStyle>
          <a:p>
            <a:pPr defTabSz="910343"/>
            <a:endParaRPr lang="ru-RU">
              <a:solidFill>
                <a:prstClr val="black">
                  <a:lumMod val="65000"/>
                  <a:lumOff val="35000"/>
                </a:prstClr>
              </a:solidFill>
            </a:endParaRPr>
          </a:p>
        </p:txBody>
      </p:sp>
      <p:sp>
        <p:nvSpPr>
          <p:cNvPr id="6" name="Slide Number Placeholder 5"/>
          <p:cNvSpPr>
            <a:spLocks noGrp="1"/>
          </p:cNvSpPr>
          <p:nvPr>
            <p:ph type="sldNum" sz="quarter" idx="4"/>
          </p:nvPr>
        </p:nvSpPr>
        <p:spPr>
          <a:xfrm>
            <a:off x="8543328" y="6356400"/>
            <a:ext cx="561975" cy="365125"/>
          </a:xfrm>
          <a:prstGeom prst="rect">
            <a:avLst/>
          </a:prstGeom>
        </p:spPr>
        <p:txBody>
          <a:bodyPr vert="horz" lIns="27323" tIns="45520" rIns="45520" bIns="45520" rtlCol="0" anchor="ctr"/>
          <a:lstStyle>
            <a:lvl1pPr algn="l">
              <a:defRPr sz="1200">
                <a:solidFill>
                  <a:schemeClr val="tx1">
                    <a:lumMod val="65000"/>
                    <a:lumOff val="35000"/>
                  </a:schemeClr>
                </a:solidFill>
                <a:latin typeface="Century Gothic" pitchFamily="34" charset="0"/>
              </a:defRPr>
            </a:lvl1pPr>
          </a:lstStyle>
          <a:p>
            <a:pPr defTabSz="910343"/>
            <a:fld id="{5DD9FA95-35B5-4524-B0E0-335CDDD3CCA4}" type="slidenum">
              <a:rPr lang="ru-RU" smtClean="0">
                <a:solidFill>
                  <a:prstClr val="black">
                    <a:lumMod val="65000"/>
                    <a:lumOff val="35000"/>
                  </a:prstClr>
                </a:solidFill>
              </a:rPr>
              <a:pPr defTabSz="910343"/>
              <a:t>‹#›</a:t>
            </a:fld>
            <a:endParaRPr lang="ru-RU">
              <a:solidFill>
                <a:prstClr val="black">
                  <a:lumMod val="65000"/>
                  <a:lumOff val="35000"/>
                </a:prstClr>
              </a:solidFill>
            </a:endParaRPr>
          </a:p>
        </p:txBody>
      </p:sp>
      <p:sp>
        <p:nvSpPr>
          <p:cNvPr id="7" name="Oval 6"/>
          <p:cNvSpPr/>
          <p:nvPr/>
        </p:nvSpPr>
        <p:spPr>
          <a:xfrm>
            <a:off x="845776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39" tIns="45520" rIns="91039" bIns="45520" rtlCol="0" anchor="ctr"/>
          <a:lstStyle/>
          <a:p>
            <a:pPr algn="ctr" defTabSz="910343"/>
            <a:endParaRPr lang="en-US">
              <a:solidFill>
                <a:prstClr val="white"/>
              </a:solidFill>
            </a:endParaRPr>
          </a:p>
        </p:txBody>
      </p:sp>
      <p:sp>
        <p:nvSpPr>
          <p:cNvPr id="8" name="Oval 7"/>
          <p:cNvSpPr/>
          <p:nvPr/>
        </p:nvSpPr>
        <p:spPr>
          <a:xfrm>
            <a:off x="56912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39" tIns="45520" rIns="91039" bIns="45520" rtlCol="0" anchor="ctr"/>
          <a:lstStyle/>
          <a:p>
            <a:pPr algn="ctr" defTabSz="910343"/>
            <a:endParaRPr lang="en-US">
              <a:solidFill>
                <a:prstClr val="white"/>
              </a:solidFill>
            </a:endParaRPr>
          </a:p>
        </p:txBody>
      </p:sp>
    </p:spTree>
    <p:extLst>
      <p:ext uri="{BB962C8B-B14F-4D97-AF65-F5344CB8AC3E}">
        <p14:creationId xmlns:p14="http://schemas.microsoft.com/office/powerpoint/2010/main" val="1295521782"/>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0343" rtl="0" eaLnBrk="1" latinLnBrk="0" hangingPunct="1">
        <a:lnSpc>
          <a:spcPts val="5798"/>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1384" indent="-341384" algn="l" defTabSz="910343"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39649" indent="-284470" algn="l" defTabSz="910343"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37932" indent="-227593" algn="l" defTabSz="910343"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593104" indent="-227593" algn="l" defTabSz="910343"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48276" indent="-227593" algn="l" defTabSz="910343"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03447" indent="-227593" algn="l" defTabSz="910343"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58617" indent="-227593" algn="l" defTabSz="910343"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13793" indent="-227593" algn="l" defTabSz="910343"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68961" indent="-227593" algn="l" defTabSz="910343"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0343" rtl="0" eaLnBrk="1" latinLnBrk="0" hangingPunct="1">
        <a:defRPr sz="1800" kern="1200">
          <a:solidFill>
            <a:schemeClr val="tx1"/>
          </a:solidFill>
          <a:latin typeface="+mn-lt"/>
          <a:ea typeface="+mn-ea"/>
          <a:cs typeface="+mn-cs"/>
        </a:defRPr>
      </a:lvl1pPr>
      <a:lvl2pPr marL="455173" algn="l" defTabSz="910343" rtl="0" eaLnBrk="1" latinLnBrk="0" hangingPunct="1">
        <a:defRPr sz="1800" kern="1200">
          <a:solidFill>
            <a:schemeClr val="tx1"/>
          </a:solidFill>
          <a:latin typeface="+mn-lt"/>
          <a:ea typeface="+mn-ea"/>
          <a:cs typeface="+mn-cs"/>
        </a:defRPr>
      </a:lvl2pPr>
      <a:lvl3pPr marL="910343" algn="l" defTabSz="910343" rtl="0" eaLnBrk="1" latinLnBrk="0" hangingPunct="1">
        <a:defRPr sz="1800" kern="1200">
          <a:solidFill>
            <a:schemeClr val="tx1"/>
          </a:solidFill>
          <a:latin typeface="+mn-lt"/>
          <a:ea typeface="+mn-ea"/>
          <a:cs typeface="+mn-cs"/>
        </a:defRPr>
      </a:lvl3pPr>
      <a:lvl4pPr marL="1365533" algn="l" defTabSz="910343" rtl="0" eaLnBrk="1" latinLnBrk="0" hangingPunct="1">
        <a:defRPr sz="1800" kern="1200">
          <a:solidFill>
            <a:schemeClr val="tx1"/>
          </a:solidFill>
          <a:latin typeface="+mn-lt"/>
          <a:ea typeface="+mn-ea"/>
          <a:cs typeface="+mn-cs"/>
        </a:defRPr>
      </a:lvl4pPr>
      <a:lvl5pPr marL="1820688" algn="l" defTabSz="910343" rtl="0" eaLnBrk="1" latinLnBrk="0" hangingPunct="1">
        <a:defRPr sz="1800" kern="1200">
          <a:solidFill>
            <a:schemeClr val="tx1"/>
          </a:solidFill>
          <a:latin typeface="+mn-lt"/>
          <a:ea typeface="+mn-ea"/>
          <a:cs typeface="+mn-cs"/>
        </a:defRPr>
      </a:lvl5pPr>
      <a:lvl6pPr marL="2275858" algn="l" defTabSz="910343" rtl="0" eaLnBrk="1" latinLnBrk="0" hangingPunct="1">
        <a:defRPr sz="1800" kern="1200">
          <a:solidFill>
            <a:schemeClr val="tx1"/>
          </a:solidFill>
          <a:latin typeface="+mn-lt"/>
          <a:ea typeface="+mn-ea"/>
          <a:cs typeface="+mn-cs"/>
        </a:defRPr>
      </a:lvl6pPr>
      <a:lvl7pPr marL="2731040" algn="l" defTabSz="910343" rtl="0" eaLnBrk="1" latinLnBrk="0" hangingPunct="1">
        <a:defRPr sz="1800" kern="1200">
          <a:solidFill>
            <a:schemeClr val="tx1"/>
          </a:solidFill>
          <a:latin typeface="+mn-lt"/>
          <a:ea typeface="+mn-ea"/>
          <a:cs typeface="+mn-cs"/>
        </a:defRPr>
      </a:lvl7pPr>
      <a:lvl8pPr marL="3186210" algn="l" defTabSz="910343" rtl="0" eaLnBrk="1" latinLnBrk="0" hangingPunct="1">
        <a:defRPr sz="1800" kern="1200">
          <a:solidFill>
            <a:schemeClr val="tx1"/>
          </a:solidFill>
          <a:latin typeface="+mn-lt"/>
          <a:ea typeface="+mn-ea"/>
          <a:cs typeface="+mn-cs"/>
        </a:defRPr>
      </a:lvl8pPr>
      <a:lvl9pPr marL="3641377" algn="l" defTabSz="91034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1"/>
            <a:ext cx="8229600" cy="1600200"/>
          </a:xfrm>
          <a:prstGeom prst="rect">
            <a:avLst/>
          </a:prstGeom>
        </p:spPr>
        <p:txBody>
          <a:bodyPr vert="horz" lIns="91071" tIns="45536" rIns="91071" bIns="45536"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1" y="1600200"/>
            <a:ext cx="8229600" cy="4525963"/>
          </a:xfrm>
          <a:prstGeom prst="rect">
            <a:avLst/>
          </a:prstGeom>
        </p:spPr>
        <p:txBody>
          <a:bodyPr vert="horz" lIns="91071" tIns="45536" rIns="91071" bIns="45536"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393" y="6356396"/>
            <a:ext cx="2085975" cy="365125"/>
          </a:xfrm>
          <a:prstGeom prst="rect">
            <a:avLst/>
          </a:prstGeom>
        </p:spPr>
        <p:txBody>
          <a:bodyPr vert="horz" lIns="91071" tIns="45536" rIns="45536" bIns="45536" rtlCol="0" anchor="ctr"/>
          <a:lstStyle>
            <a:lvl1pPr algn="r">
              <a:defRPr sz="1200">
                <a:solidFill>
                  <a:schemeClr val="tx1">
                    <a:lumMod val="65000"/>
                    <a:lumOff val="35000"/>
                  </a:schemeClr>
                </a:solidFill>
                <a:latin typeface="Century Gothic" pitchFamily="34" charset="0"/>
              </a:defRPr>
            </a:lvl1pPr>
          </a:lstStyle>
          <a:p>
            <a:pPr defTabSz="910667"/>
            <a:fld id="{497377C3-9EE4-40AA-9621-65EEC92C2408}" type="datetimeFigureOut">
              <a:rPr lang="ru-RU" smtClean="0">
                <a:solidFill>
                  <a:prstClr val="black">
                    <a:lumMod val="65000"/>
                    <a:lumOff val="35000"/>
                  </a:prstClr>
                </a:solidFill>
              </a:rPr>
              <a:pPr defTabSz="910667"/>
              <a:t>18.03.2022</a:t>
            </a:fld>
            <a:endParaRPr lang="ru-RU">
              <a:solidFill>
                <a:prstClr val="black">
                  <a:lumMod val="65000"/>
                  <a:lumOff val="35000"/>
                </a:prstClr>
              </a:solidFill>
            </a:endParaRPr>
          </a:p>
        </p:txBody>
      </p:sp>
      <p:sp>
        <p:nvSpPr>
          <p:cNvPr id="5" name="Footer Placeholder 4"/>
          <p:cNvSpPr>
            <a:spLocks noGrp="1"/>
          </p:cNvSpPr>
          <p:nvPr>
            <p:ph type="ftr" sz="quarter" idx="3"/>
          </p:nvPr>
        </p:nvSpPr>
        <p:spPr>
          <a:xfrm>
            <a:off x="659211" y="6356396"/>
            <a:ext cx="2847975" cy="365125"/>
          </a:xfrm>
          <a:prstGeom prst="rect">
            <a:avLst/>
          </a:prstGeom>
        </p:spPr>
        <p:txBody>
          <a:bodyPr vert="horz" lIns="45536" tIns="45536" rIns="91071" bIns="45536" rtlCol="0" anchor="ctr"/>
          <a:lstStyle>
            <a:lvl1pPr algn="l">
              <a:defRPr sz="1200">
                <a:solidFill>
                  <a:schemeClr val="tx1">
                    <a:lumMod val="65000"/>
                    <a:lumOff val="35000"/>
                  </a:schemeClr>
                </a:solidFill>
                <a:latin typeface="Century Gothic" pitchFamily="34" charset="0"/>
              </a:defRPr>
            </a:lvl1pPr>
          </a:lstStyle>
          <a:p>
            <a:pPr defTabSz="910667"/>
            <a:endParaRPr lang="ru-RU">
              <a:solidFill>
                <a:prstClr val="black">
                  <a:lumMod val="65000"/>
                  <a:lumOff val="35000"/>
                </a:prstClr>
              </a:solidFill>
            </a:endParaRPr>
          </a:p>
        </p:txBody>
      </p:sp>
      <p:sp>
        <p:nvSpPr>
          <p:cNvPr id="6" name="Slide Number Placeholder 5"/>
          <p:cNvSpPr>
            <a:spLocks noGrp="1"/>
          </p:cNvSpPr>
          <p:nvPr>
            <p:ph type="sldNum" sz="quarter" idx="4"/>
          </p:nvPr>
        </p:nvSpPr>
        <p:spPr>
          <a:xfrm>
            <a:off x="8543324" y="6356396"/>
            <a:ext cx="561975" cy="365125"/>
          </a:xfrm>
          <a:prstGeom prst="rect">
            <a:avLst/>
          </a:prstGeom>
        </p:spPr>
        <p:txBody>
          <a:bodyPr vert="horz" lIns="27332" tIns="45536" rIns="45536" bIns="45536" rtlCol="0" anchor="ctr"/>
          <a:lstStyle>
            <a:lvl1pPr algn="l">
              <a:defRPr sz="1200">
                <a:solidFill>
                  <a:schemeClr val="tx1">
                    <a:lumMod val="65000"/>
                    <a:lumOff val="35000"/>
                  </a:schemeClr>
                </a:solidFill>
                <a:latin typeface="Century Gothic" pitchFamily="34" charset="0"/>
              </a:defRPr>
            </a:lvl1pPr>
          </a:lstStyle>
          <a:p>
            <a:pPr defTabSz="910667"/>
            <a:fld id="{5DD9FA95-35B5-4524-B0E0-335CDDD3CCA4}" type="slidenum">
              <a:rPr lang="ru-RU" smtClean="0">
                <a:solidFill>
                  <a:prstClr val="black">
                    <a:lumMod val="65000"/>
                    <a:lumOff val="35000"/>
                  </a:prstClr>
                </a:solidFill>
              </a:rPr>
              <a:pPr defTabSz="910667"/>
              <a:t>‹#›</a:t>
            </a:fld>
            <a:endParaRPr lang="ru-RU">
              <a:solidFill>
                <a:prstClr val="black">
                  <a:lumMod val="65000"/>
                  <a:lumOff val="35000"/>
                </a:prstClr>
              </a:solidFill>
            </a:endParaRPr>
          </a:p>
        </p:txBody>
      </p:sp>
      <p:sp>
        <p:nvSpPr>
          <p:cNvPr id="7" name="Oval 6"/>
          <p:cNvSpPr/>
          <p:nvPr/>
        </p:nvSpPr>
        <p:spPr>
          <a:xfrm>
            <a:off x="845776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71" tIns="45536" rIns="91071" bIns="45536" rtlCol="0" anchor="ctr"/>
          <a:lstStyle/>
          <a:p>
            <a:pPr algn="ctr" defTabSz="910667"/>
            <a:endParaRPr lang="en-US">
              <a:solidFill>
                <a:prstClr val="white"/>
              </a:solidFill>
            </a:endParaRPr>
          </a:p>
        </p:txBody>
      </p:sp>
      <p:sp>
        <p:nvSpPr>
          <p:cNvPr id="8" name="Oval 7"/>
          <p:cNvSpPr/>
          <p:nvPr/>
        </p:nvSpPr>
        <p:spPr>
          <a:xfrm>
            <a:off x="56912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071" tIns="45536" rIns="91071" bIns="45536" rtlCol="0" anchor="ctr"/>
          <a:lstStyle/>
          <a:p>
            <a:pPr algn="ctr" defTabSz="910667"/>
            <a:endParaRPr lang="en-US">
              <a:solidFill>
                <a:prstClr val="white"/>
              </a:solidFill>
            </a:endParaRPr>
          </a:p>
        </p:txBody>
      </p:sp>
    </p:spTree>
    <p:extLst>
      <p:ext uri="{BB962C8B-B14F-4D97-AF65-F5344CB8AC3E}">
        <p14:creationId xmlns:p14="http://schemas.microsoft.com/office/powerpoint/2010/main" val="3425195543"/>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0667" rtl="0" eaLnBrk="1" latinLnBrk="0" hangingPunct="1">
        <a:lnSpc>
          <a:spcPts val="5798"/>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1505" indent="-341505" algn="l" defTabSz="910667"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39912" indent="-284571" algn="l" defTabSz="910667"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38336" indent="-227673" algn="l" defTabSz="910667"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593670" indent="-227673" algn="l" defTabSz="910667"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49004" indent="-227673" algn="l" defTabSz="910667"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04335" indent="-227673" algn="l" defTabSz="910667"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59666" indent="-227673" algn="l" defTabSz="910667"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15005" indent="-227673" algn="l" defTabSz="910667"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70335" indent="-227673" algn="l" defTabSz="910667"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0667" rtl="0" eaLnBrk="1" latinLnBrk="0" hangingPunct="1">
        <a:defRPr sz="1800" kern="1200">
          <a:solidFill>
            <a:schemeClr val="tx1"/>
          </a:solidFill>
          <a:latin typeface="+mn-lt"/>
          <a:ea typeface="+mn-ea"/>
          <a:cs typeface="+mn-cs"/>
        </a:defRPr>
      </a:lvl1pPr>
      <a:lvl2pPr marL="455333" algn="l" defTabSz="910667" rtl="0" eaLnBrk="1" latinLnBrk="0" hangingPunct="1">
        <a:defRPr sz="1800" kern="1200">
          <a:solidFill>
            <a:schemeClr val="tx1"/>
          </a:solidFill>
          <a:latin typeface="+mn-lt"/>
          <a:ea typeface="+mn-ea"/>
          <a:cs typeface="+mn-cs"/>
        </a:defRPr>
      </a:lvl2pPr>
      <a:lvl3pPr marL="910667" algn="l" defTabSz="910667" rtl="0" eaLnBrk="1" latinLnBrk="0" hangingPunct="1">
        <a:defRPr sz="1800" kern="1200">
          <a:solidFill>
            <a:schemeClr val="tx1"/>
          </a:solidFill>
          <a:latin typeface="+mn-lt"/>
          <a:ea typeface="+mn-ea"/>
          <a:cs typeface="+mn-cs"/>
        </a:defRPr>
      </a:lvl3pPr>
      <a:lvl4pPr marL="1366018" algn="l" defTabSz="910667" rtl="0" eaLnBrk="1" latinLnBrk="0" hangingPunct="1">
        <a:defRPr sz="1800" kern="1200">
          <a:solidFill>
            <a:schemeClr val="tx1"/>
          </a:solidFill>
          <a:latin typeface="+mn-lt"/>
          <a:ea typeface="+mn-ea"/>
          <a:cs typeface="+mn-cs"/>
        </a:defRPr>
      </a:lvl4pPr>
      <a:lvl5pPr marL="1821335" algn="l" defTabSz="910667" rtl="0" eaLnBrk="1" latinLnBrk="0" hangingPunct="1">
        <a:defRPr sz="1800" kern="1200">
          <a:solidFill>
            <a:schemeClr val="tx1"/>
          </a:solidFill>
          <a:latin typeface="+mn-lt"/>
          <a:ea typeface="+mn-ea"/>
          <a:cs typeface="+mn-cs"/>
        </a:defRPr>
      </a:lvl5pPr>
      <a:lvl6pPr marL="2276666" algn="l" defTabSz="910667" rtl="0" eaLnBrk="1" latinLnBrk="0" hangingPunct="1">
        <a:defRPr sz="1800" kern="1200">
          <a:solidFill>
            <a:schemeClr val="tx1"/>
          </a:solidFill>
          <a:latin typeface="+mn-lt"/>
          <a:ea typeface="+mn-ea"/>
          <a:cs typeface="+mn-cs"/>
        </a:defRPr>
      </a:lvl6pPr>
      <a:lvl7pPr marL="2732008" algn="l" defTabSz="910667" rtl="0" eaLnBrk="1" latinLnBrk="0" hangingPunct="1">
        <a:defRPr sz="1800" kern="1200">
          <a:solidFill>
            <a:schemeClr val="tx1"/>
          </a:solidFill>
          <a:latin typeface="+mn-lt"/>
          <a:ea typeface="+mn-ea"/>
          <a:cs typeface="+mn-cs"/>
        </a:defRPr>
      </a:lvl7pPr>
      <a:lvl8pPr marL="3187342" algn="l" defTabSz="910667" rtl="0" eaLnBrk="1" latinLnBrk="0" hangingPunct="1">
        <a:defRPr sz="1800" kern="1200">
          <a:solidFill>
            <a:schemeClr val="tx1"/>
          </a:solidFill>
          <a:latin typeface="+mn-lt"/>
          <a:ea typeface="+mn-ea"/>
          <a:cs typeface="+mn-cs"/>
        </a:defRPr>
      </a:lvl8pPr>
      <a:lvl9pPr marL="3642671" algn="l" defTabSz="910667"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1"/>
            <a:ext cx="8229600" cy="1600200"/>
          </a:xfrm>
          <a:prstGeom prst="rect">
            <a:avLst/>
          </a:prstGeom>
        </p:spPr>
        <p:txBody>
          <a:bodyPr vert="horz" lIns="91159" tIns="45580" rIns="91159" bIns="4558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1" y="1600200"/>
            <a:ext cx="8229600" cy="4525963"/>
          </a:xfrm>
          <a:prstGeom prst="rect">
            <a:avLst/>
          </a:prstGeom>
        </p:spPr>
        <p:txBody>
          <a:bodyPr vert="horz" lIns="91159" tIns="45580" rIns="91159" bIns="4558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382" y="6356385"/>
            <a:ext cx="2085975" cy="365125"/>
          </a:xfrm>
          <a:prstGeom prst="rect">
            <a:avLst/>
          </a:prstGeom>
        </p:spPr>
        <p:txBody>
          <a:bodyPr vert="horz" lIns="91159" tIns="45580" rIns="45580" bIns="45580" rtlCol="0" anchor="ctr"/>
          <a:lstStyle>
            <a:lvl1pPr algn="r">
              <a:defRPr sz="1200">
                <a:solidFill>
                  <a:schemeClr val="tx1">
                    <a:lumMod val="65000"/>
                    <a:lumOff val="35000"/>
                  </a:schemeClr>
                </a:solidFill>
                <a:latin typeface="Century Gothic" pitchFamily="34" charset="0"/>
              </a:defRPr>
            </a:lvl1pPr>
          </a:lstStyle>
          <a:p>
            <a:pPr defTabSz="911558"/>
            <a:fld id="{497377C3-9EE4-40AA-9621-65EEC92C2408}" type="datetimeFigureOut">
              <a:rPr lang="ru-RU" smtClean="0">
                <a:solidFill>
                  <a:prstClr val="black">
                    <a:lumMod val="65000"/>
                    <a:lumOff val="35000"/>
                  </a:prstClr>
                </a:solidFill>
              </a:rPr>
              <a:pPr defTabSz="911558"/>
              <a:t>18.03.2022</a:t>
            </a:fld>
            <a:endParaRPr lang="ru-RU">
              <a:solidFill>
                <a:prstClr val="black">
                  <a:lumMod val="65000"/>
                  <a:lumOff val="35000"/>
                </a:prstClr>
              </a:solidFill>
            </a:endParaRPr>
          </a:p>
        </p:txBody>
      </p:sp>
      <p:sp>
        <p:nvSpPr>
          <p:cNvPr id="5" name="Footer Placeholder 4"/>
          <p:cNvSpPr>
            <a:spLocks noGrp="1"/>
          </p:cNvSpPr>
          <p:nvPr>
            <p:ph type="ftr" sz="quarter" idx="3"/>
          </p:nvPr>
        </p:nvSpPr>
        <p:spPr>
          <a:xfrm>
            <a:off x="659200" y="6356385"/>
            <a:ext cx="2847975" cy="365125"/>
          </a:xfrm>
          <a:prstGeom prst="rect">
            <a:avLst/>
          </a:prstGeom>
        </p:spPr>
        <p:txBody>
          <a:bodyPr vert="horz" lIns="45580" tIns="45580" rIns="91159" bIns="45580" rtlCol="0" anchor="ctr"/>
          <a:lstStyle>
            <a:lvl1pPr algn="l">
              <a:defRPr sz="1200">
                <a:solidFill>
                  <a:schemeClr val="tx1">
                    <a:lumMod val="65000"/>
                    <a:lumOff val="35000"/>
                  </a:schemeClr>
                </a:solidFill>
                <a:latin typeface="Century Gothic" pitchFamily="34" charset="0"/>
              </a:defRPr>
            </a:lvl1pPr>
          </a:lstStyle>
          <a:p>
            <a:pPr defTabSz="911558"/>
            <a:endParaRPr lang="ru-RU">
              <a:solidFill>
                <a:prstClr val="black">
                  <a:lumMod val="65000"/>
                  <a:lumOff val="35000"/>
                </a:prstClr>
              </a:solidFill>
            </a:endParaRPr>
          </a:p>
        </p:txBody>
      </p:sp>
      <p:sp>
        <p:nvSpPr>
          <p:cNvPr id="6" name="Slide Number Placeholder 5"/>
          <p:cNvSpPr>
            <a:spLocks noGrp="1"/>
          </p:cNvSpPr>
          <p:nvPr>
            <p:ph type="sldNum" sz="quarter" idx="4"/>
          </p:nvPr>
        </p:nvSpPr>
        <p:spPr>
          <a:xfrm>
            <a:off x="8543313" y="6356385"/>
            <a:ext cx="561975" cy="365125"/>
          </a:xfrm>
          <a:prstGeom prst="rect">
            <a:avLst/>
          </a:prstGeom>
        </p:spPr>
        <p:txBody>
          <a:bodyPr vert="horz" lIns="27356" tIns="45580" rIns="45580" bIns="45580" rtlCol="0" anchor="ctr"/>
          <a:lstStyle>
            <a:lvl1pPr algn="l">
              <a:defRPr sz="1200">
                <a:solidFill>
                  <a:schemeClr val="tx1">
                    <a:lumMod val="65000"/>
                    <a:lumOff val="35000"/>
                  </a:schemeClr>
                </a:solidFill>
                <a:latin typeface="Century Gothic" pitchFamily="34" charset="0"/>
              </a:defRPr>
            </a:lvl1pPr>
          </a:lstStyle>
          <a:p>
            <a:pPr defTabSz="911558"/>
            <a:fld id="{5DD9FA95-35B5-4524-B0E0-335CDDD3CCA4}" type="slidenum">
              <a:rPr lang="ru-RU" smtClean="0">
                <a:solidFill>
                  <a:prstClr val="black">
                    <a:lumMod val="65000"/>
                    <a:lumOff val="35000"/>
                  </a:prstClr>
                </a:solidFill>
              </a:rPr>
              <a:pPr defTabSz="911558"/>
              <a:t>‹#›</a:t>
            </a:fld>
            <a:endParaRPr lang="ru-RU">
              <a:solidFill>
                <a:prstClr val="black">
                  <a:lumMod val="65000"/>
                  <a:lumOff val="35000"/>
                </a:prstClr>
              </a:solidFill>
            </a:endParaRPr>
          </a:p>
        </p:txBody>
      </p:sp>
      <p:sp>
        <p:nvSpPr>
          <p:cNvPr id="7" name="Oval 6"/>
          <p:cNvSpPr/>
          <p:nvPr/>
        </p:nvSpPr>
        <p:spPr>
          <a:xfrm>
            <a:off x="845776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159" tIns="45580" rIns="91159" bIns="45580" rtlCol="0" anchor="ctr"/>
          <a:lstStyle/>
          <a:p>
            <a:pPr algn="ctr" defTabSz="911558"/>
            <a:endParaRPr lang="en-US">
              <a:solidFill>
                <a:prstClr val="white"/>
              </a:solidFill>
            </a:endParaRPr>
          </a:p>
        </p:txBody>
      </p:sp>
      <p:sp>
        <p:nvSpPr>
          <p:cNvPr id="8" name="Oval 7"/>
          <p:cNvSpPr/>
          <p:nvPr/>
        </p:nvSpPr>
        <p:spPr>
          <a:xfrm>
            <a:off x="56912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159" tIns="45580" rIns="91159" bIns="45580" rtlCol="0" anchor="ctr"/>
          <a:lstStyle/>
          <a:p>
            <a:pPr algn="ctr" defTabSz="911558"/>
            <a:endParaRPr lang="en-US">
              <a:solidFill>
                <a:prstClr val="white"/>
              </a:solidFill>
            </a:endParaRPr>
          </a:p>
        </p:txBody>
      </p:sp>
    </p:spTree>
    <p:extLst>
      <p:ext uri="{BB962C8B-B14F-4D97-AF65-F5344CB8AC3E}">
        <p14:creationId xmlns:p14="http://schemas.microsoft.com/office/powerpoint/2010/main" val="3924457044"/>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defTabSz="911558" rtl="0" eaLnBrk="1" latinLnBrk="0" hangingPunct="1">
        <a:lnSpc>
          <a:spcPts val="5798"/>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1838" indent="-341838" algn="l" defTabSz="911558"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0635" indent="-284852" algn="l" defTabSz="911558"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39447" indent="-227893" algn="l" defTabSz="911558"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595225" indent="-227893" algn="l" defTabSz="911558"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1006" indent="-227893" algn="l" defTabSz="911558"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06783" indent="-227893" algn="l" defTabSz="911558"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62558" indent="-227893" algn="l" defTabSz="911558"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18339" indent="-227893" algn="l" defTabSz="911558"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74118" indent="-227893" algn="l" defTabSz="911558"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1558" rtl="0" eaLnBrk="1" latinLnBrk="0" hangingPunct="1">
        <a:defRPr sz="1800" kern="1200">
          <a:solidFill>
            <a:schemeClr val="tx1"/>
          </a:solidFill>
          <a:latin typeface="+mn-lt"/>
          <a:ea typeface="+mn-ea"/>
          <a:cs typeface="+mn-cs"/>
        </a:defRPr>
      </a:lvl1pPr>
      <a:lvl2pPr marL="455773" algn="l" defTabSz="911558" rtl="0" eaLnBrk="1" latinLnBrk="0" hangingPunct="1">
        <a:defRPr sz="1800" kern="1200">
          <a:solidFill>
            <a:schemeClr val="tx1"/>
          </a:solidFill>
          <a:latin typeface="+mn-lt"/>
          <a:ea typeface="+mn-ea"/>
          <a:cs typeface="+mn-cs"/>
        </a:defRPr>
      </a:lvl2pPr>
      <a:lvl3pPr marL="911558" algn="l" defTabSz="911558" rtl="0" eaLnBrk="1" latinLnBrk="0" hangingPunct="1">
        <a:defRPr sz="1800" kern="1200">
          <a:solidFill>
            <a:schemeClr val="tx1"/>
          </a:solidFill>
          <a:latin typeface="+mn-lt"/>
          <a:ea typeface="+mn-ea"/>
          <a:cs typeface="+mn-cs"/>
        </a:defRPr>
      </a:lvl3pPr>
      <a:lvl4pPr marL="1367349" algn="l" defTabSz="911558" rtl="0" eaLnBrk="1" latinLnBrk="0" hangingPunct="1">
        <a:defRPr sz="1800" kern="1200">
          <a:solidFill>
            <a:schemeClr val="tx1"/>
          </a:solidFill>
          <a:latin typeface="+mn-lt"/>
          <a:ea typeface="+mn-ea"/>
          <a:cs typeface="+mn-cs"/>
        </a:defRPr>
      </a:lvl4pPr>
      <a:lvl5pPr marL="1823116" algn="l" defTabSz="911558" rtl="0" eaLnBrk="1" latinLnBrk="0" hangingPunct="1">
        <a:defRPr sz="1800" kern="1200">
          <a:solidFill>
            <a:schemeClr val="tx1"/>
          </a:solidFill>
          <a:latin typeface="+mn-lt"/>
          <a:ea typeface="+mn-ea"/>
          <a:cs typeface="+mn-cs"/>
        </a:defRPr>
      </a:lvl5pPr>
      <a:lvl6pPr marL="2278888" algn="l" defTabSz="911558" rtl="0" eaLnBrk="1" latinLnBrk="0" hangingPunct="1">
        <a:defRPr sz="1800" kern="1200">
          <a:solidFill>
            <a:schemeClr val="tx1"/>
          </a:solidFill>
          <a:latin typeface="+mn-lt"/>
          <a:ea typeface="+mn-ea"/>
          <a:cs typeface="+mn-cs"/>
        </a:defRPr>
      </a:lvl6pPr>
      <a:lvl7pPr marL="2734674" algn="l" defTabSz="911558" rtl="0" eaLnBrk="1" latinLnBrk="0" hangingPunct="1">
        <a:defRPr sz="1800" kern="1200">
          <a:solidFill>
            <a:schemeClr val="tx1"/>
          </a:solidFill>
          <a:latin typeface="+mn-lt"/>
          <a:ea typeface="+mn-ea"/>
          <a:cs typeface="+mn-cs"/>
        </a:defRPr>
      </a:lvl7pPr>
      <a:lvl8pPr marL="3190455" algn="l" defTabSz="911558" rtl="0" eaLnBrk="1" latinLnBrk="0" hangingPunct="1">
        <a:defRPr sz="1800" kern="1200">
          <a:solidFill>
            <a:schemeClr val="tx1"/>
          </a:solidFill>
          <a:latin typeface="+mn-lt"/>
          <a:ea typeface="+mn-ea"/>
          <a:cs typeface="+mn-cs"/>
        </a:defRPr>
      </a:lvl8pPr>
      <a:lvl9pPr marL="3646230" algn="l" defTabSz="911558"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1"/>
            <a:ext cx="8229600" cy="1600200"/>
          </a:xfrm>
          <a:prstGeom prst="rect">
            <a:avLst/>
          </a:prstGeom>
        </p:spPr>
        <p:txBody>
          <a:bodyPr vert="horz" lIns="91279" tIns="45640" rIns="91279" bIns="4564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1" y="1600200"/>
            <a:ext cx="8229600" cy="4525963"/>
          </a:xfrm>
          <a:prstGeom prst="rect">
            <a:avLst/>
          </a:prstGeom>
        </p:spPr>
        <p:txBody>
          <a:bodyPr vert="horz" lIns="91279" tIns="45640" rIns="91279" bIns="4564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367" y="6356370"/>
            <a:ext cx="2085975" cy="365125"/>
          </a:xfrm>
          <a:prstGeom prst="rect">
            <a:avLst/>
          </a:prstGeom>
        </p:spPr>
        <p:txBody>
          <a:bodyPr vert="horz" lIns="91279" tIns="45640" rIns="45640" bIns="45640" rtlCol="0" anchor="ctr"/>
          <a:lstStyle>
            <a:lvl1pPr algn="r">
              <a:defRPr sz="1200">
                <a:solidFill>
                  <a:schemeClr val="tx1">
                    <a:lumMod val="65000"/>
                    <a:lumOff val="35000"/>
                  </a:schemeClr>
                </a:solidFill>
                <a:latin typeface="Century Gothic" pitchFamily="34" charset="0"/>
              </a:defRPr>
            </a:lvl1pPr>
          </a:lstStyle>
          <a:p>
            <a:pPr defTabSz="912773"/>
            <a:fld id="{497377C3-9EE4-40AA-9621-65EEC92C2408}" type="datetimeFigureOut">
              <a:rPr lang="ru-RU" smtClean="0">
                <a:solidFill>
                  <a:prstClr val="black">
                    <a:lumMod val="65000"/>
                    <a:lumOff val="35000"/>
                  </a:prstClr>
                </a:solidFill>
              </a:rPr>
              <a:pPr defTabSz="912773"/>
              <a:t>18.03.2022</a:t>
            </a:fld>
            <a:endParaRPr lang="ru-RU">
              <a:solidFill>
                <a:prstClr val="black">
                  <a:lumMod val="65000"/>
                  <a:lumOff val="35000"/>
                </a:prstClr>
              </a:solidFill>
            </a:endParaRPr>
          </a:p>
        </p:txBody>
      </p:sp>
      <p:sp>
        <p:nvSpPr>
          <p:cNvPr id="5" name="Footer Placeholder 4"/>
          <p:cNvSpPr>
            <a:spLocks noGrp="1"/>
          </p:cNvSpPr>
          <p:nvPr>
            <p:ph type="ftr" sz="quarter" idx="3"/>
          </p:nvPr>
        </p:nvSpPr>
        <p:spPr>
          <a:xfrm>
            <a:off x="659185" y="6356370"/>
            <a:ext cx="2847975" cy="365125"/>
          </a:xfrm>
          <a:prstGeom prst="rect">
            <a:avLst/>
          </a:prstGeom>
        </p:spPr>
        <p:txBody>
          <a:bodyPr vert="horz" lIns="45640" tIns="45640" rIns="91279" bIns="45640" rtlCol="0" anchor="ctr"/>
          <a:lstStyle>
            <a:lvl1pPr algn="l">
              <a:defRPr sz="1200">
                <a:solidFill>
                  <a:schemeClr val="tx1">
                    <a:lumMod val="65000"/>
                    <a:lumOff val="35000"/>
                  </a:schemeClr>
                </a:solidFill>
                <a:latin typeface="Century Gothic" pitchFamily="34" charset="0"/>
              </a:defRPr>
            </a:lvl1pPr>
          </a:lstStyle>
          <a:p>
            <a:pPr defTabSz="912773"/>
            <a:endParaRPr lang="ru-RU">
              <a:solidFill>
                <a:prstClr val="black">
                  <a:lumMod val="65000"/>
                  <a:lumOff val="35000"/>
                </a:prstClr>
              </a:solidFill>
            </a:endParaRPr>
          </a:p>
        </p:txBody>
      </p:sp>
      <p:sp>
        <p:nvSpPr>
          <p:cNvPr id="6" name="Slide Number Placeholder 5"/>
          <p:cNvSpPr>
            <a:spLocks noGrp="1"/>
          </p:cNvSpPr>
          <p:nvPr>
            <p:ph type="sldNum" sz="quarter" idx="4"/>
          </p:nvPr>
        </p:nvSpPr>
        <p:spPr>
          <a:xfrm>
            <a:off x="8543298" y="6356370"/>
            <a:ext cx="561975" cy="365125"/>
          </a:xfrm>
          <a:prstGeom prst="rect">
            <a:avLst/>
          </a:prstGeom>
        </p:spPr>
        <p:txBody>
          <a:bodyPr vert="horz" lIns="27388" tIns="45640" rIns="45640" bIns="45640" rtlCol="0" anchor="ctr"/>
          <a:lstStyle>
            <a:lvl1pPr algn="l">
              <a:defRPr sz="1200">
                <a:solidFill>
                  <a:schemeClr val="tx1">
                    <a:lumMod val="65000"/>
                    <a:lumOff val="35000"/>
                  </a:schemeClr>
                </a:solidFill>
                <a:latin typeface="Century Gothic" pitchFamily="34" charset="0"/>
              </a:defRPr>
            </a:lvl1pPr>
          </a:lstStyle>
          <a:p>
            <a:pPr defTabSz="912773"/>
            <a:fld id="{5DD9FA95-35B5-4524-B0E0-335CDDD3CCA4}" type="slidenum">
              <a:rPr lang="ru-RU" smtClean="0">
                <a:solidFill>
                  <a:prstClr val="black">
                    <a:lumMod val="65000"/>
                    <a:lumOff val="35000"/>
                  </a:prstClr>
                </a:solidFill>
              </a:rPr>
              <a:pPr defTabSz="912773"/>
              <a:t>‹#›</a:t>
            </a:fld>
            <a:endParaRPr lang="ru-RU">
              <a:solidFill>
                <a:prstClr val="black">
                  <a:lumMod val="65000"/>
                  <a:lumOff val="35000"/>
                </a:prstClr>
              </a:solidFill>
            </a:endParaRPr>
          </a:p>
        </p:txBody>
      </p:sp>
      <p:sp>
        <p:nvSpPr>
          <p:cNvPr id="7" name="Oval 6"/>
          <p:cNvSpPr/>
          <p:nvPr/>
        </p:nvSpPr>
        <p:spPr>
          <a:xfrm>
            <a:off x="845776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279" tIns="45640" rIns="91279" bIns="45640" rtlCol="0" anchor="ctr"/>
          <a:lstStyle/>
          <a:p>
            <a:pPr algn="ctr" defTabSz="912773"/>
            <a:endParaRPr lang="en-US">
              <a:solidFill>
                <a:prstClr val="white"/>
              </a:solidFill>
            </a:endParaRPr>
          </a:p>
        </p:txBody>
      </p:sp>
      <p:sp>
        <p:nvSpPr>
          <p:cNvPr id="8" name="Oval 7"/>
          <p:cNvSpPr/>
          <p:nvPr/>
        </p:nvSpPr>
        <p:spPr>
          <a:xfrm>
            <a:off x="569122"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279" tIns="45640" rIns="91279" bIns="45640" rtlCol="0" anchor="ctr"/>
          <a:lstStyle/>
          <a:p>
            <a:pPr algn="ctr" defTabSz="912773"/>
            <a:endParaRPr lang="en-US">
              <a:solidFill>
                <a:prstClr val="white"/>
              </a:solidFill>
            </a:endParaRPr>
          </a:p>
        </p:txBody>
      </p:sp>
    </p:spTree>
    <p:extLst>
      <p:ext uri="{BB962C8B-B14F-4D97-AF65-F5344CB8AC3E}">
        <p14:creationId xmlns:p14="http://schemas.microsoft.com/office/powerpoint/2010/main" val="1089048065"/>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2773" rtl="0" eaLnBrk="1" latinLnBrk="0" hangingPunct="1">
        <a:lnSpc>
          <a:spcPts val="5798"/>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292" indent="-342292" algn="l" defTabSz="912773"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1624" indent="-285233" algn="l" defTabSz="912773"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0963" indent="-228193" algn="l" defTabSz="912773"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597350" indent="-228193" algn="l" defTabSz="912773"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3737" indent="-228193" algn="l" defTabSz="912773"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0123" indent="-228193" algn="l" defTabSz="912773"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66503" indent="-228193" algn="l" defTabSz="912773"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2893" indent="-228193" algn="l" defTabSz="912773"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79279" indent="-228193" algn="l" defTabSz="912773"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2773" rtl="0" eaLnBrk="1" latinLnBrk="0" hangingPunct="1">
        <a:defRPr sz="1800" kern="1200">
          <a:solidFill>
            <a:schemeClr val="tx1"/>
          </a:solidFill>
          <a:latin typeface="+mn-lt"/>
          <a:ea typeface="+mn-ea"/>
          <a:cs typeface="+mn-cs"/>
        </a:defRPr>
      </a:lvl1pPr>
      <a:lvl2pPr marL="456379" algn="l" defTabSz="912773" rtl="0" eaLnBrk="1" latinLnBrk="0" hangingPunct="1">
        <a:defRPr sz="1800" kern="1200">
          <a:solidFill>
            <a:schemeClr val="tx1"/>
          </a:solidFill>
          <a:latin typeface="+mn-lt"/>
          <a:ea typeface="+mn-ea"/>
          <a:cs typeface="+mn-cs"/>
        </a:defRPr>
      </a:lvl2pPr>
      <a:lvl3pPr marL="912773" algn="l" defTabSz="912773" rtl="0" eaLnBrk="1" latinLnBrk="0" hangingPunct="1">
        <a:defRPr sz="1800" kern="1200">
          <a:solidFill>
            <a:schemeClr val="tx1"/>
          </a:solidFill>
          <a:latin typeface="+mn-lt"/>
          <a:ea typeface="+mn-ea"/>
          <a:cs typeface="+mn-cs"/>
        </a:defRPr>
      </a:lvl3pPr>
      <a:lvl4pPr marL="1369165" algn="l" defTabSz="912773" rtl="0" eaLnBrk="1" latinLnBrk="0" hangingPunct="1">
        <a:defRPr sz="1800" kern="1200">
          <a:solidFill>
            <a:schemeClr val="tx1"/>
          </a:solidFill>
          <a:latin typeface="+mn-lt"/>
          <a:ea typeface="+mn-ea"/>
          <a:cs typeface="+mn-cs"/>
        </a:defRPr>
      </a:lvl4pPr>
      <a:lvl5pPr marL="1825546" algn="l" defTabSz="912773" rtl="0" eaLnBrk="1" latinLnBrk="0" hangingPunct="1">
        <a:defRPr sz="1800" kern="1200">
          <a:solidFill>
            <a:schemeClr val="tx1"/>
          </a:solidFill>
          <a:latin typeface="+mn-lt"/>
          <a:ea typeface="+mn-ea"/>
          <a:cs typeface="+mn-cs"/>
        </a:defRPr>
      </a:lvl5pPr>
      <a:lvl6pPr marL="2281927" algn="l" defTabSz="912773" rtl="0" eaLnBrk="1" latinLnBrk="0" hangingPunct="1">
        <a:defRPr sz="1800" kern="1200">
          <a:solidFill>
            <a:schemeClr val="tx1"/>
          </a:solidFill>
          <a:latin typeface="+mn-lt"/>
          <a:ea typeface="+mn-ea"/>
          <a:cs typeface="+mn-cs"/>
        </a:defRPr>
      </a:lvl6pPr>
      <a:lvl7pPr marL="2738318" algn="l" defTabSz="912773" rtl="0" eaLnBrk="1" latinLnBrk="0" hangingPunct="1">
        <a:defRPr sz="1800" kern="1200">
          <a:solidFill>
            <a:schemeClr val="tx1"/>
          </a:solidFill>
          <a:latin typeface="+mn-lt"/>
          <a:ea typeface="+mn-ea"/>
          <a:cs typeface="+mn-cs"/>
        </a:defRPr>
      </a:lvl7pPr>
      <a:lvl8pPr marL="3194702" algn="l" defTabSz="912773" rtl="0" eaLnBrk="1" latinLnBrk="0" hangingPunct="1">
        <a:defRPr sz="1800" kern="1200">
          <a:solidFill>
            <a:schemeClr val="tx1"/>
          </a:solidFill>
          <a:latin typeface="+mn-lt"/>
          <a:ea typeface="+mn-ea"/>
          <a:cs typeface="+mn-cs"/>
        </a:defRPr>
      </a:lvl8pPr>
      <a:lvl9pPr marL="3651088" algn="l" defTabSz="91277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1"/>
            <a:ext cx="8229600" cy="1600200"/>
          </a:xfrm>
          <a:prstGeom prst="rect">
            <a:avLst/>
          </a:prstGeom>
        </p:spPr>
        <p:txBody>
          <a:bodyPr vert="horz" lIns="91431" tIns="45716" rIns="91431" bIns="45716"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1" y="1600200"/>
            <a:ext cx="8229600" cy="4525963"/>
          </a:xfrm>
          <a:prstGeom prst="rect">
            <a:avLst/>
          </a:prstGeom>
        </p:spPr>
        <p:txBody>
          <a:bodyPr vert="horz" lIns="91431" tIns="45716" rIns="91431" bIns="45716"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348" y="6356351"/>
            <a:ext cx="2085975" cy="365125"/>
          </a:xfrm>
          <a:prstGeom prst="rect">
            <a:avLst/>
          </a:prstGeom>
        </p:spPr>
        <p:txBody>
          <a:bodyPr vert="horz" lIns="91431" tIns="45716" rIns="45716" bIns="45716" rtlCol="0" anchor="ctr"/>
          <a:lstStyle>
            <a:lvl1pPr algn="r">
              <a:defRPr sz="1200">
                <a:solidFill>
                  <a:schemeClr val="tx1">
                    <a:lumMod val="65000"/>
                    <a:lumOff val="35000"/>
                  </a:schemeClr>
                </a:solidFill>
                <a:latin typeface="Century Gothic" pitchFamily="34" charset="0"/>
              </a:defRPr>
            </a:lvl1pPr>
          </a:lstStyle>
          <a:p>
            <a:pPr defTabSz="914312"/>
            <a:fld id="{497377C3-9EE4-40AA-9621-65EEC92C2408}" type="datetimeFigureOut">
              <a:rPr lang="ru-RU" smtClean="0">
                <a:solidFill>
                  <a:prstClr val="black">
                    <a:lumMod val="65000"/>
                    <a:lumOff val="35000"/>
                  </a:prstClr>
                </a:solidFill>
              </a:rPr>
              <a:pPr defTabSz="914312"/>
              <a:t>18.03.2022</a:t>
            </a:fld>
            <a:endParaRPr lang="ru-RU">
              <a:solidFill>
                <a:prstClr val="black">
                  <a:lumMod val="65000"/>
                  <a:lumOff val="35000"/>
                </a:prstClr>
              </a:solidFill>
            </a:endParaRPr>
          </a:p>
        </p:txBody>
      </p:sp>
      <p:sp>
        <p:nvSpPr>
          <p:cNvPr id="5" name="Footer Placeholder 4"/>
          <p:cNvSpPr>
            <a:spLocks noGrp="1"/>
          </p:cNvSpPr>
          <p:nvPr>
            <p:ph type="ftr" sz="quarter" idx="3"/>
          </p:nvPr>
        </p:nvSpPr>
        <p:spPr>
          <a:xfrm>
            <a:off x="659166" y="6356351"/>
            <a:ext cx="2847975" cy="365125"/>
          </a:xfrm>
          <a:prstGeom prst="rect">
            <a:avLst/>
          </a:prstGeom>
        </p:spPr>
        <p:txBody>
          <a:bodyPr vert="horz" lIns="45716" tIns="45716" rIns="91431" bIns="45716" rtlCol="0" anchor="ctr"/>
          <a:lstStyle>
            <a:lvl1pPr algn="l">
              <a:defRPr sz="1200">
                <a:solidFill>
                  <a:schemeClr val="tx1">
                    <a:lumMod val="65000"/>
                    <a:lumOff val="35000"/>
                  </a:schemeClr>
                </a:solidFill>
                <a:latin typeface="Century Gothic" pitchFamily="34" charset="0"/>
              </a:defRPr>
            </a:lvl1pPr>
          </a:lstStyle>
          <a:p>
            <a:pPr defTabSz="914312"/>
            <a:endParaRPr lang="ru-RU">
              <a:solidFill>
                <a:prstClr val="black">
                  <a:lumMod val="65000"/>
                  <a:lumOff val="35000"/>
                </a:prstClr>
              </a:solidFill>
            </a:endParaRPr>
          </a:p>
        </p:txBody>
      </p:sp>
      <p:sp>
        <p:nvSpPr>
          <p:cNvPr id="6" name="Slide Number Placeholder 5"/>
          <p:cNvSpPr>
            <a:spLocks noGrp="1"/>
          </p:cNvSpPr>
          <p:nvPr>
            <p:ph type="sldNum" sz="quarter" idx="4"/>
          </p:nvPr>
        </p:nvSpPr>
        <p:spPr>
          <a:xfrm>
            <a:off x="8543279" y="6356351"/>
            <a:ext cx="561975" cy="365125"/>
          </a:xfrm>
          <a:prstGeom prst="rect">
            <a:avLst/>
          </a:prstGeom>
        </p:spPr>
        <p:txBody>
          <a:bodyPr vert="horz" lIns="27429" tIns="45716" rIns="45716" bIns="45716" rtlCol="0" anchor="ctr"/>
          <a:lstStyle>
            <a:lvl1pPr algn="l">
              <a:defRPr sz="1200">
                <a:solidFill>
                  <a:schemeClr val="tx1">
                    <a:lumMod val="65000"/>
                    <a:lumOff val="35000"/>
                  </a:schemeClr>
                </a:solidFill>
                <a:latin typeface="Century Gothic" pitchFamily="34" charset="0"/>
              </a:defRPr>
            </a:lvl1pPr>
          </a:lstStyle>
          <a:p>
            <a:pPr defTabSz="914312"/>
            <a:fld id="{5DD9FA95-35B5-4524-B0E0-335CDDD3CCA4}" type="slidenum">
              <a:rPr lang="ru-RU" smtClean="0">
                <a:solidFill>
                  <a:prstClr val="black">
                    <a:lumMod val="65000"/>
                    <a:lumOff val="35000"/>
                  </a:prstClr>
                </a:solidFill>
              </a:rPr>
              <a:pPr defTabSz="914312"/>
              <a:t>‹#›</a:t>
            </a:fld>
            <a:endParaRPr lang="ru-RU">
              <a:solidFill>
                <a:prstClr val="black">
                  <a:lumMod val="65000"/>
                  <a:lumOff val="35000"/>
                </a:prstClr>
              </a:solidFill>
            </a:endParaRPr>
          </a:p>
        </p:txBody>
      </p:sp>
      <p:sp>
        <p:nvSpPr>
          <p:cNvPr id="7" name="Oval 6"/>
          <p:cNvSpPr/>
          <p:nvPr/>
        </p:nvSpPr>
        <p:spPr>
          <a:xfrm>
            <a:off x="8457761"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defTabSz="914312"/>
            <a:endParaRPr lang="en-US">
              <a:solidFill>
                <a:prstClr val="white"/>
              </a:solidFill>
            </a:endParaRPr>
          </a:p>
        </p:txBody>
      </p:sp>
      <p:sp>
        <p:nvSpPr>
          <p:cNvPr id="8" name="Oval 7"/>
          <p:cNvSpPr/>
          <p:nvPr/>
        </p:nvSpPr>
        <p:spPr>
          <a:xfrm>
            <a:off x="569121" y="6499385"/>
            <a:ext cx="84771"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defTabSz="914312"/>
            <a:endParaRPr lang="en-US">
              <a:solidFill>
                <a:prstClr val="white"/>
              </a:solidFill>
            </a:endParaRPr>
          </a:p>
        </p:txBody>
      </p:sp>
    </p:spTree>
    <p:extLst>
      <p:ext uri="{BB962C8B-B14F-4D97-AF65-F5344CB8AC3E}">
        <p14:creationId xmlns:p14="http://schemas.microsoft.com/office/powerpoint/2010/main" val="1793262604"/>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xStyles>
    <p:titleStyle>
      <a:lvl1pPr algn="ctr" defTabSz="914312" rtl="0" eaLnBrk="1" latinLnBrk="0" hangingPunct="1">
        <a:lnSpc>
          <a:spcPts val="5799"/>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867" indent="-342867" algn="l" defTabSz="914312"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878" indent="-285722" algn="l" defTabSz="914312"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2890" indent="-228578" algn="l" defTabSz="914312"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046" indent="-228578" algn="l" defTabSz="914312"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202" indent="-228578" algn="l" defTabSz="914312"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359" indent="-228578" algn="l" defTabSz="914312"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514" indent="-228578" algn="l" defTabSz="914312"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671" indent="-228578" algn="l" defTabSz="914312"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5826" indent="-228578" algn="l" defTabSz="914312"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312" rtl="0" eaLnBrk="1" latinLnBrk="0" hangingPunct="1">
        <a:defRPr sz="1800" kern="1200">
          <a:solidFill>
            <a:schemeClr val="tx1"/>
          </a:solidFill>
          <a:latin typeface="+mn-lt"/>
          <a:ea typeface="+mn-ea"/>
          <a:cs typeface="+mn-cs"/>
        </a:defRPr>
      </a:lvl1pPr>
      <a:lvl2pPr marL="457157" algn="l" defTabSz="914312" rtl="0" eaLnBrk="1" latinLnBrk="0" hangingPunct="1">
        <a:defRPr sz="1800" kern="1200">
          <a:solidFill>
            <a:schemeClr val="tx1"/>
          </a:solidFill>
          <a:latin typeface="+mn-lt"/>
          <a:ea typeface="+mn-ea"/>
          <a:cs typeface="+mn-cs"/>
        </a:defRPr>
      </a:lvl2pPr>
      <a:lvl3pPr marL="914312" algn="l" defTabSz="914312" rtl="0" eaLnBrk="1" latinLnBrk="0" hangingPunct="1">
        <a:defRPr sz="1800" kern="1200">
          <a:solidFill>
            <a:schemeClr val="tx1"/>
          </a:solidFill>
          <a:latin typeface="+mn-lt"/>
          <a:ea typeface="+mn-ea"/>
          <a:cs typeface="+mn-cs"/>
        </a:defRPr>
      </a:lvl3pPr>
      <a:lvl4pPr marL="1371469" algn="l" defTabSz="914312" rtl="0" eaLnBrk="1" latinLnBrk="0" hangingPunct="1">
        <a:defRPr sz="1800" kern="1200">
          <a:solidFill>
            <a:schemeClr val="tx1"/>
          </a:solidFill>
          <a:latin typeface="+mn-lt"/>
          <a:ea typeface="+mn-ea"/>
          <a:cs typeface="+mn-cs"/>
        </a:defRPr>
      </a:lvl4pPr>
      <a:lvl5pPr marL="1828624" algn="l" defTabSz="914312" rtl="0" eaLnBrk="1" latinLnBrk="0" hangingPunct="1">
        <a:defRPr sz="1800" kern="1200">
          <a:solidFill>
            <a:schemeClr val="tx1"/>
          </a:solidFill>
          <a:latin typeface="+mn-lt"/>
          <a:ea typeface="+mn-ea"/>
          <a:cs typeface="+mn-cs"/>
        </a:defRPr>
      </a:lvl5pPr>
      <a:lvl6pPr marL="2285781" algn="l" defTabSz="914312" rtl="0" eaLnBrk="1" latinLnBrk="0" hangingPunct="1">
        <a:defRPr sz="1800" kern="1200">
          <a:solidFill>
            <a:schemeClr val="tx1"/>
          </a:solidFill>
          <a:latin typeface="+mn-lt"/>
          <a:ea typeface="+mn-ea"/>
          <a:cs typeface="+mn-cs"/>
        </a:defRPr>
      </a:lvl6pPr>
      <a:lvl7pPr marL="2742936" algn="l" defTabSz="914312" rtl="0" eaLnBrk="1" latinLnBrk="0" hangingPunct="1">
        <a:defRPr sz="1800" kern="1200">
          <a:solidFill>
            <a:schemeClr val="tx1"/>
          </a:solidFill>
          <a:latin typeface="+mn-lt"/>
          <a:ea typeface="+mn-ea"/>
          <a:cs typeface="+mn-cs"/>
        </a:defRPr>
      </a:lvl7pPr>
      <a:lvl8pPr marL="3200093" algn="l" defTabSz="914312" rtl="0" eaLnBrk="1" latinLnBrk="0" hangingPunct="1">
        <a:defRPr sz="1800" kern="1200">
          <a:solidFill>
            <a:schemeClr val="tx1"/>
          </a:solidFill>
          <a:latin typeface="+mn-lt"/>
          <a:ea typeface="+mn-ea"/>
          <a:cs typeface="+mn-cs"/>
        </a:defRPr>
      </a:lvl8pPr>
      <a:lvl9pPr marL="3657248" algn="l" defTabSz="914312"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pPr rtl="0"/>
            <a:r>
              <a:rPr lang="ru-RU"/>
              <a:t>Образец заголовка</a:t>
            </a:r>
            <a:endParaRPr lang="ru-RU" dirty="0"/>
          </a:p>
        </p:txBody>
      </p:sp>
      <p:sp>
        <p:nvSpPr>
          <p:cNvPr id="3" name="Текст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rtl="0"/>
            <a:r>
              <a:rPr lang="ru-RU"/>
              <a:t>Щелкните, чтобы изменить стили текста образца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ru-RU" dirty="0"/>
          </a:p>
        </p:txBody>
      </p:sp>
      <p:sp>
        <p:nvSpPr>
          <p:cNvPr id="4" name="Дата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D23BE6DB-5D1A-44DA-AA2F-0C6385EDB183}" type="datetime1">
              <a:rPr lang="ru-RU" smtClean="0">
                <a:solidFill>
                  <a:srgbClr val="000000">
                    <a:tint val="75000"/>
                  </a:srgbClr>
                </a:solidFill>
              </a:rPr>
              <a:pPr defTabSz="914400"/>
              <a:t>18.03.2022</a:t>
            </a:fld>
            <a:endParaRPr lang="ru-RU" dirty="0">
              <a:solidFill>
                <a:srgbClr val="000000">
                  <a:tint val="75000"/>
                </a:srgbClr>
              </a:solidFill>
            </a:endParaRPr>
          </a:p>
        </p:txBody>
      </p:sp>
      <p:sp>
        <p:nvSpPr>
          <p:cNvPr id="5" name="Нижний колонтитул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ru-RU" dirty="0">
              <a:solidFill>
                <a:srgbClr val="000000">
                  <a:tint val="75000"/>
                </a:srgbClr>
              </a:solidFill>
            </a:endParaRPr>
          </a:p>
        </p:txBody>
      </p:sp>
      <p:sp>
        <p:nvSpPr>
          <p:cNvPr id="6" name="Номер слайда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7091A9FD-CDA2-4BA5-8C18-59D6F59EB34A}" type="slidenum">
              <a:rPr lang="ru-RU" smtClean="0">
                <a:solidFill>
                  <a:srgbClr val="000000">
                    <a:tint val="75000"/>
                  </a:srgbClr>
                </a:solidFill>
              </a:rPr>
              <a:pPr defTabSz="914400"/>
              <a:t>‹#›</a:t>
            </a:fld>
            <a:endParaRPr lang="ru-RU" dirty="0">
              <a:solidFill>
                <a:srgbClr val="000000">
                  <a:tint val="75000"/>
                </a:srgbClr>
              </a:solidFill>
            </a:endParaRPr>
          </a:p>
        </p:txBody>
      </p:sp>
    </p:spTree>
    <p:extLst>
      <p:ext uri="{BB962C8B-B14F-4D97-AF65-F5344CB8AC3E}">
        <p14:creationId xmlns:p14="http://schemas.microsoft.com/office/powerpoint/2010/main" val="2106570920"/>
      </p:ext>
    </p:extLst>
  </p:cSld>
  <p:clrMap bg1="lt1" tx1="dk1" bg2="lt2" tx2="dk2" accent1="accent1" accent2="accent2" accent3="accent3" accent4="accent4" accent5="accent5" accent6="accent6" hlink="hlink" folHlink="folHlink"/>
  <p:sldLayoutIdLst>
    <p:sldLayoutId id="2147483961" r:id="rId1"/>
    <p:sldLayoutId id="2147483962"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9.jpeg"/><Relationship Id="rId13" Type="http://schemas.openxmlformats.org/officeDocument/2006/relationships/image" Target="../media/image34.png"/><Relationship Id="rId3" Type="http://schemas.openxmlformats.org/officeDocument/2006/relationships/image" Target="../media/image24.jpeg"/><Relationship Id="rId7" Type="http://schemas.openxmlformats.org/officeDocument/2006/relationships/image" Target="../media/image28.jpeg"/><Relationship Id="rId12" Type="http://schemas.openxmlformats.org/officeDocument/2006/relationships/image" Target="../media/image33.jpe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image" Target="../media/image32.jpeg"/><Relationship Id="rId5" Type="http://schemas.openxmlformats.org/officeDocument/2006/relationships/image" Target="../media/image26.jpe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 Id="rId14" Type="http://schemas.microsoft.com/office/2007/relationships/hdphoto" Target="../media/hdphoto2.wdp"/></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12.jpg"/><Relationship Id="rId1" Type="http://schemas.openxmlformats.org/officeDocument/2006/relationships/slideLayout" Target="../slideLayouts/slideLayout79.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rostov.tis.ru/images/products/original/7/b/4/7b47d119d18ee74f81d34be8568a959d.gif" TargetMode="Externa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6.xml"/><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3.jpeg"/><Relationship Id="rId1" Type="http://schemas.openxmlformats.org/officeDocument/2006/relationships/slideLayout" Target="../slideLayouts/slideLayout46.xml"/><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47.jpeg"/><Relationship Id="rId1" Type="http://schemas.openxmlformats.org/officeDocument/2006/relationships/slideLayout" Target="../slideLayouts/slideLayout51.xml"/><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xml"/><Relationship Id="rId1" Type="http://schemas.openxmlformats.org/officeDocument/2006/relationships/slideLayout" Target="../slideLayouts/slideLayout57.xml"/><Relationship Id="rId6" Type="http://schemas.microsoft.com/office/2007/relationships/hdphoto" Target="../media/hdphoto6.wdp"/><Relationship Id="rId5" Type="http://schemas.openxmlformats.org/officeDocument/2006/relationships/image" Target="../media/image51.png"/><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53.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slide" Target="slide21.xml"/><Relationship Id="rId4" Type="http://schemas.microsoft.com/office/2007/relationships/hdphoto" Target="../media/hdphoto8.wdp"/></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3.xml"/><Relationship Id="rId5" Type="http://schemas.openxmlformats.org/officeDocument/2006/relationships/image" Target="../media/image60.png"/><Relationship Id="rId4" Type="http://schemas.microsoft.com/office/2007/relationships/hdphoto" Target="../media/hdphoto9.wdp"/></Relationships>
</file>

<file path=ppt/slides/_rels/slide33.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hyperlink" Target="http://smiles.33b.ru/smile.104982.html" TargetMode="Externa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3.xml"/><Relationship Id="rId5" Type="http://schemas.openxmlformats.org/officeDocument/2006/relationships/image" Target="../media/image65.gif"/><Relationship Id="rId4" Type="http://schemas.openxmlformats.org/officeDocument/2006/relationships/image" Target="../media/image64.png"/></Relationships>
</file>

<file path=ppt/slides/_rels/slide3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67.png"/><Relationship Id="rId1" Type="http://schemas.openxmlformats.org/officeDocument/2006/relationships/slideLayout" Target="../slideLayouts/slideLayout79.xml"/></Relationships>
</file>

<file path=ppt/slides/_rels/slide37.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png"/><Relationship Id="rId3" Type="http://schemas.openxmlformats.org/officeDocument/2006/relationships/image" Target="../media/image69.png"/><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image" Target="../media/image68.png"/><Relationship Id="rId16" Type="http://schemas.openxmlformats.org/officeDocument/2006/relationships/image" Target="../media/image81.png"/><Relationship Id="rId1" Type="http://schemas.openxmlformats.org/officeDocument/2006/relationships/slideLayout" Target="../slideLayouts/slideLayout13.xml"/><Relationship Id="rId6" Type="http://schemas.openxmlformats.org/officeDocument/2006/relationships/image" Target="../media/image56.png"/><Relationship Id="rId11" Type="http://schemas.openxmlformats.org/officeDocument/2006/relationships/image" Target="../media/image76.png"/><Relationship Id="rId5" Type="http://schemas.openxmlformats.org/officeDocument/2006/relationships/image" Target="../media/image71.png"/><Relationship Id="rId15" Type="http://schemas.openxmlformats.org/officeDocument/2006/relationships/image" Target="../media/image80.png"/><Relationship Id="rId10" Type="http://schemas.openxmlformats.org/officeDocument/2006/relationships/image" Target="../media/image75.png"/><Relationship Id="rId4" Type="http://schemas.openxmlformats.org/officeDocument/2006/relationships/image" Target="../media/image70.png"/><Relationship Id="rId9" Type="http://schemas.openxmlformats.org/officeDocument/2006/relationships/image" Target="../media/image74.png"/><Relationship Id="rId14" Type="http://schemas.openxmlformats.org/officeDocument/2006/relationships/image" Target="../media/image79.png"/></Relationships>
</file>

<file path=ppt/slides/_rels/slide38.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68.xml"/></Relationships>
</file>

<file path=ppt/slides/_rels/slide39.xml.rels><?xml version="1.0" encoding="UTF-8" standalone="yes"?>
<Relationships xmlns="http://schemas.openxmlformats.org/package/2006/relationships"><Relationship Id="rId8" Type="http://schemas.microsoft.com/office/2007/relationships/hdphoto" Target="../media/hdphoto13.wdp"/><Relationship Id="rId3" Type="http://schemas.openxmlformats.org/officeDocument/2006/relationships/image" Target="../media/image84.png"/><Relationship Id="rId7" Type="http://schemas.openxmlformats.org/officeDocument/2006/relationships/image" Target="../media/image86.png"/><Relationship Id="rId2" Type="http://schemas.openxmlformats.org/officeDocument/2006/relationships/image" Target="../media/image83.png"/><Relationship Id="rId1" Type="http://schemas.openxmlformats.org/officeDocument/2006/relationships/slideLayout" Target="../slideLayouts/slideLayout68.xml"/><Relationship Id="rId6" Type="http://schemas.microsoft.com/office/2007/relationships/hdphoto" Target="../media/hdphoto12.wdp"/><Relationship Id="rId5" Type="http://schemas.openxmlformats.org/officeDocument/2006/relationships/image" Target="../media/image85.png"/><Relationship Id="rId4" Type="http://schemas.microsoft.com/office/2007/relationships/hdphoto" Target="../media/hdphoto11.wdp"/><Relationship Id="rId9" Type="http://schemas.openxmlformats.org/officeDocument/2006/relationships/image" Target="../media/image87.gif"/></Relationships>
</file>

<file path=ppt/slides/_rels/slide40.xml.rels><?xml version="1.0" encoding="UTF-8" standalone="yes"?>
<Relationships xmlns="http://schemas.openxmlformats.org/package/2006/relationships"><Relationship Id="rId2" Type="http://schemas.openxmlformats.org/officeDocument/2006/relationships/image" Target="../media/image88.gif"/><Relationship Id="rId1" Type="http://schemas.openxmlformats.org/officeDocument/2006/relationships/slideLayout" Target="../slideLayouts/slideLayout68.xml"/></Relationships>
</file>

<file path=ppt/slides/_rels/slide41.xml.rels><?xml version="1.0" encoding="UTF-8" standalone="yes"?>
<Relationships xmlns="http://schemas.openxmlformats.org/package/2006/relationships"><Relationship Id="rId2" Type="http://schemas.openxmlformats.org/officeDocument/2006/relationships/image" Target="../media/image89.gif"/><Relationship Id="rId1" Type="http://schemas.openxmlformats.org/officeDocument/2006/relationships/slideLayout" Target="../slideLayouts/slideLayout68.xml"/></Relationships>
</file>

<file path=ppt/slides/_rels/slide42.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90.png"/><Relationship Id="rId1" Type="http://schemas.openxmlformats.org/officeDocument/2006/relationships/slideLayout" Target="../slideLayouts/slideLayout68.xml"/><Relationship Id="rId4" Type="http://schemas.openxmlformats.org/officeDocument/2006/relationships/image" Target="../media/image9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971600" y="188640"/>
            <a:ext cx="7272808" cy="6192688"/>
          </a:xfrm>
        </p:spPr>
        <p:txBody>
          <a:bodyPr>
            <a:noAutofit/>
          </a:bodyPr>
          <a:lstStyle/>
          <a:p>
            <a:r>
              <a:rPr lang="ru-RU" sz="2400" dirty="0" smtClean="0">
                <a:solidFill>
                  <a:schemeClr val="tx1"/>
                </a:solidFill>
              </a:rPr>
              <a:t>                 </a:t>
            </a:r>
            <a:r>
              <a:rPr lang="ru-RU" sz="2400" dirty="0" err="1" smtClean="0">
                <a:solidFill>
                  <a:schemeClr val="tx1"/>
                </a:solidFill>
              </a:rPr>
              <a:t>Тернівській</a:t>
            </a:r>
            <a:r>
              <a:rPr lang="ru-RU" sz="2400" dirty="0" smtClean="0">
                <a:solidFill>
                  <a:schemeClr val="tx1"/>
                </a:solidFill>
              </a:rPr>
              <a:t> </a:t>
            </a:r>
            <a:r>
              <a:rPr lang="ru-RU" sz="2400" dirty="0" err="1">
                <a:solidFill>
                  <a:schemeClr val="tx1"/>
                </a:solidFill>
              </a:rPr>
              <a:t>професійний</a:t>
            </a:r>
            <a:r>
              <a:rPr lang="ru-RU" sz="2400" dirty="0">
                <a:solidFill>
                  <a:schemeClr val="tx1"/>
                </a:solidFill>
              </a:rPr>
              <a:t> </a:t>
            </a:r>
            <a:r>
              <a:rPr lang="ru-RU" sz="2400" dirty="0" err="1">
                <a:solidFill>
                  <a:schemeClr val="tx1"/>
                </a:solidFill>
              </a:rPr>
              <a:t>гірничий</a:t>
            </a:r>
            <a:r>
              <a:rPr lang="ru-RU" sz="2400" dirty="0">
                <a:solidFill>
                  <a:schemeClr val="tx1"/>
                </a:solidFill>
              </a:rPr>
              <a:t> </a:t>
            </a:r>
            <a:r>
              <a:rPr lang="ru-RU" sz="2400" dirty="0" err="1">
                <a:solidFill>
                  <a:schemeClr val="tx1"/>
                </a:solidFill>
              </a:rPr>
              <a:t>ліцей</a:t>
            </a:r>
            <a:endParaRPr lang="ru-RU" sz="2400" dirty="0">
              <a:solidFill>
                <a:schemeClr val="tx1"/>
              </a:solidFill>
            </a:endParaRPr>
          </a:p>
          <a:p>
            <a:endParaRPr lang="ru-RU" sz="2400" dirty="0">
              <a:solidFill>
                <a:schemeClr val="tx1"/>
              </a:solidFill>
            </a:endParaRPr>
          </a:p>
          <a:p>
            <a:endParaRPr lang="ru-RU" sz="2400" dirty="0">
              <a:solidFill>
                <a:schemeClr val="tx1"/>
              </a:solidFill>
            </a:endParaRPr>
          </a:p>
          <a:p>
            <a:r>
              <a:rPr lang="ru-RU" sz="2400" b="1" dirty="0">
                <a:solidFill>
                  <a:schemeClr val="tx1"/>
                </a:solidFill>
              </a:rPr>
              <a:t>Методична </a:t>
            </a:r>
            <a:r>
              <a:rPr lang="uk-UA" sz="2400" b="1" dirty="0" smtClean="0">
                <a:solidFill>
                  <a:schemeClr val="tx1"/>
                </a:solidFill>
              </a:rPr>
              <a:t>розробка</a:t>
            </a:r>
          </a:p>
          <a:p>
            <a:r>
              <a:rPr lang="ru-RU" sz="2400" b="1" dirty="0" smtClean="0">
                <a:solidFill>
                  <a:schemeClr val="tx1"/>
                </a:solidFill>
              </a:rPr>
              <a:t>з </a:t>
            </a:r>
            <a:r>
              <a:rPr lang="ru-RU" sz="2400" b="1" dirty="0">
                <a:solidFill>
                  <a:schemeClr val="tx1"/>
                </a:solidFill>
              </a:rPr>
              <a:t>предмету «</a:t>
            </a:r>
            <a:r>
              <a:rPr lang="ru-RU" sz="2400" b="1" dirty="0" err="1">
                <a:solidFill>
                  <a:schemeClr val="tx1"/>
                </a:solidFill>
              </a:rPr>
              <a:t>Рудникова</a:t>
            </a:r>
            <a:r>
              <a:rPr lang="ru-RU" sz="2400" b="1" dirty="0">
                <a:solidFill>
                  <a:schemeClr val="tx1"/>
                </a:solidFill>
              </a:rPr>
              <a:t> автоматика»</a:t>
            </a:r>
          </a:p>
          <a:p>
            <a:r>
              <a:rPr lang="uk-UA" b="1" dirty="0" smtClean="0">
                <a:solidFill>
                  <a:schemeClr val="tx2">
                    <a:lumMod val="75000"/>
                  </a:schemeClr>
                </a:solidFill>
                <a:effectLst>
                  <a:outerShdw blurRad="38100" dist="38100" dir="2700000" algn="tl">
                    <a:srgbClr val="000000">
                      <a:alpha val="43137"/>
                    </a:srgbClr>
                  </a:outerShdw>
                </a:effectLst>
              </a:rPr>
              <a:t>Урок – гра </a:t>
            </a:r>
            <a:endParaRPr lang="ru-RU" b="1" dirty="0">
              <a:solidFill>
                <a:schemeClr val="tx2">
                  <a:lumMod val="75000"/>
                </a:schemeClr>
              </a:solidFill>
              <a:effectLst>
                <a:outerShdw blurRad="38100" dist="38100" dir="2700000" algn="tl">
                  <a:srgbClr val="000000">
                    <a:alpha val="43137"/>
                  </a:srgbClr>
                </a:outerShdw>
              </a:effectLst>
            </a:endParaRPr>
          </a:p>
          <a:p>
            <a:r>
              <a:rPr lang="ru-RU" b="1" dirty="0">
                <a:solidFill>
                  <a:schemeClr val="tx2">
                    <a:lumMod val="75000"/>
                  </a:schemeClr>
                </a:solidFill>
                <a:effectLst>
                  <a:outerShdw blurRad="38100" dist="38100" dir="2700000" algn="tl">
                    <a:srgbClr val="000000">
                      <a:alpha val="43137"/>
                    </a:srgbClr>
                  </a:outerShdw>
                </a:effectLst>
              </a:rPr>
              <a:t> «</a:t>
            </a:r>
            <a:r>
              <a:rPr lang="ru-RU" b="1" dirty="0" err="1">
                <a:solidFill>
                  <a:schemeClr val="tx2">
                    <a:lumMod val="75000"/>
                  </a:schemeClr>
                </a:solidFill>
                <a:effectLst>
                  <a:outerShdw blurRad="38100" dist="38100" dir="2700000" algn="tl">
                    <a:srgbClr val="000000">
                      <a:alpha val="43137"/>
                    </a:srgbClr>
                  </a:outerShdw>
                </a:effectLst>
              </a:rPr>
              <a:t>Автоматичний</a:t>
            </a:r>
            <a:r>
              <a:rPr lang="ru-RU" b="1" dirty="0">
                <a:solidFill>
                  <a:schemeClr val="tx2">
                    <a:lumMod val="75000"/>
                  </a:schemeClr>
                </a:solidFill>
                <a:effectLst>
                  <a:outerShdw blurRad="38100" dist="38100" dir="2700000" algn="tl">
                    <a:srgbClr val="000000">
                      <a:alpha val="43137"/>
                    </a:srgbClr>
                  </a:outerShdw>
                </a:effectLst>
              </a:rPr>
              <a:t> </a:t>
            </a:r>
            <a:r>
              <a:rPr lang="ru-RU" b="1" dirty="0" smtClean="0">
                <a:solidFill>
                  <a:schemeClr val="tx2">
                    <a:lumMod val="75000"/>
                  </a:schemeClr>
                </a:solidFill>
                <a:effectLst>
                  <a:outerShdw blurRad="38100" dist="38100" dir="2700000" algn="tl">
                    <a:srgbClr val="000000">
                      <a:alpha val="43137"/>
                    </a:srgbClr>
                  </a:outerShdw>
                </a:effectLst>
              </a:rPr>
              <a:t>пуск </a:t>
            </a:r>
            <a:r>
              <a:rPr lang="ru-RU" b="1" dirty="0" err="1">
                <a:solidFill>
                  <a:schemeClr val="tx2">
                    <a:lumMod val="75000"/>
                  </a:schemeClr>
                </a:solidFill>
                <a:effectLst>
                  <a:outerShdw blurRad="38100" dist="38100" dir="2700000" algn="tl">
                    <a:srgbClr val="000000">
                      <a:alpha val="43137"/>
                    </a:srgbClr>
                  </a:outerShdw>
                </a:effectLst>
              </a:rPr>
              <a:t>конвеєрної</a:t>
            </a:r>
            <a:r>
              <a:rPr lang="ru-RU" b="1" dirty="0">
                <a:solidFill>
                  <a:schemeClr val="tx2">
                    <a:lumMod val="75000"/>
                  </a:schemeClr>
                </a:solidFill>
                <a:effectLst>
                  <a:outerShdw blurRad="38100" dist="38100" dir="2700000" algn="tl">
                    <a:srgbClr val="000000">
                      <a:alpha val="43137"/>
                    </a:srgbClr>
                  </a:outerShdw>
                </a:effectLst>
              </a:rPr>
              <a:t> </a:t>
            </a:r>
            <a:r>
              <a:rPr lang="ru-RU" b="1" dirty="0" err="1">
                <a:solidFill>
                  <a:schemeClr val="tx2">
                    <a:lumMod val="75000"/>
                  </a:schemeClr>
                </a:solidFill>
                <a:effectLst>
                  <a:outerShdw blurRad="38100" dist="38100" dir="2700000" algn="tl">
                    <a:srgbClr val="000000">
                      <a:alpha val="43137"/>
                    </a:srgbClr>
                  </a:outerShdw>
                </a:effectLst>
              </a:rPr>
              <a:t>лінії</a:t>
            </a:r>
            <a:r>
              <a:rPr lang="ru-RU" b="1" dirty="0">
                <a:solidFill>
                  <a:schemeClr val="tx2">
                    <a:lumMod val="75000"/>
                  </a:schemeClr>
                </a:solidFill>
                <a:effectLst>
                  <a:outerShdw blurRad="38100" dist="38100" dir="2700000" algn="tl">
                    <a:srgbClr val="000000">
                      <a:alpha val="43137"/>
                    </a:srgbClr>
                  </a:outerShdw>
                </a:effectLst>
              </a:rPr>
              <a:t>»</a:t>
            </a:r>
          </a:p>
          <a:p>
            <a:endParaRPr lang="ru-RU" sz="2400" dirty="0">
              <a:solidFill>
                <a:schemeClr val="tx1"/>
              </a:solidFill>
            </a:endParaRPr>
          </a:p>
          <a:p>
            <a:pPr algn="r"/>
            <a:r>
              <a:rPr lang="ru-RU" sz="1800" dirty="0" err="1">
                <a:solidFill>
                  <a:schemeClr val="tx1"/>
                </a:solidFill>
              </a:rPr>
              <a:t>Виконав</a:t>
            </a:r>
            <a:r>
              <a:rPr lang="ru-RU" sz="1800" dirty="0">
                <a:solidFill>
                  <a:schemeClr val="tx1"/>
                </a:solidFill>
              </a:rPr>
              <a:t> </a:t>
            </a:r>
            <a:r>
              <a:rPr lang="uk-UA" sz="1800" dirty="0" smtClean="0">
                <a:solidFill>
                  <a:schemeClr val="tx1"/>
                </a:solidFill>
              </a:rPr>
              <a:t>спеціаліст</a:t>
            </a:r>
            <a:r>
              <a:rPr lang="ru-RU" sz="1800" dirty="0" smtClean="0">
                <a:solidFill>
                  <a:schemeClr val="tx1"/>
                </a:solidFill>
              </a:rPr>
              <a:t> </a:t>
            </a:r>
            <a:r>
              <a:rPr lang="uk-UA" sz="1800" dirty="0" smtClean="0">
                <a:solidFill>
                  <a:schemeClr val="tx1"/>
                </a:solidFill>
              </a:rPr>
              <a:t>вищої</a:t>
            </a:r>
            <a:r>
              <a:rPr lang="ru-RU" sz="1800" dirty="0" smtClean="0">
                <a:solidFill>
                  <a:schemeClr val="tx1"/>
                </a:solidFill>
              </a:rPr>
              <a:t> </a:t>
            </a:r>
            <a:r>
              <a:rPr lang="uk-UA" sz="1800" dirty="0" smtClean="0">
                <a:solidFill>
                  <a:schemeClr val="tx1"/>
                </a:solidFill>
              </a:rPr>
              <a:t>категорії</a:t>
            </a:r>
            <a:r>
              <a:rPr lang="ru-RU" sz="1800" dirty="0" smtClean="0">
                <a:solidFill>
                  <a:schemeClr val="tx1"/>
                </a:solidFill>
              </a:rPr>
              <a:t>, </a:t>
            </a:r>
            <a:endParaRPr lang="ru-RU" sz="1800" dirty="0">
              <a:solidFill>
                <a:schemeClr val="tx1"/>
              </a:solidFill>
            </a:endParaRPr>
          </a:p>
          <a:p>
            <a:pPr algn="r"/>
            <a:r>
              <a:rPr lang="ru-RU" sz="1800" dirty="0" err="1">
                <a:solidFill>
                  <a:schemeClr val="tx1"/>
                </a:solidFill>
              </a:rPr>
              <a:t>викладач</a:t>
            </a:r>
            <a:r>
              <a:rPr lang="ru-RU" sz="1800" dirty="0">
                <a:solidFill>
                  <a:schemeClr val="tx1"/>
                </a:solidFill>
              </a:rPr>
              <a:t> - методист</a:t>
            </a:r>
          </a:p>
          <a:p>
            <a:pPr algn="r"/>
            <a:r>
              <a:rPr lang="ru-RU" sz="1800" dirty="0">
                <a:solidFill>
                  <a:schemeClr val="tx1"/>
                </a:solidFill>
              </a:rPr>
              <a:t>Орлова З.В.</a:t>
            </a:r>
          </a:p>
          <a:p>
            <a:r>
              <a:rPr lang="ru-RU" sz="2400" dirty="0" smtClean="0">
                <a:solidFill>
                  <a:schemeClr val="tx1"/>
                </a:solidFill>
              </a:rPr>
              <a:t>                                    </a:t>
            </a:r>
            <a:endParaRPr lang="ru-RU" sz="2400" dirty="0">
              <a:solidFill>
                <a:schemeClr val="tx1"/>
              </a:solidFill>
            </a:endParaRPr>
          </a:p>
          <a:p>
            <a:r>
              <a:rPr lang="ru-RU" sz="1800" dirty="0" smtClean="0">
                <a:solidFill>
                  <a:schemeClr val="tx1"/>
                </a:solidFill>
              </a:rPr>
              <a:t>м. </a:t>
            </a:r>
            <a:r>
              <a:rPr lang="ru-RU" sz="1800" dirty="0" err="1">
                <a:solidFill>
                  <a:schemeClr val="tx1"/>
                </a:solidFill>
              </a:rPr>
              <a:t>Тернівка</a:t>
            </a:r>
            <a:endParaRPr lang="ru-RU" sz="1800" dirty="0">
              <a:solidFill>
                <a:schemeClr val="tx1"/>
              </a:solidFill>
            </a:endParaRPr>
          </a:p>
          <a:p>
            <a:r>
              <a:rPr lang="ru-RU" sz="1800" dirty="0">
                <a:solidFill>
                  <a:schemeClr val="tx1"/>
                </a:solidFill>
              </a:rPr>
              <a:t>2022р.</a:t>
            </a:r>
          </a:p>
          <a:p>
            <a:endParaRPr lang="ru-RU" sz="2400" dirty="0">
              <a:solidFill>
                <a:schemeClr val="tx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368" y="404664"/>
            <a:ext cx="1579344" cy="142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01109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Шаблон PowerPoint №569"/>
          <p:cNvPicPr>
            <a:picLocks noChangeAspect="1" noChangeArrowheads="1"/>
          </p:cNvPicPr>
          <p:nvPr/>
        </p:nvPicPr>
        <p:blipFill rotWithShape="1">
          <a:blip r:embed="rId2">
            <a:extLst>
              <a:ext uri="{28A0092B-C50C-407E-A947-70E740481C1C}">
                <a14:useLocalDpi xmlns:a14="http://schemas.microsoft.com/office/drawing/2010/main" val="0"/>
              </a:ext>
            </a:extLst>
          </a:blip>
          <a:srcRect l="16232" t="52476" r="13707" b="8706"/>
          <a:stretch/>
        </p:blipFill>
        <p:spPr bwMode="auto">
          <a:xfrm>
            <a:off x="1259632" y="1563648"/>
            <a:ext cx="6703979" cy="33843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868680" y="260648"/>
            <a:ext cx="7772400" cy="1470025"/>
          </a:xfrm>
        </p:spPr>
        <p:txBody>
          <a:bodyPr>
            <a:normAutofit/>
          </a:bodyPr>
          <a:lstStyle/>
          <a:p>
            <a:r>
              <a:rPr lang="uk-UA" sz="7200" b="1" dirty="0" smtClean="0">
                <a:solidFill>
                  <a:srgbClr val="002060"/>
                </a:solidFill>
                <a:effectLst>
                  <a:outerShdw blurRad="38100" dist="38100" dir="2700000" algn="tl">
                    <a:srgbClr val="000000">
                      <a:alpha val="43137"/>
                    </a:srgbClr>
                  </a:outerShdw>
                </a:effectLst>
              </a:rPr>
              <a:t>УРОК – ГРА </a:t>
            </a:r>
            <a:endParaRPr lang="ru-RU" sz="7200" b="1" dirty="0">
              <a:solidFill>
                <a:srgbClr val="002060"/>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611560" y="5105400"/>
            <a:ext cx="7819933" cy="1752600"/>
          </a:xfrm>
        </p:spPr>
        <p:txBody>
          <a:bodyPr>
            <a:normAutofit/>
          </a:bodyPr>
          <a:lstStyle/>
          <a:p>
            <a:r>
              <a:rPr lang="uk-UA" sz="5400" b="1" dirty="0" smtClean="0">
                <a:solidFill>
                  <a:srgbClr val="C00000"/>
                </a:solidFill>
                <a:effectLst>
                  <a:outerShdw blurRad="38100" dist="38100" dir="2700000" algn="tl">
                    <a:srgbClr val="000000">
                      <a:alpha val="43137"/>
                    </a:srgbClr>
                  </a:outerShdw>
                </a:effectLst>
              </a:rPr>
              <a:t>ПУСК КОНВЕЄРНОЇ ЛІНІЇ</a:t>
            </a:r>
            <a:endParaRPr lang="ru-RU" sz="54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993967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8848" y="404664"/>
            <a:ext cx="8229600" cy="2007096"/>
          </a:xfrm>
        </p:spPr>
        <p:txBody>
          <a:bodyPr>
            <a:noAutofit/>
          </a:bodyPr>
          <a:lstStyle/>
          <a:p>
            <a:pPr algn="l"/>
            <a:r>
              <a:rPr lang="uk-UA" sz="3600" b="1" dirty="0">
                <a:solidFill>
                  <a:srgbClr val="002060"/>
                </a:solidFill>
                <a:effectLst>
                  <a:outerShdw blurRad="38100" dist="38100" dir="2700000" algn="tl">
                    <a:srgbClr val="000000">
                      <a:alpha val="43137"/>
                    </a:srgbClr>
                  </a:outerShdw>
                </a:effectLst>
              </a:rPr>
              <a:t>Працьовитість - душа будь-якої справи і запорука добробуту.</a:t>
            </a:r>
            <a:r>
              <a:rPr lang="ru-RU" sz="2800" dirty="0"/>
              <a:t/>
            </a:r>
            <a:br>
              <a:rPr lang="ru-RU" sz="2800" dirty="0"/>
            </a:br>
            <a:r>
              <a:rPr lang="ru-RU" sz="2800" dirty="0" smtClean="0"/>
              <a:t>                                                          </a:t>
            </a:r>
            <a:r>
              <a:rPr lang="uk-UA" sz="2800" b="1" i="1" dirty="0" err="1" smtClean="0">
                <a:solidFill>
                  <a:srgbClr val="002060"/>
                </a:solidFill>
              </a:rPr>
              <a:t>Чарлз</a:t>
            </a:r>
            <a:r>
              <a:rPr lang="uk-UA" sz="2800" b="1" i="1" dirty="0" smtClean="0">
                <a:solidFill>
                  <a:srgbClr val="002060"/>
                </a:solidFill>
              </a:rPr>
              <a:t> </a:t>
            </a:r>
            <a:r>
              <a:rPr lang="uk-UA" sz="2800" b="1" i="1" dirty="0">
                <a:solidFill>
                  <a:srgbClr val="002060"/>
                </a:solidFill>
              </a:rPr>
              <a:t>Діккенс</a:t>
            </a:r>
            <a:r>
              <a:rPr lang="ru-RU" sz="2800" i="1" dirty="0">
                <a:solidFill>
                  <a:srgbClr val="002060"/>
                </a:solidFill>
              </a:rPr>
              <a:t/>
            </a:r>
            <a:br>
              <a:rPr lang="ru-RU" sz="2800" i="1" dirty="0">
                <a:solidFill>
                  <a:srgbClr val="002060"/>
                </a:solidFill>
              </a:rPr>
            </a:br>
            <a:endParaRPr lang="ru-RU" sz="2800" i="1" dirty="0">
              <a:solidFill>
                <a:srgbClr val="002060"/>
              </a:solidFill>
            </a:endParaRPr>
          </a:p>
        </p:txBody>
      </p:sp>
      <p:sp>
        <p:nvSpPr>
          <p:cNvPr id="4" name="AutoShape 2" descr="https://powerpointbase.com/uploads/posts/2015-08/1440519999_568.jpg"/>
          <p:cNvSpPr>
            <a:spLocks noChangeAspect="1" noChangeArrowheads="1"/>
          </p:cNvSpPr>
          <p:nvPr/>
        </p:nvSpPr>
        <p:spPr bwMode="auto">
          <a:xfrm>
            <a:off x="155575" y="-14444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008" tIns="45504" rIns="91008" bIns="45504" numCol="1" anchor="t" anchorCtr="0" compatLnSpc="1">
            <a:prstTxWarp prst="textNoShape">
              <a:avLst/>
            </a:prstTxWarp>
          </a:bodyPr>
          <a:lstStyle/>
          <a:p>
            <a:endParaRPr lang="ru-RU"/>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2040678"/>
            <a:ext cx="1943886" cy="1451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585982"/>
            <a:ext cx="1962723" cy="1453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2628675"/>
            <a:ext cx="1872208" cy="122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6216" y="3241187"/>
            <a:ext cx="2141514" cy="1070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99792" y="4403104"/>
            <a:ext cx="2583842" cy="1722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2120" y="4797153"/>
            <a:ext cx="2690980" cy="151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583" y="3392729"/>
            <a:ext cx="2942637" cy="22074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76996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003232" cy="2866330"/>
          </a:xfrm>
        </p:spPr>
        <p:txBody>
          <a:bodyPr>
            <a:normAutofit fontScale="90000"/>
          </a:bodyPr>
          <a:lstStyle/>
          <a:p>
            <a:r>
              <a:rPr lang="uk-UA" b="1" dirty="0" smtClean="0">
                <a:solidFill>
                  <a:srgbClr val="002060"/>
                </a:solidFill>
                <a:effectLst>
                  <a:outerShdw blurRad="38100" dist="38100" dir="2700000" algn="tl">
                    <a:srgbClr val="000000">
                      <a:alpha val="43137"/>
                    </a:srgbClr>
                  </a:outerShdw>
                </a:effectLst>
              </a:rPr>
              <a:t>МЕТА УРОКУ:</a:t>
            </a:r>
            <a:br>
              <a:rPr lang="uk-UA" b="1" dirty="0" smtClean="0">
                <a:solidFill>
                  <a:srgbClr val="002060"/>
                </a:solidFill>
                <a:effectLst>
                  <a:outerShdw blurRad="38100" dist="38100" dir="2700000" algn="tl">
                    <a:srgbClr val="000000">
                      <a:alpha val="43137"/>
                    </a:srgbClr>
                  </a:outerShdw>
                </a:effectLst>
              </a:rPr>
            </a:br>
            <a:r>
              <a:rPr lang="uk-UA" sz="3600" b="1" dirty="0">
                <a:solidFill>
                  <a:srgbClr val="002060"/>
                </a:solidFill>
              </a:rPr>
              <a:t>В</a:t>
            </a:r>
            <a:r>
              <a:rPr lang="uk-UA" sz="3600" b="1" dirty="0" smtClean="0">
                <a:solidFill>
                  <a:srgbClr val="002060"/>
                </a:solidFill>
              </a:rPr>
              <a:t>ивчити </a:t>
            </a:r>
            <a:r>
              <a:rPr lang="uk-UA" sz="3600" b="1" dirty="0">
                <a:solidFill>
                  <a:srgbClr val="002060"/>
                </a:solidFill>
              </a:rPr>
              <a:t>роботу апаратури </a:t>
            </a:r>
            <a:r>
              <a:rPr lang="uk-UA" sz="3600" b="1" dirty="0" smtClean="0">
                <a:solidFill>
                  <a:srgbClr val="002060"/>
                </a:solidFill>
              </a:rPr>
              <a:t>АУК - 1М </a:t>
            </a:r>
            <a:r>
              <a:rPr lang="uk-UA" sz="3600" b="1" dirty="0">
                <a:solidFill>
                  <a:srgbClr val="002060"/>
                </a:solidFill>
              </a:rPr>
              <a:t>при запуску конвеєрної </a:t>
            </a:r>
            <a:r>
              <a:rPr lang="uk-UA" sz="3600" b="1" dirty="0" smtClean="0">
                <a:solidFill>
                  <a:srgbClr val="002060"/>
                </a:solidFill>
              </a:rPr>
              <a:t>лінії.</a:t>
            </a:r>
            <a:br>
              <a:rPr lang="uk-UA" sz="3600" b="1" dirty="0" smtClean="0">
                <a:solidFill>
                  <a:srgbClr val="002060"/>
                </a:solidFill>
              </a:rPr>
            </a:br>
            <a:r>
              <a:rPr lang="uk-UA" sz="3600" b="1" dirty="0">
                <a:solidFill>
                  <a:srgbClr val="002060"/>
                </a:solidFill>
              </a:rPr>
              <a:t>В</a:t>
            </a:r>
            <a:r>
              <a:rPr lang="uk-UA" sz="3600" b="1" dirty="0" smtClean="0">
                <a:solidFill>
                  <a:srgbClr val="002060"/>
                </a:solidFill>
              </a:rPr>
              <a:t>иховувати </a:t>
            </a:r>
            <a:r>
              <a:rPr lang="uk-UA" sz="3600" b="1" dirty="0">
                <a:solidFill>
                  <a:srgbClr val="002060"/>
                </a:solidFill>
              </a:rPr>
              <a:t>почуття відповідальності за о</a:t>
            </a:r>
            <a:r>
              <a:rPr lang="uk-UA" sz="3600" b="1" dirty="0" smtClean="0">
                <a:solidFill>
                  <a:srgbClr val="002060"/>
                </a:solidFill>
              </a:rPr>
              <a:t>брану </a:t>
            </a:r>
            <a:r>
              <a:rPr lang="uk-UA" sz="3600" b="1" dirty="0">
                <a:solidFill>
                  <a:srgbClr val="002060"/>
                </a:solidFill>
              </a:rPr>
              <a:t>професію</a:t>
            </a:r>
            <a:endParaRPr lang="ru-RU" b="1" dirty="0">
              <a:solidFill>
                <a:srgbClr val="002060"/>
              </a:solidFill>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40303"/>
          <a:stretch/>
        </p:blipFill>
        <p:spPr bwMode="auto">
          <a:xfrm>
            <a:off x="1043608" y="3429000"/>
            <a:ext cx="7011824" cy="31573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67600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Объект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355976" y="1196752"/>
            <a:ext cx="4636099" cy="3846245"/>
          </a:xfrm>
          <a:effectLst>
            <a:outerShdw blurRad="50800" dist="38100" dir="2700000" algn="tl" rotWithShape="0">
              <a:prstClr val="black">
                <a:alpha val="40000"/>
              </a:prstClr>
            </a:outerShdw>
            <a:reflection blurRad="6350" stA="50000" endA="300" endPos="38500" dist="50800" dir="5400000" sy="-100000" algn="bl" rotWithShape="0"/>
          </a:effectLst>
          <a:scene3d>
            <a:camera prst="perspectiveFront"/>
            <a:lightRig rig="threePt" dir="t"/>
          </a:scene3d>
        </p:spPr>
      </p:pic>
      <p:sp>
        <p:nvSpPr>
          <p:cNvPr id="6" name="Объект 5"/>
          <p:cNvSpPr>
            <a:spLocks noGrp="1"/>
          </p:cNvSpPr>
          <p:nvPr>
            <p:ph sz="quarter" idx="4"/>
          </p:nvPr>
        </p:nvSpPr>
        <p:spPr>
          <a:xfrm>
            <a:off x="611560" y="1196752"/>
            <a:ext cx="3655014" cy="4154357"/>
          </a:xfrm>
        </p:spPr>
        <p:txBody>
          <a:bodyPr>
            <a:noAutofit/>
          </a:bodyPr>
          <a:lstStyle/>
          <a:p>
            <a:pPr marL="0" indent="0">
              <a:buNone/>
            </a:pPr>
            <a:r>
              <a:rPr lang="ru-RU" sz="3200" b="1" dirty="0" err="1"/>
              <a:t>Конвеєр</a:t>
            </a:r>
            <a:r>
              <a:rPr lang="ru-RU" sz="2800" dirty="0"/>
              <a:t> </a:t>
            </a:r>
            <a:r>
              <a:rPr lang="ru-RU" sz="2800" dirty="0" err="1"/>
              <a:t>призначений</a:t>
            </a:r>
            <a:r>
              <a:rPr lang="ru-RU" sz="2800" dirty="0"/>
              <a:t> для </a:t>
            </a:r>
            <a:r>
              <a:rPr lang="ru-RU" sz="2800" dirty="0" err="1"/>
              <a:t>безперервного</a:t>
            </a:r>
            <a:r>
              <a:rPr lang="ru-RU" sz="2800" dirty="0"/>
              <a:t> </a:t>
            </a:r>
            <a:r>
              <a:rPr lang="ru-RU" sz="2800" dirty="0" err="1"/>
              <a:t>транспортування</a:t>
            </a:r>
            <a:r>
              <a:rPr lang="ru-RU" sz="2800" dirty="0"/>
              <a:t> </a:t>
            </a:r>
            <a:r>
              <a:rPr lang="ru-RU" sz="2800" dirty="0" err="1"/>
              <a:t>відбитої</a:t>
            </a:r>
            <a:r>
              <a:rPr lang="ru-RU" sz="2800" dirty="0"/>
              <a:t> </a:t>
            </a:r>
            <a:r>
              <a:rPr lang="ru-RU" sz="2800" dirty="0" err="1"/>
              <a:t>гірської</a:t>
            </a:r>
            <a:r>
              <a:rPr lang="ru-RU" sz="2800" dirty="0"/>
              <a:t> </a:t>
            </a:r>
            <a:r>
              <a:rPr lang="ru-RU" sz="2800" dirty="0" err="1"/>
              <a:t>маси</a:t>
            </a:r>
            <a:r>
              <a:rPr lang="ru-RU" sz="2800" dirty="0"/>
              <a:t> з </a:t>
            </a:r>
            <a:r>
              <a:rPr lang="ru-RU" sz="2800" dirty="0" err="1"/>
              <a:t>виїмкової</a:t>
            </a:r>
            <a:r>
              <a:rPr lang="ru-RU" sz="2800" dirty="0"/>
              <a:t> </a:t>
            </a:r>
            <a:r>
              <a:rPr lang="ru-RU" sz="2800" dirty="0" err="1"/>
              <a:t>ділянки</a:t>
            </a:r>
            <a:r>
              <a:rPr lang="ru-RU" sz="2800" dirty="0"/>
              <a:t> та </a:t>
            </a:r>
            <a:r>
              <a:rPr lang="ru-RU" sz="2800" dirty="0" err="1"/>
              <a:t>вибою</a:t>
            </a:r>
            <a:r>
              <a:rPr lang="ru-RU" sz="2800" dirty="0"/>
              <a:t> </a:t>
            </a:r>
            <a:r>
              <a:rPr lang="ru-RU" sz="2800" dirty="0" err="1"/>
              <a:t>підготовчих</a:t>
            </a:r>
            <a:r>
              <a:rPr lang="ru-RU" sz="2800" dirty="0"/>
              <a:t> </a:t>
            </a:r>
            <a:r>
              <a:rPr lang="ru-RU" sz="2800" dirty="0" err="1"/>
              <a:t>виробок</a:t>
            </a:r>
            <a:endParaRPr lang="ru-RU" sz="2800" dirty="0"/>
          </a:p>
        </p:txBody>
      </p:sp>
    </p:spTree>
    <p:extLst>
      <p:ext uri="{BB962C8B-B14F-4D97-AF65-F5344CB8AC3E}">
        <p14:creationId xmlns:p14="http://schemas.microsoft.com/office/powerpoint/2010/main" val="28622574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solidFill>
                  <a:srgbClr val="002060"/>
                </a:solidFill>
                <a:effectLst>
                  <a:outerShdw blurRad="38100" dist="38100" dir="2700000" algn="tl">
                    <a:srgbClr val="000000">
                      <a:alpha val="43137"/>
                    </a:srgbClr>
                  </a:outerShdw>
                </a:effectLst>
              </a:rPr>
              <a:t>Переваги стрічкових </a:t>
            </a:r>
            <a:r>
              <a:rPr lang="uk-UA" b="1" dirty="0" err="1" smtClean="0">
                <a:solidFill>
                  <a:srgbClr val="002060"/>
                </a:solidFill>
                <a:effectLst>
                  <a:outerShdw blurRad="38100" dist="38100" dir="2700000" algn="tl">
                    <a:srgbClr val="000000">
                      <a:alpha val="43137"/>
                    </a:srgbClr>
                  </a:outerShdw>
                </a:effectLst>
              </a:rPr>
              <a:t>конвеєров</a:t>
            </a:r>
            <a:endParaRPr lang="ru-RU" b="1" dirty="0">
              <a:solidFill>
                <a:srgbClr val="00206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normAutofit/>
          </a:bodyPr>
          <a:lstStyle/>
          <a:p>
            <a:pPr marL="0" indent="0">
              <a:buNone/>
            </a:pPr>
            <a:r>
              <a:rPr lang="ru-RU" sz="2400" dirty="0" err="1" smtClean="0"/>
              <a:t>Стрічкові</a:t>
            </a:r>
            <a:r>
              <a:rPr lang="ru-RU" sz="2400" dirty="0" smtClean="0"/>
              <a:t> </a:t>
            </a:r>
            <a:r>
              <a:rPr lang="ru-RU" sz="2400" dirty="0" err="1"/>
              <a:t>конвеєри</a:t>
            </a:r>
            <a:r>
              <a:rPr lang="ru-RU" sz="2400" dirty="0"/>
              <a:t> </a:t>
            </a:r>
            <a:r>
              <a:rPr lang="ru-RU" sz="2400" dirty="0" err="1"/>
              <a:t>ефективно</a:t>
            </a:r>
            <a:r>
              <a:rPr lang="ru-RU" sz="2400" dirty="0"/>
              <a:t> </a:t>
            </a:r>
            <a:r>
              <a:rPr lang="ru-RU" sz="2400" dirty="0" err="1"/>
              <a:t>замінюють</a:t>
            </a:r>
            <a:r>
              <a:rPr lang="ru-RU" sz="2400" dirty="0"/>
              <a:t> </a:t>
            </a:r>
            <a:r>
              <a:rPr lang="ru-RU" sz="2400" dirty="0" err="1"/>
              <a:t>локомотивну</a:t>
            </a:r>
            <a:r>
              <a:rPr lang="ru-RU" sz="2400" dirty="0"/>
              <a:t> та </a:t>
            </a:r>
            <a:r>
              <a:rPr lang="ru-RU" sz="2400" dirty="0" err="1"/>
              <a:t>канатну</a:t>
            </a:r>
            <a:r>
              <a:rPr lang="ru-RU" sz="2400" dirty="0"/>
              <a:t> </a:t>
            </a:r>
            <a:r>
              <a:rPr lang="ru-RU" sz="2400" dirty="0" err="1"/>
              <a:t>відкатку</a:t>
            </a:r>
            <a:r>
              <a:rPr lang="ru-RU" sz="2400" dirty="0"/>
              <a:t>, </a:t>
            </a:r>
            <a:r>
              <a:rPr lang="ru-RU" sz="2400" dirty="0" err="1"/>
              <a:t>що</a:t>
            </a:r>
            <a:r>
              <a:rPr lang="ru-RU" sz="2400" dirty="0"/>
              <a:t> </a:t>
            </a:r>
            <a:r>
              <a:rPr lang="ru-RU" sz="2400" dirty="0" err="1"/>
              <a:t>зумовлено</a:t>
            </a:r>
            <a:r>
              <a:rPr lang="ru-RU" sz="2400" dirty="0"/>
              <a:t> такими </a:t>
            </a:r>
            <a:r>
              <a:rPr lang="ru-RU" sz="2400" dirty="0" err="1"/>
              <a:t>їх</a:t>
            </a:r>
            <a:r>
              <a:rPr lang="ru-RU" sz="2400" dirty="0"/>
              <a:t> </a:t>
            </a:r>
            <a:r>
              <a:rPr lang="ru-RU" sz="2400" dirty="0" err="1" smtClean="0"/>
              <a:t>перевагами</a:t>
            </a:r>
            <a:r>
              <a:rPr lang="ru-RU" sz="2400" dirty="0" smtClean="0"/>
              <a:t>;</a:t>
            </a:r>
          </a:p>
          <a:p>
            <a:pPr marL="0" indent="0">
              <a:buNone/>
            </a:pPr>
            <a:r>
              <a:rPr lang="ru-RU" sz="2400" dirty="0" err="1" smtClean="0"/>
              <a:t>можливість</a:t>
            </a:r>
            <a:r>
              <a:rPr lang="ru-RU" sz="2400" dirty="0" smtClean="0"/>
              <a:t> </a:t>
            </a:r>
            <a:r>
              <a:rPr lang="ru-RU" sz="2400" dirty="0" err="1"/>
              <a:t>транспортування</a:t>
            </a:r>
            <a:r>
              <a:rPr lang="ru-RU" sz="2400" dirty="0"/>
              <a:t> </a:t>
            </a:r>
            <a:r>
              <a:rPr lang="ru-RU" sz="2400" dirty="0" err="1"/>
              <a:t>вантажів</a:t>
            </a:r>
            <a:r>
              <a:rPr lang="ru-RU" sz="2400" dirty="0"/>
              <a:t> у </a:t>
            </a:r>
            <a:r>
              <a:rPr lang="ru-RU" sz="2400" dirty="0" err="1"/>
              <a:t>похилих</a:t>
            </a:r>
            <a:r>
              <a:rPr lang="ru-RU" sz="2400" dirty="0"/>
              <a:t> </a:t>
            </a:r>
            <a:r>
              <a:rPr lang="ru-RU" sz="2400" dirty="0" err="1"/>
              <a:t>виробках</a:t>
            </a:r>
            <a:r>
              <a:rPr lang="ru-RU" sz="2400" dirty="0"/>
              <a:t>, простота </a:t>
            </a:r>
            <a:r>
              <a:rPr lang="ru-RU" sz="2400" dirty="0" err="1"/>
              <a:t>нарощування</a:t>
            </a:r>
            <a:r>
              <a:rPr lang="ru-RU" sz="2400" dirty="0"/>
              <a:t> та </a:t>
            </a:r>
            <a:r>
              <a:rPr lang="ru-RU" sz="2400" dirty="0" err="1"/>
              <a:t>розгалуження</a:t>
            </a:r>
            <a:r>
              <a:rPr lang="ru-RU" sz="2400" dirty="0"/>
              <a:t> </a:t>
            </a:r>
            <a:r>
              <a:rPr lang="ru-RU" sz="2400" dirty="0" err="1"/>
              <a:t>лінії</a:t>
            </a:r>
            <a:r>
              <a:rPr lang="ru-RU" sz="2400" dirty="0"/>
              <a:t>, </a:t>
            </a:r>
            <a:endParaRPr lang="ru-RU" sz="2400" dirty="0" smtClean="0"/>
          </a:p>
          <a:p>
            <a:pPr marL="0" indent="0">
              <a:buNone/>
            </a:pPr>
            <a:r>
              <a:rPr lang="ru-RU" sz="2400" dirty="0" err="1"/>
              <a:t>широкі</a:t>
            </a:r>
            <a:r>
              <a:rPr lang="ru-RU" sz="2400" dirty="0"/>
              <a:t> </a:t>
            </a:r>
            <a:r>
              <a:rPr lang="ru-RU" sz="2400" dirty="0" err="1"/>
              <a:t>можливості</a:t>
            </a:r>
            <a:r>
              <a:rPr lang="ru-RU" sz="2400" dirty="0"/>
              <a:t> для </a:t>
            </a:r>
            <a:r>
              <a:rPr lang="ru-RU" sz="2400" dirty="0" err="1"/>
              <a:t>автоматизації</a:t>
            </a:r>
            <a:r>
              <a:rPr lang="ru-RU" sz="2400" dirty="0"/>
              <a:t>, </a:t>
            </a:r>
          </a:p>
          <a:p>
            <a:pPr marL="0" indent="0">
              <a:buNone/>
            </a:pPr>
            <a:r>
              <a:rPr lang="ru-RU" sz="2400" dirty="0" err="1" smtClean="0"/>
              <a:t>безперервність</a:t>
            </a:r>
            <a:r>
              <a:rPr lang="ru-RU" sz="2400" dirty="0"/>
              <a:t>,</a:t>
            </a:r>
          </a:p>
          <a:p>
            <a:pPr marL="0" indent="0">
              <a:buNone/>
            </a:pPr>
            <a:r>
              <a:rPr lang="ru-RU" sz="2400" dirty="0" err="1" smtClean="0"/>
              <a:t>відносна</a:t>
            </a:r>
            <a:r>
              <a:rPr lang="ru-RU" sz="2400" dirty="0" smtClean="0"/>
              <a:t> </a:t>
            </a:r>
            <a:r>
              <a:rPr lang="ru-RU" sz="2400" dirty="0" err="1"/>
              <a:t>безпека</a:t>
            </a:r>
            <a:r>
              <a:rPr lang="ru-RU" sz="2400" dirty="0"/>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3789040"/>
            <a:ext cx="4176464" cy="26172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236306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228990"/>
            <a:ext cx="5872308" cy="646331"/>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sz="3600" b="1" i="1" u="none" strike="noStrike" kern="0" cap="none" spc="0" baseline="0" dirty="0" err="1">
                <a:uFillTx/>
                <a:latin typeface="Calibri"/>
              </a:rPr>
              <a:t>Маркування</a:t>
            </a:r>
            <a:r>
              <a:rPr lang="ru-RU" sz="3600" b="1" i="1" u="none" strike="noStrike" kern="0" cap="none" spc="0" baseline="0" dirty="0">
                <a:uFillTx/>
                <a:latin typeface="Calibri"/>
              </a:rPr>
              <a:t>  </a:t>
            </a:r>
            <a:r>
              <a:rPr lang="ru-RU" sz="3600" b="1" i="1" u="none" strike="noStrike" kern="0" cap="none" spc="0" baseline="0" dirty="0" err="1">
                <a:uFillTx/>
                <a:latin typeface="Calibri"/>
                <a:ea typeface="Calibri"/>
                <a:cs typeface="Calibri"/>
              </a:rPr>
              <a:t>обладнання</a:t>
            </a:r>
            <a:endParaRPr lang="ru-RU" sz="3600" b="1" i="1" u="none" strike="noStrike" kern="0" cap="none" spc="0" baseline="0" dirty="0">
              <a:uFillTx/>
              <a:latin typeface="Calibri"/>
              <a:ea typeface="Calibri"/>
              <a:cs typeface="Calibri"/>
            </a:endParaRPr>
          </a:p>
        </p:txBody>
      </p:sp>
      <p:sp>
        <p:nvSpPr>
          <p:cNvPr id="3" name="TextBox 2"/>
          <p:cNvSpPr txBox="1"/>
          <p:nvPr/>
        </p:nvSpPr>
        <p:spPr>
          <a:xfrm>
            <a:off x="92698" y="2060848"/>
            <a:ext cx="8961510" cy="4339650"/>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У шахтах </a:t>
            </a:r>
            <a:r>
              <a:rPr lang="ru-RU" i="0" u="none" strike="noStrike" kern="0" cap="none" spc="0" baseline="0" dirty="0" err="1">
                <a:uFillTx/>
                <a:latin typeface="Calibri"/>
                <a:ea typeface="Calibri"/>
                <a:cs typeface="Calibri"/>
              </a:rPr>
              <a:t>небезпечних</a:t>
            </a:r>
            <a:r>
              <a:rPr lang="ru-RU" i="0" u="none" strike="noStrike" kern="0" cap="none" spc="0" baseline="0" dirty="0">
                <a:uFillTx/>
                <a:latin typeface="Calibri"/>
                <a:ea typeface="Calibri"/>
                <a:cs typeface="Calibri"/>
              </a:rPr>
              <a:t> за </a:t>
            </a:r>
            <a:r>
              <a:rPr lang="ru-RU" i="0" u="none" strike="noStrike" kern="0" cap="none" spc="0" baseline="0" dirty="0" err="1">
                <a:uFillTx/>
                <a:latin typeface="Calibri"/>
                <a:ea typeface="Calibri"/>
                <a:cs typeface="Calibri"/>
              </a:rPr>
              <a:t>вибухом</a:t>
            </a:r>
            <a:r>
              <a:rPr lang="ru-RU" i="0" u="none" strike="noStrike" kern="0" cap="none" spc="0" baseline="0" dirty="0">
                <a:uFillTx/>
                <a:latin typeface="Calibri"/>
                <a:ea typeface="Calibri"/>
                <a:cs typeface="Calibri"/>
              </a:rPr>
              <a:t> метану та </a:t>
            </a:r>
            <a:r>
              <a:rPr lang="ru-RU" i="0" u="none" strike="noStrike" kern="0" cap="none" spc="0" baseline="0" dirty="0" err="1">
                <a:uFillTx/>
                <a:latin typeface="Calibri"/>
                <a:ea typeface="Calibri"/>
                <a:cs typeface="Calibri"/>
              </a:rPr>
              <a:t>вугільного</a:t>
            </a:r>
            <a:r>
              <a:rPr lang="ru-RU" i="0" u="none" strike="noStrike" kern="0" cap="none" spc="0" baseline="0" dirty="0">
                <a:uFillTx/>
                <a:latin typeface="Calibri"/>
                <a:ea typeface="Calibri"/>
                <a:cs typeface="Calibri"/>
              </a:rPr>
              <a:t> пилу </a:t>
            </a:r>
            <a:r>
              <a:rPr lang="ru-RU" i="0" u="none" strike="noStrike" kern="0" cap="none" spc="0" baseline="0" dirty="0" err="1">
                <a:uFillTx/>
                <a:latin typeface="Calibri"/>
                <a:ea typeface="Calibri"/>
                <a:cs typeface="Calibri"/>
              </a:rPr>
              <a:t>використовують</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обладнання</a:t>
            </a:r>
            <a:r>
              <a:rPr lang="ru-RU" i="0" u="none" strike="noStrike" kern="0" cap="none" spc="0" baseline="0" dirty="0">
                <a:uFillTx/>
                <a:latin typeface="Calibri"/>
                <a:ea typeface="Calibri"/>
                <a:cs typeface="Calibri"/>
              </a:rPr>
              <a:t> у </a:t>
            </a:r>
            <a:r>
              <a:rPr lang="ru-RU" i="0" u="none" strike="noStrike" kern="0" cap="none" spc="0" baseline="0" dirty="0" err="1">
                <a:uFillTx/>
                <a:latin typeface="Calibri"/>
                <a:ea typeface="Calibri"/>
                <a:cs typeface="Calibri"/>
              </a:rPr>
              <a:t>спеціальній</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вибухобезпечній</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оболонці</a:t>
            </a:r>
            <a:r>
              <a:rPr lang="ru-RU" i="0" u="none" strike="noStrike" kern="0" cap="none" spc="0" baseline="0" dirty="0">
                <a:uFillTx/>
                <a:latin typeface="Calibri"/>
                <a:ea typeface="Calibri"/>
                <a:cs typeface="Calibri"/>
              </a:rPr>
              <a:t>. </a:t>
            </a:r>
            <a:endParaRPr lang="ru-RU" sz="1600" i="0" u="none" strike="noStrike" kern="0" cap="none" spc="0" baseline="0" dirty="0">
              <a:uFillTx/>
              <a:latin typeface="Calibri"/>
              <a:ea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err="1">
                <a:uFillTx/>
                <a:latin typeface="Calibri"/>
                <a:ea typeface="Calibri"/>
                <a:cs typeface="Calibri"/>
              </a:rPr>
              <a:t>Маркування</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обладнання</a:t>
            </a:r>
            <a:r>
              <a:rPr lang="ru-RU" i="0" u="none" strike="noStrike" kern="0" cap="none" spc="0" baseline="0" dirty="0">
                <a:uFillTx/>
                <a:latin typeface="Calibri"/>
                <a:ea typeface="Calibri"/>
                <a:cs typeface="Calibri"/>
              </a:rPr>
              <a:t>:</a:t>
            </a:r>
            <a:endParaRPr lang="ru-RU" sz="1600" i="0" u="none" strike="noStrike" kern="0" cap="none" spc="0" baseline="0" dirty="0">
              <a:uFillTx/>
              <a:latin typeface="Calibri"/>
              <a:ea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за </a:t>
            </a:r>
            <a:r>
              <a:rPr lang="ru-RU" i="0" u="none" strike="noStrike" kern="0" cap="none" spc="0" baseline="0" dirty="0" err="1">
                <a:uFillTx/>
                <a:latin typeface="Calibri"/>
                <a:ea typeface="Calibri"/>
                <a:cs typeface="Calibri"/>
              </a:rPr>
              <a:t>рівнем</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вибухозахисту</a:t>
            </a:r>
            <a:r>
              <a:rPr lang="ru-RU" i="0" u="none" strike="noStrike" kern="0" cap="none" spc="0" baseline="0" dirty="0">
                <a:uFillTx/>
                <a:latin typeface="Calibri"/>
                <a:ea typeface="Calibri"/>
                <a:cs typeface="Calibri"/>
              </a:rPr>
              <a:t>:</a:t>
            </a:r>
            <a:endParaRPr lang="ru-RU" sz="1600" i="0" u="none" strike="noStrike" kern="0" cap="none" spc="0" baseline="0" dirty="0">
              <a:uFillTx/>
              <a:latin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                        РН - </a:t>
            </a:r>
            <a:r>
              <a:rPr lang="ru-RU" i="0" u="none" strike="noStrike" kern="0" cap="none" spc="0" baseline="0" dirty="0" err="1">
                <a:uFillTx/>
                <a:latin typeface="Calibri"/>
                <a:ea typeface="Calibri"/>
                <a:cs typeface="Calibri"/>
              </a:rPr>
              <a:t>рудничні</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нормальні</a:t>
            </a:r>
            <a:endParaRPr lang="ru-RU" sz="1600" i="0" u="none" strike="noStrike" kern="0" cap="none" spc="0" baseline="0" dirty="0">
              <a:uFillTx/>
              <a:latin typeface="Calibri"/>
              <a:ea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                        РП – </a:t>
            </a:r>
            <a:r>
              <a:rPr lang="ru-RU" i="0" u="none" strike="noStrike" kern="0" cap="none" spc="0" baseline="0" dirty="0" err="1">
                <a:uFillTx/>
                <a:latin typeface="Calibri"/>
                <a:ea typeface="Calibri"/>
                <a:cs typeface="Calibri"/>
              </a:rPr>
              <a:t>рудничні</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підвищеної</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надійності</a:t>
            </a:r>
            <a:endParaRPr lang="ru-RU" sz="1600" i="0" u="none" strike="noStrike" kern="0" cap="none" spc="0" baseline="0" dirty="0">
              <a:uFillTx/>
              <a:latin typeface="Calibri"/>
              <a:ea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                        РВ – </a:t>
            </a:r>
            <a:r>
              <a:rPr lang="ru-RU" i="0" u="none" strike="noStrike" kern="0" cap="none" spc="0" baseline="0" dirty="0" err="1">
                <a:uFillTx/>
                <a:latin typeface="Calibri"/>
                <a:ea typeface="Calibri"/>
                <a:cs typeface="Calibri"/>
              </a:rPr>
              <a:t>рудничні</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вибухобезпечні</a:t>
            </a:r>
            <a:endParaRPr lang="ru-RU" sz="1600" i="0" u="none" strike="noStrike" kern="0" cap="none" spc="0" baseline="0" dirty="0">
              <a:uFillTx/>
              <a:latin typeface="Calibri"/>
              <a:ea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                        РО – </a:t>
            </a:r>
            <a:r>
              <a:rPr lang="ru-RU" i="0" u="none" strike="noStrike" kern="0" cap="none" spc="0" baseline="0" dirty="0" err="1">
                <a:uFillTx/>
                <a:latin typeface="Calibri"/>
                <a:ea typeface="Calibri"/>
                <a:cs typeface="Calibri"/>
              </a:rPr>
              <a:t>рудничні</a:t>
            </a:r>
            <a:r>
              <a:rPr lang="ru-RU" i="0" u="none" strike="noStrike" kern="0" cap="none" spc="0" baseline="0" dirty="0">
                <a:uFillTx/>
                <a:latin typeface="Calibri"/>
                <a:ea typeface="Calibri"/>
                <a:cs typeface="Calibri"/>
              </a:rPr>
              <a:t> особливо </a:t>
            </a:r>
            <a:r>
              <a:rPr lang="ru-RU" i="0" u="none" strike="noStrike" kern="0" cap="none" spc="0" baseline="0" dirty="0" err="1">
                <a:uFillTx/>
                <a:latin typeface="Calibri"/>
                <a:ea typeface="Calibri"/>
                <a:cs typeface="Calibri"/>
              </a:rPr>
              <a:t>вибухобезпечні</a:t>
            </a:r>
            <a:endParaRPr lang="ru-RU" sz="1600" i="0" u="none" strike="noStrike" kern="0" cap="none" spc="0" baseline="0" dirty="0">
              <a:uFillTx/>
              <a:latin typeface="Calibri"/>
              <a:ea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За видом </a:t>
            </a:r>
            <a:r>
              <a:rPr lang="ru-RU" i="0" u="none" strike="noStrike" kern="0" cap="none" spc="0" baseline="0" dirty="0" err="1">
                <a:uFillTx/>
                <a:latin typeface="Calibri"/>
                <a:ea typeface="Calibri"/>
                <a:cs typeface="Calibri"/>
              </a:rPr>
              <a:t>вибухозахисту</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вибухонепроникна</a:t>
            </a:r>
            <a:endParaRPr lang="ru-RU" sz="1600" i="0" u="none" strike="noStrike" kern="0" cap="none" spc="0" baseline="0" dirty="0">
              <a:uFillTx/>
              <a:latin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err="1">
                <a:uFillTx/>
                <a:latin typeface="Calibri"/>
                <a:ea typeface="Calibri"/>
                <a:cs typeface="Calibri"/>
              </a:rPr>
              <a:t>оболонка</a:t>
            </a:r>
            <a:r>
              <a:rPr lang="ru-RU" i="0" u="none" strike="noStrike" kern="0" cap="none" spc="0" baseline="0" dirty="0">
                <a:uFillTx/>
                <a:latin typeface="Calibri"/>
                <a:ea typeface="Calibri"/>
                <a:cs typeface="Calibri"/>
              </a:rPr>
              <a:t> в </a:t>
            </a:r>
            <a:r>
              <a:rPr lang="ru-RU" i="0" u="none" strike="noStrike" kern="0" cap="none" spc="0" baseline="0" dirty="0" err="1">
                <a:uFillTx/>
                <a:latin typeface="Calibri"/>
                <a:ea typeface="Calibri"/>
                <a:cs typeface="Calibri"/>
              </a:rPr>
              <a:t>залежності</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від</a:t>
            </a:r>
            <a:r>
              <a:rPr lang="ru-RU" i="0" u="none" strike="noStrike" kern="0" cap="none" spc="0" baseline="0" dirty="0">
                <a:uFillTx/>
                <a:latin typeface="Calibri"/>
                <a:ea typeface="Calibri"/>
                <a:cs typeface="Calibri"/>
              </a:rPr>
              <a:t> </a:t>
            </a:r>
            <a:r>
              <a:rPr lang="ru-RU" i="0" u="none" strike="noStrike" kern="0" cap="none" spc="0" baseline="0" dirty="0" err="1">
                <a:uFillTx/>
                <a:latin typeface="Calibri"/>
                <a:ea typeface="Calibri"/>
                <a:cs typeface="Calibri"/>
              </a:rPr>
              <a:t>напруги</a:t>
            </a:r>
            <a:r>
              <a:rPr lang="ru-RU" i="0" u="none" strike="noStrike" kern="0" cap="none" spc="0" baseline="0" dirty="0">
                <a:uFillTx/>
                <a:latin typeface="Calibri"/>
                <a:ea typeface="Calibri"/>
                <a:cs typeface="Calibri"/>
              </a:rPr>
              <a:t> та </a:t>
            </a:r>
            <a:r>
              <a:rPr lang="ru-RU" i="0" u="none" strike="noStrike" kern="0" cap="none" spc="0" baseline="0" dirty="0" err="1">
                <a:uFillTx/>
                <a:latin typeface="Calibri"/>
                <a:ea typeface="Calibri"/>
                <a:cs typeface="Calibri"/>
              </a:rPr>
              <a:t>металевого</a:t>
            </a:r>
            <a:endParaRPr lang="ru-RU" sz="1600" i="0" u="none" strike="noStrike" kern="0" cap="none" spc="0" baseline="0" dirty="0">
              <a:uFillTx/>
              <a:latin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струму короткого </a:t>
            </a:r>
            <a:r>
              <a:rPr lang="ru-RU" i="0" u="none" strike="noStrike" kern="0" cap="none" spc="0" baseline="0" dirty="0" err="1">
                <a:uFillTx/>
                <a:latin typeface="Calibri"/>
                <a:ea typeface="Calibri"/>
                <a:cs typeface="Calibri"/>
              </a:rPr>
              <a:t>замикання</a:t>
            </a:r>
            <a:r>
              <a:rPr lang="ru-RU" i="0" u="none" strike="noStrike" kern="0" cap="none" spc="0" baseline="0" dirty="0">
                <a:uFillTx/>
                <a:latin typeface="Calibri"/>
                <a:ea typeface="Calibri"/>
                <a:cs typeface="Calibri"/>
              </a:rPr>
              <a:t>:</a:t>
            </a:r>
            <a:endParaRPr lang="ru-RU" sz="1600" i="0" u="none" strike="noStrike" kern="0" cap="none" spc="0" baseline="0" dirty="0">
              <a:uFillTx/>
              <a:latin typeface="Calibri"/>
              <a:cs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          1В – </a:t>
            </a:r>
            <a:r>
              <a:rPr lang="ru-RU" i="0" u="none" strike="noStrike" kern="0" cap="none" spc="0" baseline="0" dirty="0" err="1">
                <a:uFillTx/>
                <a:latin typeface="Calibri"/>
                <a:ea typeface="Calibri"/>
                <a:cs typeface="Calibri"/>
              </a:rPr>
              <a:t>Uн</a:t>
            </a:r>
            <a:r>
              <a:rPr lang="ru-RU" i="0" u="none" strike="noStrike" kern="0" cap="none" spc="0" baseline="0" dirty="0">
                <a:uFillTx/>
                <a:latin typeface="Calibri"/>
                <a:ea typeface="Calibri"/>
                <a:cs typeface="Calibri"/>
              </a:rPr>
              <a:t> &lt; 100B                   </a:t>
            </a:r>
            <a:r>
              <a:rPr lang="ru-RU" i="0" u="none" strike="noStrike" kern="0" cap="none" spc="0" baseline="0" dirty="0" err="1">
                <a:uFillTx/>
                <a:latin typeface="Calibri"/>
                <a:ea typeface="Calibri"/>
                <a:cs typeface="Calibri"/>
              </a:rPr>
              <a:t>Iк.з</a:t>
            </a:r>
            <a:r>
              <a:rPr lang="ru-RU" i="0" u="none" strike="noStrike" kern="0" cap="none" spc="0" baseline="0" dirty="0">
                <a:uFillTx/>
                <a:latin typeface="Calibri"/>
                <a:ea typeface="Calibri"/>
                <a:cs typeface="Calibri"/>
              </a:rPr>
              <a:t>. </a:t>
            </a:r>
            <a:r>
              <a:rPr lang="ru-RU" sz="1600" i="0" u="none" strike="noStrike" kern="0" cap="none" spc="0" baseline="0" dirty="0">
                <a:uFillTx/>
                <a:latin typeface="Calibri"/>
                <a:ea typeface="Calibri"/>
                <a:cs typeface="Calibri"/>
              </a:rPr>
              <a:t>≤ 100А</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          2В – 100B &lt; </a:t>
            </a:r>
            <a:r>
              <a:rPr lang="ru-RU" i="0" u="none" strike="noStrike" kern="0" cap="none" spc="0" baseline="0" dirty="0" err="1">
                <a:uFillTx/>
                <a:latin typeface="Calibri"/>
                <a:ea typeface="Calibri"/>
                <a:cs typeface="Calibri"/>
              </a:rPr>
              <a:t>Uн</a:t>
            </a:r>
            <a:r>
              <a:rPr lang="ru-RU" i="0" u="none" strike="noStrike" kern="0" cap="none" spc="0" baseline="0" dirty="0">
                <a:uFillTx/>
                <a:latin typeface="Calibri"/>
                <a:ea typeface="Calibri"/>
                <a:cs typeface="Calibri"/>
              </a:rPr>
              <a:t> &lt; 220B      100А &lt; </a:t>
            </a:r>
            <a:r>
              <a:rPr lang="ru-RU" i="0" u="none" strike="noStrike" kern="0" cap="none" spc="0" baseline="0" dirty="0" err="1">
                <a:uFillTx/>
                <a:latin typeface="Calibri"/>
                <a:ea typeface="Calibri"/>
                <a:cs typeface="Calibri"/>
              </a:rPr>
              <a:t>Iк.з</a:t>
            </a:r>
            <a:r>
              <a:rPr lang="ru-RU" i="0" u="none" strike="noStrike" kern="0" cap="none" spc="0" baseline="0" dirty="0">
                <a:uFillTx/>
                <a:latin typeface="Calibri"/>
                <a:ea typeface="Calibri"/>
                <a:cs typeface="Calibri"/>
              </a:rPr>
              <a:t>. &lt; 450</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          3B – 220В &lt; </a:t>
            </a:r>
            <a:r>
              <a:rPr lang="ru-RU" i="0" u="none" strike="noStrike" kern="0" cap="none" spc="0" baseline="0" dirty="0" err="1">
                <a:uFillTx/>
                <a:latin typeface="Calibri"/>
                <a:ea typeface="Calibri"/>
                <a:cs typeface="Calibri"/>
              </a:rPr>
              <a:t>Uн</a:t>
            </a:r>
            <a:r>
              <a:rPr lang="ru-RU" i="0" u="none" strike="noStrike" kern="0" cap="none" spc="0" baseline="0" dirty="0">
                <a:uFillTx/>
                <a:latin typeface="Calibri"/>
                <a:ea typeface="Calibri"/>
                <a:cs typeface="Calibri"/>
              </a:rPr>
              <a:t> &lt; 1140В    </a:t>
            </a:r>
            <a:r>
              <a:rPr lang="ru-RU" i="0" u="none" strike="noStrike" kern="0" cap="none" spc="0" baseline="0" dirty="0" err="1">
                <a:uFillTx/>
                <a:latin typeface="Calibri"/>
                <a:ea typeface="Calibri"/>
                <a:cs typeface="Calibri"/>
              </a:rPr>
              <a:t>Iк.з</a:t>
            </a:r>
            <a:r>
              <a:rPr lang="ru-RU" i="0" u="none" strike="noStrike" kern="0" cap="none" spc="0" baseline="0" dirty="0">
                <a:uFillTx/>
                <a:latin typeface="Calibri"/>
                <a:ea typeface="Calibri"/>
                <a:cs typeface="Calibri"/>
              </a:rPr>
              <a:t> &gt; 100А</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u-RU" i="0" u="none" strike="noStrike" kern="0" cap="none" spc="0" baseline="0" dirty="0">
                <a:uFillTx/>
                <a:latin typeface="Calibri"/>
                <a:ea typeface="Calibri"/>
                <a:cs typeface="Calibri"/>
              </a:rPr>
              <a:t>          4В - </a:t>
            </a:r>
            <a:r>
              <a:rPr lang="ru-RU" i="0" u="none" strike="noStrike" kern="0" cap="none" spc="0" baseline="0" dirty="0" err="1">
                <a:uFillTx/>
                <a:latin typeface="Calibri"/>
                <a:ea typeface="Calibri"/>
                <a:cs typeface="Calibri"/>
              </a:rPr>
              <a:t>Uн</a:t>
            </a:r>
            <a:r>
              <a:rPr lang="ru-RU" i="0" u="none" strike="noStrike" kern="0" cap="none" spc="0" baseline="0" dirty="0">
                <a:uFillTx/>
                <a:latin typeface="Calibri"/>
                <a:ea typeface="Calibri"/>
                <a:cs typeface="Calibri"/>
              </a:rPr>
              <a:t> &gt; 1140В                  </a:t>
            </a:r>
            <a:r>
              <a:rPr lang="ru-RU" i="0" u="none" strike="noStrike" kern="0" cap="none" spc="0" baseline="0" dirty="0" err="1">
                <a:uFillTx/>
                <a:latin typeface="Calibri"/>
                <a:ea typeface="Calibri"/>
                <a:cs typeface="Calibri"/>
              </a:rPr>
              <a:t>Iк.з</a:t>
            </a:r>
            <a:r>
              <a:rPr lang="ru-RU" i="0" u="none" strike="noStrike" kern="0" cap="none" spc="0" baseline="0" dirty="0">
                <a:uFillTx/>
                <a:latin typeface="Calibri"/>
                <a:ea typeface="Calibri"/>
                <a:cs typeface="Calibri"/>
              </a:rPr>
              <a:t>. &gt; 100А</a:t>
            </a:r>
            <a:endParaRPr lang="ru-RU" sz="1600" i="0" u="none" strike="noStrike" kern="0" cap="none" spc="0" baseline="0" dirty="0">
              <a:uFillTx/>
              <a:latin typeface="Calibri"/>
              <a:ea typeface="Calibri"/>
              <a:cs typeface="Calibri"/>
            </a:endParaRPr>
          </a:p>
        </p:txBody>
      </p:sp>
      <p:sp>
        <p:nvSpPr>
          <p:cNvPr id="5" name="Прямоугольник 4"/>
          <p:cNvSpPr/>
          <p:nvPr/>
        </p:nvSpPr>
        <p:spPr>
          <a:xfrm>
            <a:off x="319749" y="903953"/>
            <a:ext cx="7632848" cy="1200329"/>
          </a:xfrm>
          <a:prstGeom prst="rect">
            <a:avLst/>
          </a:prstGeom>
        </p:spPr>
        <p:txBody>
          <a:bodyPr wrap="square">
            <a:spAutoFit/>
          </a:bodyPr>
          <a:lstStyle/>
          <a:p>
            <a:r>
              <a:rPr lang="ru-RU" dirty="0"/>
              <a:t>У </a:t>
            </a:r>
            <a:r>
              <a:rPr lang="ru-RU" dirty="0" err="1"/>
              <a:t>зв'язку</a:t>
            </a:r>
            <a:r>
              <a:rPr lang="ru-RU" dirty="0"/>
              <a:t> з </a:t>
            </a:r>
            <a:r>
              <a:rPr lang="ru-RU" dirty="0" err="1"/>
              <a:t>важкими</a:t>
            </a:r>
            <a:r>
              <a:rPr lang="ru-RU" dirty="0"/>
              <a:t> </a:t>
            </a:r>
            <a:r>
              <a:rPr lang="ru-RU" dirty="0" err="1"/>
              <a:t>умовами</a:t>
            </a:r>
            <a:r>
              <a:rPr lang="ru-RU" dirty="0"/>
              <a:t> </a:t>
            </a:r>
            <a:r>
              <a:rPr lang="ru-RU" dirty="0" err="1"/>
              <a:t>виробництва</a:t>
            </a:r>
            <a:r>
              <a:rPr lang="ru-RU" dirty="0"/>
              <a:t> до </a:t>
            </a:r>
            <a:r>
              <a:rPr lang="ru-RU" dirty="0" err="1"/>
              <a:t>більшості</a:t>
            </a:r>
            <a:r>
              <a:rPr lang="ru-RU" dirty="0"/>
              <a:t> </a:t>
            </a:r>
            <a:r>
              <a:rPr lang="ru-RU" dirty="0" err="1"/>
              <a:t>технічних</a:t>
            </a:r>
            <a:r>
              <a:rPr lang="ru-RU" dirty="0"/>
              <a:t> </a:t>
            </a:r>
            <a:r>
              <a:rPr lang="ru-RU" dirty="0" err="1"/>
              <a:t>засобів</a:t>
            </a:r>
            <a:r>
              <a:rPr lang="ru-RU" dirty="0"/>
              <a:t> </a:t>
            </a:r>
            <a:r>
              <a:rPr lang="ru-RU" dirty="0" err="1"/>
              <a:t>гірничої</a:t>
            </a:r>
            <a:r>
              <a:rPr lang="ru-RU" dirty="0"/>
              <a:t> автоматики </a:t>
            </a:r>
            <a:r>
              <a:rPr lang="ru-RU" dirty="0" err="1"/>
              <a:t>пред'являються</a:t>
            </a:r>
            <a:r>
              <a:rPr lang="ru-RU" dirty="0"/>
              <a:t> </a:t>
            </a:r>
            <a:r>
              <a:rPr lang="ru-RU" dirty="0" err="1"/>
              <a:t>вимоги</a:t>
            </a:r>
            <a:r>
              <a:rPr lang="ru-RU" dirty="0"/>
              <a:t> </a:t>
            </a:r>
            <a:r>
              <a:rPr lang="ru-RU" dirty="0" err="1"/>
              <a:t>підвищеної</a:t>
            </a:r>
            <a:r>
              <a:rPr lang="ru-RU" dirty="0"/>
              <a:t> </a:t>
            </a:r>
            <a:r>
              <a:rPr lang="ru-RU" dirty="0" err="1"/>
              <a:t>надійності</a:t>
            </a:r>
            <a:r>
              <a:rPr lang="ru-RU" dirty="0"/>
              <a:t>, </a:t>
            </a:r>
            <a:r>
              <a:rPr lang="ru-RU" dirty="0" err="1"/>
              <a:t>захищеності</a:t>
            </a:r>
            <a:r>
              <a:rPr lang="ru-RU" dirty="0"/>
              <a:t> в </a:t>
            </a:r>
            <a:r>
              <a:rPr lang="ru-RU" dirty="0" err="1"/>
              <a:t>умовах</a:t>
            </a:r>
            <a:r>
              <a:rPr lang="ru-RU" dirty="0"/>
              <a:t> </a:t>
            </a:r>
            <a:r>
              <a:rPr lang="ru-RU" dirty="0" err="1"/>
              <a:t>вологості</a:t>
            </a:r>
            <a:r>
              <a:rPr lang="ru-RU" dirty="0"/>
              <a:t>, </a:t>
            </a:r>
            <a:r>
              <a:rPr lang="ru-RU" dirty="0" err="1"/>
              <a:t>запиленості</a:t>
            </a:r>
            <a:r>
              <a:rPr lang="ru-RU" dirty="0"/>
              <a:t>, </a:t>
            </a:r>
            <a:r>
              <a:rPr lang="ru-RU" dirty="0" err="1"/>
              <a:t>вібрацій</a:t>
            </a:r>
            <a:r>
              <a:rPr lang="ru-RU" dirty="0"/>
              <a:t> та, </a:t>
            </a:r>
            <a:r>
              <a:rPr lang="ru-RU" dirty="0" err="1"/>
              <a:t>головним</a:t>
            </a:r>
            <a:r>
              <a:rPr lang="ru-RU" dirty="0"/>
              <a:t> чином, </a:t>
            </a:r>
            <a:r>
              <a:rPr lang="ru-RU" dirty="0" err="1"/>
              <a:t>іскро</a:t>
            </a:r>
            <a:r>
              <a:rPr lang="ru-RU" dirty="0"/>
              <a:t>- та вибухобезпеки.</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4282" y="2852936"/>
            <a:ext cx="1731963" cy="1500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9971" y="4893962"/>
            <a:ext cx="1324157" cy="157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4261" y="4893961"/>
            <a:ext cx="1851961" cy="1572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80788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solidFill>
                  <a:srgbClr val="002060"/>
                </a:solidFill>
                <a:effectLst>
                  <a:outerShdw blurRad="38100" dist="38100" dir="2700000" algn="tl">
                    <a:srgbClr val="000000">
                      <a:alpha val="43137"/>
                    </a:srgbClr>
                  </a:outerShdw>
                </a:effectLst>
              </a:rPr>
              <a:t>Завдання автоматизації </a:t>
            </a:r>
            <a:endParaRPr lang="ru-RU" b="1" dirty="0">
              <a:solidFill>
                <a:srgbClr val="00206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496561" y="1471104"/>
            <a:ext cx="4474840" cy="4205057"/>
          </a:xfrm>
        </p:spPr>
        <p:txBody>
          <a:bodyPr>
            <a:noAutofit/>
          </a:bodyPr>
          <a:lstStyle/>
          <a:p>
            <a:pPr marL="0" indent="0">
              <a:buNone/>
            </a:pPr>
            <a:r>
              <a:rPr lang="ru-RU" sz="2400" dirty="0" err="1" smtClean="0"/>
              <a:t>Завданнями</a:t>
            </a:r>
            <a:r>
              <a:rPr lang="ru-RU" sz="2400" dirty="0" smtClean="0"/>
              <a:t> </a:t>
            </a:r>
            <a:r>
              <a:rPr lang="ru-RU" sz="2400" dirty="0" err="1"/>
              <a:t>автоматизації</a:t>
            </a:r>
            <a:r>
              <a:rPr lang="ru-RU" sz="2400" dirty="0"/>
              <a:t> є </a:t>
            </a:r>
            <a:r>
              <a:rPr lang="ru-RU" sz="2400" dirty="0" err="1"/>
              <a:t>забезпечення</a:t>
            </a:r>
            <a:r>
              <a:rPr lang="ru-RU" sz="2400" dirty="0"/>
              <a:t> </a:t>
            </a:r>
            <a:r>
              <a:rPr lang="ru-RU" sz="2400" dirty="0" err="1"/>
              <a:t>високої</a:t>
            </a:r>
            <a:r>
              <a:rPr lang="ru-RU" sz="2400" dirty="0"/>
              <a:t> </a:t>
            </a:r>
            <a:r>
              <a:rPr lang="ru-RU" sz="2400" dirty="0" err="1"/>
              <a:t>ефективності</a:t>
            </a:r>
            <a:r>
              <a:rPr lang="ru-RU" sz="2400" dirty="0"/>
              <a:t> </a:t>
            </a:r>
            <a:r>
              <a:rPr lang="ru-RU" sz="2400" dirty="0" err="1"/>
              <a:t>виробництва</a:t>
            </a:r>
            <a:r>
              <a:rPr lang="ru-RU" sz="2400" dirty="0"/>
              <a:t>, </a:t>
            </a:r>
            <a:r>
              <a:rPr lang="ru-RU" sz="2400" dirty="0" err="1"/>
              <a:t>безпеки</a:t>
            </a:r>
            <a:r>
              <a:rPr lang="ru-RU" sz="2400" dirty="0"/>
              <a:t> </a:t>
            </a:r>
            <a:r>
              <a:rPr lang="ru-RU" sz="2400" dirty="0" err="1"/>
              <a:t>роботи</a:t>
            </a:r>
            <a:r>
              <a:rPr lang="ru-RU" sz="2400" dirty="0"/>
              <a:t> за </a:t>
            </a:r>
            <a:r>
              <a:rPr lang="ru-RU" sz="2400" dirty="0" err="1"/>
              <a:t>рахунок</a:t>
            </a:r>
            <a:r>
              <a:rPr lang="ru-RU" sz="2400" dirty="0"/>
              <a:t> автоматичного контролю </a:t>
            </a:r>
            <a:r>
              <a:rPr lang="ru-RU" sz="2400" dirty="0" err="1"/>
              <a:t>основних</a:t>
            </a:r>
            <a:r>
              <a:rPr lang="ru-RU" sz="2400" dirty="0"/>
              <a:t> </a:t>
            </a:r>
            <a:r>
              <a:rPr lang="ru-RU" sz="2400" dirty="0" err="1"/>
              <a:t>параметрів</a:t>
            </a:r>
            <a:r>
              <a:rPr lang="ru-RU" sz="2400" dirty="0"/>
              <a:t> </a:t>
            </a:r>
            <a:r>
              <a:rPr lang="ru-RU" sz="2400" dirty="0" err="1"/>
              <a:t>обладнання</a:t>
            </a:r>
            <a:r>
              <a:rPr lang="ru-RU" sz="2400" dirty="0"/>
              <a:t> та </a:t>
            </a:r>
            <a:r>
              <a:rPr lang="ru-RU" sz="2400" dirty="0" err="1"/>
              <a:t>небезпечних</a:t>
            </a:r>
            <a:r>
              <a:rPr lang="ru-RU" sz="2400" dirty="0"/>
              <a:t> </a:t>
            </a:r>
            <a:r>
              <a:rPr lang="ru-RU" sz="2400" dirty="0" err="1"/>
              <a:t>факторів</a:t>
            </a:r>
            <a:r>
              <a:rPr lang="ru-RU" sz="2400" dirty="0"/>
              <a:t> (газу, </a:t>
            </a:r>
            <a:r>
              <a:rPr lang="ru-RU" sz="2400" dirty="0" err="1"/>
              <a:t>відсутність</a:t>
            </a:r>
            <a:r>
              <a:rPr lang="ru-RU" sz="2400" dirty="0"/>
              <a:t> </a:t>
            </a:r>
            <a:r>
              <a:rPr lang="ru-RU" sz="2400" dirty="0" err="1"/>
              <a:t>провітрювання</a:t>
            </a:r>
            <a:r>
              <a:rPr lang="ru-RU" sz="2400" dirty="0"/>
              <a:t>), </a:t>
            </a:r>
            <a:r>
              <a:rPr lang="ru-RU" sz="2400" dirty="0" err="1"/>
              <a:t>попередження</a:t>
            </a:r>
            <a:r>
              <a:rPr lang="ru-RU" sz="2400" dirty="0"/>
              <a:t> </a:t>
            </a:r>
            <a:r>
              <a:rPr lang="ru-RU" sz="2400" dirty="0" err="1"/>
              <a:t>небезпечних</a:t>
            </a:r>
            <a:r>
              <a:rPr lang="ru-RU" sz="2400" dirty="0"/>
              <a:t> </a:t>
            </a:r>
            <a:r>
              <a:rPr lang="ru-RU" sz="2400" dirty="0" err="1"/>
              <a:t>режимів</a:t>
            </a:r>
            <a:r>
              <a:rPr lang="ru-RU" sz="2400" dirty="0"/>
              <a:t> </a:t>
            </a:r>
            <a:r>
              <a:rPr lang="ru-RU" sz="2400" dirty="0" err="1"/>
              <a:t>роботи</a:t>
            </a:r>
            <a:r>
              <a:rPr lang="ru-RU" sz="2400" dirty="0"/>
              <a:t> </a:t>
            </a:r>
            <a:r>
              <a:rPr lang="ru-RU" sz="2400" dirty="0" err="1"/>
              <a:t>обладнання</a:t>
            </a:r>
            <a:r>
              <a:rPr lang="ru-RU" sz="2400" dirty="0"/>
              <a:t> та персоналу, автоматична </a:t>
            </a:r>
            <a:r>
              <a:rPr lang="ru-RU" sz="2400" dirty="0" err="1"/>
              <a:t>сигналізація</a:t>
            </a:r>
            <a:r>
              <a:rPr lang="ru-RU" sz="2400" dirty="0"/>
              <a:t>, </a:t>
            </a:r>
            <a:r>
              <a:rPr lang="ru-RU" sz="2400" dirty="0" err="1"/>
              <a:t>блокування</a:t>
            </a:r>
            <a:r>
              <a:rPr lang="ru-RU" sz="2400" dirty="0"/>
              <a:t>, </a:t>
            </a:r>
            <a:r>
              <a:rPr lang="ru-RU" sz="2400" dirty="0" err="1"/>
              <a:t>регулювання</a:t>
            </a:r>
            <a:r>
              <a:rPr lang="ru-RU" sz="2400" dirty="0"/>
              <a:t> та </a:t>
            </a:r>
            <a:r>
              <a:rPr lang="ru-RU" sz="2400" dirty="0" err="1"/>
              <a:t>управління</a:t>
            </a:r>
            <a:r>
              <a:rPr lang="ru-RU" sz="2400" dirty="0"/>
              <a:t>.</a:t>
            </a:r>
          </a:p>
        </p:txBody>
      </p:sp>
      <p:pic>
        <p:nvPicPr>
          <p:cNvPr id="5" name="Picture 4"/>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004048" y="2261725"/>
            <a:ext cx="3543364" cy="26238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642364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266"/>
            <a:ext cx="8229600" cy="1143000"/>
          </a:xfrm>
        </p:spPr>
        <p:txBody>
          <a:bodyPr/>
          <a:lstStyle/>
          <a:p>
            <a:r>
              <a:rPr lang="uk-UA" b="1" dirty="0" smtClean="0">
                <a:solidFill>
                  <a:srgbClr val="002060"/>
                </a:solidFill>
                <a:effectLst>
                  <a:outerShdw blurRad="38100" dist="38100" dir="2700000" algn="tl">
                    <a:srgbClr val="000000">
                      <a:alpha val="43137"/>
                    </a:srgbClr>
                  </a:outerShdw>
                </a:effectLst>
              </a:rPr>
              <a:t>Види конвеєрних ліній</a:t>
            </a:r>
            <a:endParaRPr lang="ru-RU" b="1" dirty="0">
              <a:solidFill>
                <a:srgbClr val="00206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467544" y="980728"/>
            <a:ext cx="8229600" cy="4525963"/>
          </a:xfrm>
        </p:spPr>
        <p:txBody>
          <a:bodyPr>
            <a:noAutofit/>
          </a:bodyPr>
          <a:lstStyle/>
          <a:p>
            <a:pPr marL="0" indent="0">
              <a:buNone/>
            </a:pPr>
            <a:r>
              <a:rPr lang="ru-RU" sz="2000" dirty="0" err="1" smtClean="0"/>
              <a:t>Конвеєрні</a:t>
            </a:r>
            <a:r>
              <a:rPr lang="ru-RU" sz="2000" dirty="0" smtClean="0"/>
              <a:t> </a:t>
            </a:r>
            <a:r>
              <a:rPr lang="ru-RU" sz="2000" dirty="0" err="1" smtClean="0"/>
              <a:t>лінії</a:t>
            </a:r>
            <a:r>
              <a:rPr lang="ru-RU" sz="2000" dirty="0" smtClean="0"/>
              <a:t> </a:t>
            </a:r>
            <a:r>
              <a:rPr lang="ru-RU" sz="2000" dirty="0" err="1" smtClean="0"/>
              <a:t>характеризуються</a:t>
            </a:r>
            <a:r>
              <a:rPr lang="ru-RU" sz="2000" dirty="0" smtClean="0"/>
              <a:t> </a:t>
            </a:r>
            <a:r>
              <a:rPr lang="ru-RU" sz="2000" dirty="0" err="1" smtClean="0"/>
              <a:t>значною</a:t>
            </a:r>
            <a:r>
              <a:rPr lang="ru-RU" sz="2000" dirty="0" smtClean="0"/>
              <a:t> </a:t>
            </a:r>
            <a:r>
              <a:rPr lang="ru-RU" sz="2000" dirty="0" err="1" smtClean="0"/>
              <a:t>протяжністю</a:t>
            </a:r>
            <a:r>
              <a:rPr lang="ru-RU" sz="2000" dirty="0" smtClean="0"/>
              <a:t> (десятки </a:t>
            </a:r>
            <a:r>
              <a:rPr lang="ru-RU" sz="2000" dirty="0" err="1" smtClean="0"/>
              <a:t>кілометрів</a:t>
            </a:r>
            <a:r>
              <a:rPr lang="ru-RU" sz="2000" dirty="0" smtClean="0"/>
              <a:t>) та </a:t>
            </a:r>
            <a:r>
              <a:rPr lang="ru-RU" sz="2000" dirty="0" err="1" smtClean="0"/>
              <a:t>розгалуженістю</a:t>
            </a:r>
            <a:r>
              <a:rPr lang="ru-RU" sz="2000" dirty="0" smtClean="0"/>
              <a:t> </a:t>
            </a:r>
            <a:r>
              <a:rPr lang="ru-RU" sz="2000" dirty="0" err="1" smtClean="0"/>
              <a:t>транспортних</a:t>
            </a:r>
            <a:r>
              <a:rPr lang="ru-RU" sz="2000" dirty="0" smtClean="0"/>
              <a:t> </a:t>
            </a:r>
            <a:r>
              <a:rPr lang="ru-RU" sz="2000" dirty="0" err="1" smtClean="0"/>
              <a:t>магістралей</a:t>
            </a:r>
            <a:r>
              <a:rPr lang="ru-RU" sz="2000" dirty="0" smtClean="0"/>
              <a:t>, </a:t>
            </a:r>
            <a:r>
              <a:rPr lang="ru-RU" sz="2000" dirty="0" err="1" smtClean="0"/>
              <a:t>що</a:t>
            </a:r>
            <a:r>
              <a:rPr lang="ru-RU" sz="2000" dirty="0" smtClean="0"/>
              <a:t> </a:t>
            </a:r>
            <a:r>
              <a:rPr lang="ru-RU" sz="2000" dirty="0" err="1" smtClean="0"/>
              <a:t>змінюють</a:t>
            </a:r>
            <a:r>
              <a:rPr lang="ru-RU" sz="2000" dirty="0" smtClean="0"/>
              <a:t> </a:t>
            </a:r>
            <a:r>
              <a:rPr lang="ru-RU" sz="2000" dirty="0" err="1" smtClean="0"/>
              <a:t>згодом</a:t>
            </a:r>
            <a:r>
              <a:rPr lang="ru-RU" sz="2000" dirty="0" smtClean="0"/>
              <a:t> </a:t>
            </a:r>
            <a:r>
              <a:rPr lang="ru-RU" sz="2000" dirty="0" err="1" smtClean="0"/>
              <a:t>свої</a:t>
            </a:r>
            <a:r>
              <a:rPr lang="ru-RU" sz="2000" dirty="0" smtClean="0"/>
              <a:t> </a:t>
            </a:r>
            <a:r>
              <a:rPr lang="ru-RU" sz="2000" dirty="0" err="1" smtClean="0"/>
              <a:t>параметри</a:t>
            </a:r>
            <a:r>
              <a:rPr lang="ru-RU" sz="2000" dirty="0" smtClean="0"/>
              <a:t>: </a:t>
            </a:r>
            <a:r>
              <a:rPr lang="ru-RU" sz="2000" dirty="0" err="1" smtClean="0"/>
              <a:t>довжину</a:t>
            </a:r>
            <a:r>
              <a:rPr lang="ru-RU" sz="2000" dirty="0" smtClean="0"/>
              <a:t>, </a:t>
            </a:r>
            <a:r>
              <a:rPr lang="ru-RU" sz="2000" dirty="0" err="1" smtClean="0"/>
              <a:t>топологію</a:t>
            </a:r>
            <a:r>
              <a:rPr lang="ru-RU" sz="2000" dirty="0" smtClean="0"/>
              <a:t> </a:t>
            </a:r>
            <a:r>
              <a:rPr lang="ru-RU" sz="2000" dirty="0" err="1" smtClean="0"/>
              <a:t>тощо</a:t>
            </a:r>
            <a:r>
              <a:rPr lang="ru-RU" sz="2000" dirty="0" smtClean="0"/>
              <a:t>. </a:t>
            </a:r>
          </a:p>
          <a:p>
            <a:pPr marL="0" indent="0">
              <a:buNone/>
            </a:pPr>
            <a:r>
              <a:rPr lang="ru-RU" sz="2000" dirty="0" smtClean="0"/>
              <a:t>В </a:t>
            </a:r>
            <a:r>
              <a:rPr lang="ru-RU" sz="2000" dirty="0" err="1" smtClean="0"/>
              <a:t>умовах</a:t>
            </a:r>
            <a:r>
              <a:rPr lang="ru-RU" sz="2000" dirty="0" smtClean="0"/>
              <a:t> шахт </a:t>
            </a:r>
            <a:r>
              <a:rPr lang="ru-RU" sz="2000" dirty="0" err="1" smtClean="0"/>
              <a:t>конвеєрна</a:t>
            </a:r>
            <a:r>
              <a:rPr lang="ru-RU" sz="2000" dirty="0" smtClean="0"/>
              <a:t> </a:t>
            </a:r>
            <a:r>
              <a:rPr lang="ru-RU" sz="2000" dirty="0" err="1" smtClean="0"/>
              <a:t>лінія</a:t>
            </a:r>
            <a:r>
              <a:rPr lang="ru-RU" sz="2000" dirty="0" smtClean="0"/>
              <a:t> </a:t>
            </a:r>
            <a:r>
              <a:rPr lang="ru-RU" sz="2000" dirty="0" err="1" smtClean="0"/>
              <a:t>може</a:t>
            </a:r>
            <a:r>
              <a:rPr lang="ru-RU" sz="2000" dirty="0" smtClean="0"/>
              <a:t> бути </a:t>
            </a:r>
            <a:r>
              <a:rPr lang="ru-RU" sz="2000" b="1" dirty="0" smtClean="0"/>
              <a:t>не </a:t>
            </a:r>
            <a:r>
              <a:rPr lang="ru-RU" sz="2000" b="1" dirty="0" err="1" smtClean="0"/>
              <a:t>розгалуженою</a:t>
            </a:r>
            <a:r>
              <a:rPr lang="ru-RU" sz="2000" b="1" dirty="0" smtClean="0"/>
              <a:t> </a:t>
            </a:r>
            <a:r>
              <a:rPr lang="ru-RU" sz="2000" dirty="0" smtClean="0"/>
              <a:t>та </a:t>
            </a:r>
            <a:r>
              <a:rPr lang="ru-RU" sz="2000" b="1" dirty="0" err="1" smtClean="0"/>
              <a:t>розгалуженою</a:t>
            </a:r>
            <a:r>
              <a:rPr lang="ru-RU" sz="2000" b="1" dirty="0" smtClean="0"/>
              <a:t>. </a:t>
            </a:r>
          </a:p>
          <a:p>
            <a:pPr marL="0" indent="0">
              <a:buNone/>
            </a:pPr>
            <a:r>
              <a:rPr lang="ru-RU" sz="2000" dirty="0" err="1" smtClean="0"/>
              <a:t>Під</a:t>
            </a:r>
            <a:r>
              <a:rPr lang="ru-RU" sz="2000" dirty="0" smtClean="0"/>
              <a:t> </a:t>
            </a:r>
            <a:r>
              <a:rPr lang="ru-RU" sz="2000" i="1" dirty="0" err="1" smtClean="0"/>
              <a:t>нерозгалуженою</a:t>
            </a:r>
            <a:r>
              <a:rPr lang="ru-RU" sz="2000" i="1" dirty="0" smtClean="0"/>
              <a:t> </a:t>
            </a:r>
            <a:r>
              <a:rPr lang="ru-RU" sz="2000" i="1" dirty="0" err="1" smtClean="0"/>
              <a:t>конвеєрною</a:t>
            </a:r>
            <a:r>
              <a:rPr lang="ru-RU" sz="2000" i="1" dirty="0" smtClean="0"/>
              <a:t> </a:t>
            </a:r>
            <a:r>
              <a:rPr lang="ru-RU" sz="2000" i="1" dirty="0" err="1" smtClean="0"/>
              <a:t>лінією</a:t>
            </a:r>
            <a:r>
              <a:rPr lang="ru-RU" sz="2000" i="1" dirty="0" smtClean="0"/>
              <a:t> </a:t>
            </a:r>
            <a:r>
              <a:rPr lang="ru-RU" sz="2000" dirty="0" err="1" smtClean="0"/>
              <a:t>розуміють</a:t>
            </a:r>
            <a:r>
              <a:rPr lang="ru-RU" sz="2000" dirty="0" smtClean="0"/>
              <a:t> </a:t>
            </a:r>
            <a:r>
              <a:rPr lang="ru-RU" sz="2000" dirty="0" err="1" smtClean="0"/>
              <a:t>однопоточну</a:t>
            </a:r>
            <a:r>
              <a:rPr lang="ru-RU" sz="2000" dirty="0" smtClean="0"/>
              <a:t> </a:t>
            </a:r>
            <a:r>
              <a:rPr lang="ru-RU" sz="2000" dirty="0" err="1" smtClean="0"/>
              <a:t>лінію</a:t>
            </a:r>
            <a:r>
              <a:rPr lang="ru-RU" sz="2000" dirty="0" smtClean="0"/>
              <a:t>, в </a:t>
            </a:r>
            <a:r>
              <a:rPr lang="ru-RU" sz="2000" dirty="0" err="1" smtClean="0"/>
              <a:t>якій</a:t>
            </a:r>
            <a:r>
              <a:rPr lang="ru-RU" sz="2000" dirty="0" smtClean="0"/>
              <a:t> </a:t>
            </a:r>
            <a:r>
              <a:rPr lang="ru-RU" sz="2000" dirty="0" err="1" smtClean="0"/>
              <a:t>вантаж</a:t>
            </a:r>
            <a:r>
              <a:rPr lang="ru-RU" sz="2000" dirty="0" smtClean="0"/>
              <a:t> на </a:t>
            </a:r>
            <a:r>
              <a:rPr lang="ru-RU" sz="2000" dirty="0" err="1" smtClean="0"/>
              <a:t>кожен</a:t>
            </a:r>
            <a:r>
              <a:rPr lang="ru-RU" sz="2000" dirty="0" smtClean="0"/>
              <a:t> </a:t>
            </a:r>
            <a:r>
              <a:rPr lang="ru-RU" sz="2000" dirty="0" err="1" smtClean="0"/>
              <a:t>конвеєр</a:t>
            </a:r>
            <a:r>
              <a:rPr lang="ru-RU" sz="2000" dirty="0" smtClean="0"/>
              <a:t> </a:t>
            </a:r>
            <a:r>
              <a:rPr lang="ru-RU" sz="2000" dirty="0" err="1" smtClean="0"/>
              <a:t>надходить</a:t>
            </a:r>
            <a:r>
              <a:rPr lang="ru-RU" sz="2000" dirty="0" smtClean="0"/>
              <a:t> </a:t>
            </a:r>
            <a:r>
              <a:rPr lang="ru-RU" sz="2000" dirty="0" err="1" smtClean="0"/>
              <a:t>тільки</a:t>
            </a:r>
            <a:r>
              <a:rPr lang="ru-RU" sz="2000" dirty="0" smtClean="0"/>
              <a:t> з одного </a:t>
            </a:r>
            <a:r>
              <a:rPr lang="ru-RU" sz="2000" dirty="0" err="1" smtClean="0"/>
              <a:t>попереднього</a:t>
            </a:r>
            <a:r>
              <a:rPr lang="ru-RU" sz="2000" dirty="0" smtClean="0"/>
              <a:t> </a:t>
            </a:r>
            <a:r>
              <a:rPr lang="ru-RU" sz="2000" dirty="0" err="1" smtClean="0"/>
              <a:t>конвеєра</a:t>
            </a:r>
            <a:r>
              <a:rPr lang="ru-RU" sz="2000" dirty="0" smtClean="0"/>
              <a:t>, а </a:t>
            </a:r>
            <a:r>
              <a:rPr lang="ru-RU" sz="2000" dirty="0" err="1" smtClean="0"/>
              <a:t>під</a:t>
            </a:r>
            <a:r>
              <a:rPr lang="ru-RU" sz="2000" dirty="0" smtClean="0"/>
              <a:t> </a:t>
            </a:r>
            <a:r>
              <a:rPr lang="ru-RU" sz="2000" i="1" dirty="0" err="1" smtClean="0"/>
              <a:t>розгалуженою</a:t>
            </a:r>
            <a:r>
              <a:rPr lang="ru-RU" sz="2000" dirty="0" smtClean="0"/>
              <a:t> – </a:t>
            </a:r>
            <a:r>
              <a:rPr lang="ru-RU" sz="2000" dirty="0" err="1" smtClean="0"/>
              <a:t>багатопоточну</a:t>
            </a:r>
            <a:r>
              <a:rPr lang="ru-RU" sz="2000" dirty="0" smtClean="0"/>
              <a:t> </a:t>
            </a:r>
            <a:r>
              <a:rPr lang="ru-RU" sz="2000" dirty="0" err="1" smtClean="0"/>
              <a:t>лінію</a:t>
            </a:r>
            <a:r>
              <a:rPr lang="ru-RU" sz="2000" dirty="0" smtClean="0"/>
              <a:t>, </a:t>
            </a:r>
            <a:r>
              <a:rPr lang="ru-RU" sz="2000" dirty="0" err="1" smtClean="0"/>
              <a:t>що</a:t>
            </a:r>
            <a:r>
              <a:rPr lang="ru-RU" sz="2000" dirty="0" smtClean="0"/>
              <a:t> </a:t>
            </a:r>
            <a:r>
              <a:rPr lang="ru-RU" sz="2000" dirty="0" err="1" smtClean="0"/>
              <a:t>складається</a:t>
            </a:r>
            <a:r>
              <a:rPr lang="ru-RU" sz="2000" dirty="0" smtClean="0"/>
              <a:t> з </a:t>
            </a:r>
            <a:r>
              <a:rPr lang="ru-RU" sz="2000" dirty="0" err="1" smtClean="0"/>
              <a:t>відгалужень</a:t>
            </a:r>
            <a:r>
              <a:rPr lang="ru-RU" sz="2000" dirty="0" smtClean="0"/>
              <a:t> та </a:t>
            </a:r>
            <a:r>
              <a:rPr lang="ru-RU" sz="2000" dirty="0" err="1" smtClean="0"/>
              <a:t>збірної</a:t>
            </a:r>
            <a:r>
              <a:rPr lang="ru-RU" sz="2000" dirty="0" smtClean="0"/>
              <a:t> </a:t>
            </a:r>
            <a:r>
              <a:rPr lang="ru-RU" sz="2000" dirty="0" err="1" smtClean="0"/>
              <a:t>частини</a:t>
            </a:r>
            <a:r>
              <a:rPr lang="ru-RU" sz="2000" dirty="0" smtClean="0"/>
              <a:t>. Для </a:t>
            </a:r>
            <a:r>
              <a:rPr lang="ru-RU" sz="2000" dirty="0" err="1" smtClean="0"/>
              <a:t>розгалужених</a:t>
            </a:r>
            <a:r>
              <a:rPr lang="ru-RU" sz="2000" dirty="0" smtClean="0"/>
              <a:t> </a:t>
            </a:r>
            <a:r>
              <a:rPr lang="ru-RU" sz="2000" dirty="0" err="1" smtClean="0"/>
              <a:t>конвеєрних</a:t>
            </a:r>
            <a:r>
              <a:rPr lang="ru-RU" sz="2000" dirty="0" smtClean="0"/>
              <a:t> </a:t>
            </a:r>
            <a:r>
              <a:rPr lang="ru-RU" sz="2000" dirty="0" err="1" smtClean="0"/>
              <a:t>ліній</a:t>
            </a:r>
            <a:r>
              <a:rPr lang="ru-RU" sz="2000" dirty="0" smtClean="0"/>
              <a:t> </a:t>
            </a:r>
            <a:r>
              <a:rPr lang="ru-RU" sz="2000" dirty="0" err="1" smtClean="0"/>
              <a:t>потрібне</a:t>
            </a:r>
            <a:r>
              <a:rPr lang="ru-RU" sz="2000" dirty="0" smtClean="0"/>
              <a:t> </a:t>
            </a:r>
            <a:r>
              <a:rPr lang="ru-RU" sz="2000" dirty="0" err="1" smtClean="0"/>
              <a:t>узгодження</a:t>
            </a:r>
            <a:r>
              <a:rPr lang="ru-RU" sz="2000" dirty="0" smtClean="0"/>
              <a:t> </a:t>
            </a:r>
            <a:r>
              <a:rPr lang="ru-RU" sz="2000" dirty="0" err="1" smtClean="0"/>
              <a:t>режимів</a:t>
            </a:r>
            <a:r>
              <a:rPr lang="ru-RU" sz="2000" dirty="0" smtClean="0"/>
              <a:t> </a:t>
            </a:r>
            <a:r>
              <a:rPr lang="ru-RU" sz="2000" dirty="0" err="1" smtClean="0"/>
              <a:t>роботи</a:t>
            </a:r>
            <a:r>
              <a:rPr lang="ru-RU" sz="2000" dirty="0" smtClean="0"/>
              <a:t> </a:t>
            </a:r>
            <a:r>
              <a:rPr lang="ru-RU" sz="2000" dirty="0" err="1" smtClean="0"/>
              <a:t>основних</a:t>
            </a:r>
            <a:r>
              <a:rPr lang="ru-RU" sz="2000" dirty="0" smtClean="0"/>
              <a:t> – </a:t>
            </a:r>
            <a:r>
              <a:rPr lang="ru-RU" sz="2000" dirty="0" err="1" smtClean="0"/>
              <a:t>магістральних</a:t>
            </a:r>
            <a:r>
              <a:rPr lang="ru-RU" sz="2000" dirty="0" smtClean="0"/>
              <a:t> </a:t>
            </a:r>
            <a:r>
              <a:rPr lang="ru-RU" sz="2000" dirty="0" err="1" smtClean="0"/>
              <a:t>конвеєрів</a:t>
            </a:r>
            <a:r>
              <a:rPr lang="ru-RU" sz="2000" dirty="0" smtClean="0"/>
              <a:t> з </a:t>
            </a:r>
            <a:r>
              <a:rPr lang="ru-RU" sz="2000" dirty="0" err="1" smtClean="0"/>
              <a:t>дільничними</a:t>
            </a:r>
            <a:r>
              <a:rPr lang="ru-RU" sz="2000" dirty="0" smtClean="0"/>
              <a:t> </a:t>
            </a:r>
            <a:r>
              <a:rPr lang="ru-RU" sz="2000" dirty="0" err="1" smtClean="0"/>
              <a:t>конвеєрами</a:t>
            </a:r>
            <a:r>
              <a:rPr lang="ru-RU" sz="2000" dirty="0" smtClean="0"/>
              <a:t> </a:t>
            </a:r>
            <a:endParaRPr lang="ru-RU" sz="2000"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46872"/>
          <a:stretch/>
        </p:blipFill>
        <p:spPr bwMode="auto">
          <a:xfrm>
            <a:off x="5220072" y="4437112"/>
            <a:ext cx="2304256" cy="22999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4631674"/>
            <a:ext cx="2664296" cy="1772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9931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229600" cy="792088"/>
          </a:xfrm>
        </p:spPr>
        <p:txBody>
          <a:bodyPr/>
          <a:lstStyle/>
          <a:p>
            <a:r>
              <a:rPr lang="uk-UA" b="1" dirty="0" smtClean="0">
                <a:effectLst>
                  <a:outerShdw blurRad="38100" dist="38100" dir="2700000" algn="tl">
                    <a:srgbClr val="000000">
                      <a:alpha val="43137"/>
                    </a:srgbClr>
                  </a:outerShdw>
                </a:effectLst>
              </a:rPr>
              <a:t>Транспортування вугілля</a:t>
            </a:r>
            <a:endParaRPr lang="ru-RU" b="1" dirty="0">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457200" y="980728"/>
            <a:ext cx="8229600" cy="5688632"/>
          </a:xfrm>
        </p:spPr>
        <p:txBody>
          <a:bodyPr>
            <a:normAutofit fontScale="62500" lnSpcReduction="20000"/>
          </a:bodyPr>
          <a:lstStyle/>
          <a:p>
            <a:pPr marL="0" indent="0">
              <a:buNone/>
            </a:pPr>
            <a:r>
              <a:rPr lang="ru-RU" sz="3400" dirty="0" err="1" smtClean="0"/>
              <a:t>Дільнична</a:t>
            </a:r>
            <a:r>
              <a:rPr lang="ru-RU" sz="3400" dirty="0" smtClean="0"/>
              <a:t> </a:t>
            </a:r>
            <a:r>
              <a:rPr lang="ru-RU" sz="3400" dirty="0" err="1"/>
              <a:t>стрічкова</a:t>
            </a:r>
            <a:r>
              <a:rPr lang="ru-RU" sz="3400" dirty="0"/>
              <a:t> </a:t>
            </a:r>
            <a:r>
              <a:rPr lang="ru-RU" sz="3400" dirty="0" err="1"/>
              <a:t>конвеєрна</a:t>
            </a:r>
            <a:r>
              <a:rPr lang="ru-RU" sz="3400" dirty="0"/>
              <a:t> </a:t>
            </a:r>
            <a:r>
              <a:rPr lang="ru-RU" sz="3400" dirty="0" err="1"/>
              <a:t>лінія</a:t>
            </a:r>
            <a:r>
              <a:rPr lang="ru-RU" sz="3400" dirty="0"/>
              <a:t> </a:t>
            </a:r>
            <a:r>
              <a:rPr lang="ru-RU" sz="3400" dirty="0" err="1"/>
              <a:t>забезпечує</a:t>
            </a:r>
            <a:r>
              <a:rPr lang="ru-RU" sz="3400" dirty="0"/>
              <a:t> </a:t>
            </a:r>
            <a:r>
              <a:rPr lang="ru-RU" sz="3400" dirty="0" err="1"/>
              <a:t>транспортування</a:t>
            </a:r>
            <a:r>
              <a:rPr lang="ru-RU" sz="3400" dirty="0"/>
              <a:t> </a:t>
            </a:r>
            <a:r>
              <a:rPr lang="ru-RU" sz="3400" dirty="0" err="1"/>
              <a:t>вугілля</a:t>
            </a:r>
            <a:r>
              <a:rPr lang="ru-RU" sz="3400" dirty="0"/>
              <a:t> </a:t>
            </a:r>
            <a:r>
              <a:rPr lang="ru-RU" sz="3400" dirty="0" err="1"/>
              <a:t>від</a:t>
            </a:r>
            <a:r>
              <a:rPr lang="ru-RU" sz="3400" dirty="0"/>
              <a:t> </a:t>
            </a:r>
            <a:r>
              <a:rPr lang="ru-RU" sz="3400" dirty="0" err="1"/>
              <a:t>очисного</a:t>
            </a:r>
            <a:r>
              <a:rPr lang="ru-RU" sz="3400" dirty="0"/>
              <a:t> </a:t>
            </a:r>
            <a:r>
              <a:rPr lang="ru-RU" sz="3400" dirty="0" err="1"/>
              <a:t>вибою</a:t>
            </a:r>
            <a:r>
              <a:rPr lang="ru-RU" sz="3400" dirty="0"/>
              <a:t> до </a:t>
            </a:r>
            <a:r>
              <a:rPr lang="ru-RU" sz="3400" dirty="0" err="1"/>
              <a:t>місця</a:t>
            </a:r>
            <a:r>
              <a:rPr lang="ru-RU" sz="3400" dirty="0"/>
              <a:t> </a:t>
            </a:r>
            <a:r>
              <a:rPr lang="ru-RU" sz="3400" dirty="0" err="1"/>
              <a:t>навантаження</a:t>
            </a:r>
            <a:r>
              <a:rPr lang="ru-RU" sz="3400" dirty="0"/>
              <a:t> на </a:t>
            </a:r>
            <a:r>
              <a:rPr lang="ru-RU" sz="3400" dirty="0" err="1"/>
              <a:t>магістральну</a:t>
            </a:r>
            <a:r>
              <a:rPr lang="ru-RU" sz="3400" dirty="0"/>
              <a:t> </a:t>
            </a:r>
            <a:r>
              <a:rPr lang="ru-RU" sz="3400" dirty="0" err="1"/>
              <a:t>конвеєрну</a:t>
            </a:r>
            <a:r>
              <a:rPr lang="ru-RU" sz="3400" dirty="0"/>
              <a:t> </a:t>
            </a:r>
            <a:r>
              <a:rPr lang="ru-RU" sz="3400" dirty="0" err="1"/>
              <a:t>лінію</a:t>
            </a:r>
            <a:r>
              <a:rPr lang="ru-RU" sz="3400" dirty="0"/>
              <a:t>. Як правило, </a:t>
            </a:r>
            <a:r>
              <a:rPr lang="ru-RU" sz="3400" dirty="0" err="1"/>
              <a:t>перевантаження</a:t>
            </a:r>
            <a:r>
              <a:rPr lang="ru-RU" sz="3400" dirty="0"/>
              <a:t> </a:t>
            </a:r>
            <a:r>
              <a:rPr lang="ru-RU" sz="3400" dirty="0" err="1"/>
              <a:t>здійснюється</a:t>
            </a:r>
            <a:r>
              <a:rPr lang="ru-RU" sz="3400" dirty="0"/>
              <a:t> через </a:t>
            </a:r>
            <a:r>
              <a:rPr lang="ru-RU" sz="3400" dirty="0" err="1"/>
              <a:t>накопичувальний</a:t>
            </a:r>
            <a:r>
              <a:rPr lang="ru-RU" sz="3400" dirty="0"/>
              <a:t> бункер</a:t>
            </a:r>
            <a:r>
              <a:rPr lang="ru-RU" dirty="0"/>
              <a:t>. </a:t>
            </a:r>
            <a:endParaRPr lang="ru-RU" dirty="0" smtClean="0"/>
          </a:p>
          <a:p>
            <a:endParaRPr lang="ru-RU" dirty="0"/>
          </a:p>
          <a:p>
            <a:endParaRPr lang="ru-RU" dirty="0" smtClean="0"/>
          </a:p>
          <a:p>
            <a:endParaRPr lang="uk-UA" dirty="0" smtClean="0"/>
          </a:p>
          <a:p>
            <a:endParaRPr lang="uk-UA" dirty="0"/>
          </a:p>
          <a:p>
            <a:endParaRPr lang="uk-UA" dirty="0" smtClean="0"/>
          </a:p>
          <a:p>
            <a:endParaRPr lang="uk-UA" dirty="0"/>
          </a:p>
          <a:p>
            <a:endParaRPr lang="uk-UA" dirty="0" smtClean="0"/>
          </a:p>
          <a:p>
            <a:endParaRPr lang="uk-UA" dirty="0"/>
          </a:p>
          <a:p>
            <a:pPr marL="0" indent="0">
              <a:buNone/>
            </a:pPr>
            <a:endParaRPr lang="uk-UA" i="1" dirty="0" smtClean="0"/>
          </a:p>
          <a:p>
            <a:pPr marL="0" indent="0">
              <a:buNone/>
            </a:pPr>
            <a:endParaRPr lang="uk-UA" i="1" dirty="0"/>
          </a:p>
          <a:p>
            <a:pPr marL="0" indent="0">
              <a:buNone/>
            </a:pPr>
            <a:endParaRPr lang="uk-UA" i="1" dirty="0" smtClean="0"/>
          </a:p>
          <a:p>
            <a:pPr marL="0" indent="0">
              <a:buNone/>
            </a:pPr>
            <a:r>
              <a:rPr lang="uk-UA" i="1" dirty="0" smtClean="0"/>
              <a:t>Рисунок </a:t>
            </a:r>
            <a:r>
              <a:rPr lang="uk-UA" i="1" dirty="0"/>
              <a:t>2 </a:t>
            </a:r>
            <a:r>
              <a:rPr lang="uk-UA" i="1" dirty="0" smtClean="0"/>
              <a:t>– Технологічна </a:t>
            </a:r>
            <a:r>
              <a:rPr lang="uk-UA" i="1" dirty="0"/>
              <a:t>схема </a:t>
            </a:r>
            <a:r>
              <a:rPr lang="uk-UA" i="1" dirty="0" err="1"/>
              <a:t>багатопоточної</a:t>
            </a:r>
            <a:r>
              <a:rPr lang="uk-UA" i="1" dirty="0"/>
              <a:t> лінії транспорту вугілля від очисного вибою(анімація: 4 кадри, 125 кілобайт)(1 – очисний вибій, 2 – дільнична конвеєрна лінія, 3 – бункер, 4 – магістральна конвеєрна лінія)</a:t>
            </a:r>
          </a:p>
          <a:p>
            <a:endParaRPr lang="uk-UA" dirty="0" smtClean="0"/>
          </a:p>
          <a:p>
            <a:endParaRPr lang="ru-RU" dirty="0"/>
          </a:p>
        </p:txBody>
      </p:sp>
      <p:pic>
        <p:nvPicPr>
          <p:cNvPr id="2050" name="Picture 2" descr="C:\Users\Зоя\Desktop\аук1м през\565.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708920"/>
            <a:ext cx="6153150"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82650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457199" y="1600206"/>
            <a:ext cx="4461713" cy="4525963"/>
          </a:xfrm>
        </p:spPr>
        <p:txBody>
          <a:bodyPr>
            <a:normAutofit lnSpcReduction="10000"/>
          </a:bodyPr>
          <a:lstStyle/>
          <a:p>
            <a:pPr marL="0" indent="0">
              <a:buNone/>
            </a:pPr>
            <a:r>
              <a:rPr lang="ru-RU" dirty="0" err="1" smtClean="0"/>
              <a:t>Ефективність</a:t>
            </a:r>
            <a:r>
              <a:rPr lang="ru-RU" dirty="0" smtClean="0"/>
              <a:t> </a:t>
            </a:r>
            <a:r>
              <a:rPr lang="ru-RU" dirty="0" err="1"/>
              <a:t>впровадження</a:t>
            </a:r>
            <a:r>
              <a:rPr lang="ru-RU" dirty="0"/>
              <a:t> </a:t>
            </a:r>
            <a:r>
              <a:rPr lang="ru-RU" dirty="0" err="1"/>
              <a:t>автоматизації</a:t>
            </a:r>
            <a:r>
              <a:rPr lang="ru-RU" dirty="0"/>
              <a:t> </a:t>
            </a:r>
            <a:r>
              <a:rPr lang="ru-RU" dirty="0" err="1"/>
              <a:t>залежить</a:t>
            </a:r>
            <a:r>
              <a:rPr lang="ru-RU" dirty="0"/>
              <a:t> </a:t>
            </a:r>
            <a:r>
              <a:rPr lang="ru-RU" dirty="0" err="1"/>
              <a:t>від</a:t>
            </a:r>
            <a:r>
              <a:rPr lang="ru-RU" dirty="0"/>
              <a:t> </a:t>
            </a:r>
            <a:r>
              <a:rPr lang="ru-RU" dirty="0" err="1"/>
              <a:t>поточності</a:t>
            </a:r>
            <a:r>
              <a:rPr lang="ru-RU" dirty="0"/>
              <a:t> </a:t>
            </a:r>
            <a:r>
              <a:rPr lang="ru-RU" dirty="0" err="1"/>
              <a:t>операцій</a:t>
            </a:r>
            <a:r>
              <a:rPr lang="ru-RU" dirty="0"/>
              <a:t> у </a:t>
            </a:r>
            <a:r>
              <a:rPr lang="ru-RU" dirty="0" err="1"/>
              <a:t>технології</a:t>
            </a:r>
            <a:r>
              <a:rPr lang="ru-RU" dirty="0"/>
              <a:t> </a:t>
            </a:r>
            <a:r>
              <a:rPr lang="ru-RU" dirty="0" err="1"/>
              <a:t>виробництва</a:t>
            </a:r>
            <a:r>
              <a:rPr lang="ru-RU" dirty="0"/>
              <a:t>, </a:t>
            </a:r>
            <a:r>
              <a:rPr lang="ru-RU" dirty="0" err="1"/>
              <a:t>наявності</a:t>
            </a:r>
            <a:r>
              <a:rPr lang="ru-RU" dirty="0"/>
              <a:t> </a:t>
            </a:r>
            <a:r>
              <a:rPr lang="ru-RU" dirty="0" err="1"/>
              <a:t>комплексної</a:t>
            </a:r>
            <a:r>
              <a:rPr lang="ru-RU" dirty="0"/>
              <a:t> </a:t>
            </a:r>
            <a:r>
              <a:rPr lang="ru-RU" dirty="0" err="1"/>
              <a:t>механізації</a:t>
            </a:r>
            <a:r>
              <a:rPr lang="ru-RU" dirty="0"/>
              <a:t>, </a:t>
            </a:r>
            <a:r>
              <a:rPr lang="ru-RU" dirty="0" err="1"/>
              <a:t>правильної</a:t>
            </a:r>
            <a:r>
              <a:rPr lang="ru-RU" dirty="0"/>
              <a:t> </a:t>
            </a:r>
            <a:r>
              <a:rPr lang="ru-RU" dirty="0" err="1"/>
              <a:t>експлуатації</a:t>
            </a:r>
            <a:r>
              <a:rPr lang="ru-RU" dirty="0"/>
              <a:t> </a:t>
            </a:r>
            <a:r>
              <a:rPr lang="ru-RU" dirty="0" err="1"/>
              <a:t>апаратури</a:t>
            </a:r>
            <a:r>
              <a:rPr lang="ru-RU" dirty="0"/>
              <a:t> та </a:t>
            </a:r>
            <a:r>
              <a:rPr lang="ru-RU" dirty="0" err="1"/>
              <a:t>інших</a:t>
            </a:r>
            <a:r>
              <a:rPr lang="ru-RU" dirty="0"/>
              <a:t> </a:t>
            </a:r>
            <a:r>
              <a:rPr lang="ru-RU" dirty="0" err="1"/>
              <a:t>компонентів</a:t>
            </a:r>
            <a:endParaRPr lang="ru-RU"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344" t="5405" r="3070" b="6690"/>
          <a:stretch/>
        </p:blipFill>
        <p:spPr bwMode="auto">
          <a:xfrm>
            <a:off x="4918913" y="2588136"/>
            <a:ext cx="3611880" cy="20878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00873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solidFill>
                  <a:srgbClr val="002060"/>
                </a:solidFill>
                <a:effectLst>
                  <a:outerShdw blurRad="38100" dist="38100" dir="2700000" algn="tl">
                    <a:srgbClr val="000000">
                      <a:alpha val="43137"/>
                    </a:srgbClr>
                  </a:outerShdw>
                </a:effectLst>
              </a:rPr>
              <a:t>Автоматизація</a:t>
            </a:r>
            <a:r>
              <a:rPr lang="ru-RU" b="1" dirty="0">
                <a:solidFill>
                  <a:srgbClr val="002060"/>
                </a:solidFill>
                <a:effectLst>
                  <a:outerShdw blurRad="38100" dist="38100" dir="2700000" algn="tl">
                    <a:srgbClr val="000000">
                      <a:alpha val="43137"/>
                    </a:srgbClr>
                  </a:outerShdw>
                </a:effectLst>
              </a:rPr>
              <a:t> </a:t>
            </a:r>
            <a:r>
              <a:rPr lang="ru-RU" b="1" dirty="0" err="1">
                <a:solidFill>
                  <a:srgbClr val="002060"/>
                </a:solidFill>
                <a:effectLst>
                  <a:outerShdw blurRad="38100" dist="38100" dir="2700000" algn="tl">
                    <a:srgbClr val="000000">
                      <a:alpha val="43137"/>
                    </a:srgbClr>
                  </a:outerShdw>
                </a:effectLst>
              </a:rPr>
              <a:t>конвеєрної</a:t>
            </a:r>
            <a:r>
              <a:rPr lang="ru-RU" b="1" dirty="0">
                <a:solidFill>
                  <a:srgbClr val="002060"/>
                </a:solidFill>
                <a:effectLst>
                  <a:outerShdw blurRad="38100" dist="38100" dir="2700000" algn="tl">
                    <a:srgbClr val="000000">
                      <a:alpha val="43137"/>
                    </a:srgbClr>
                  </a:outerShdw>
                </a:effectLst>
              </a:rPr>
              <a:t> </a:t>
            </a:r>
            <a:r>
              <a:rPr lang="ru-RU" b="1" dirty="0" err="1">
                <a:solidFill>
                  <a:srgbClr val="002060"/>
                </a:solidFill>
                <a:effectLst>
                  <a:outerShdw blurRad="38100" dist="38100" dir="2700000" algn="tl">
                    <a:srgbClr val="000000">
                      <a:alpha val="43137"/>
                    </a:srgbClr>
                  </a:outerShdw>
                </a:effectLst>
              </a:rPr>
              <a:t>лінії</a:t>
            </a:r>
            <a:endParaRPr lang="ru-RU" b="1" dirty="0">
              <a:solidFill>
                <a:srgbClr val="00206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395536" y="1268760"/>
            <a:ext cx="8229600" cy="4525963"/>
          </a:xfrm>
        </p:spPr>
        <p:txBody>
          <a:bodyPr/>
          <a:lstStyle/>
          <a:p>
            <a:pPr marL="0" indent="0">
              <a:buNone/>
            </a:pPr>
            <a:r>
              <a:rPr lang="ru-RU" sz="2800" dirty="0"/>
              <a:t>В </a:t>
            </a:r>
            <a:r>
              <a:rPr lang="ru-RU" sz="2800" dirty="0" err="1"/>
              <a:t>даний</a:t>
            </a:r>
            <a:r>
              <a:rPr lang="ru-RU" sz="2800" dirty="0"/>
              <a:t> час </a:t>
            </a:r>
            <a:r>
              <a:rPr lang="ru-RU" sz="2800" dirty="0" err="1"/>
              <a:t>майже</a:t>
            </a:r>
            <a:r>
              <a:rPr lang="ru-RU" sz="2800" dirty="0"/>
              <a:t> </a:t>
            </a:r>
            <a:r>
              <a:rPr lang="ru-RU" sz="2800" dirty="0" err="1"/>
              <a:t>всі</a:t>
            </a:r>
            <a:r>
              <a:rPr lang="ru-RU" sz="2800" dirty="0"/>
              <a:t> </a:t>
            </a:r>
            <a:r>
              <a:rPr lang="ru-RU" sz="2800" dirty="0" err="1"/>
              <a:t>стрічкові</a:t>
            </a:r>
            <a:r>
              <a:rPr lang="ru-RU" sz="2800" dirty="0"/>
              <a:t> </a:t>
            </a:r>
            <a:r>
              <a:rPr lang="ru-RU" sz="2800" dirty="0" err="1"/>
              <a:t>конвеєрні</a:t>
            </a:r>
            <a:r>
              <a:rPr lang="ru-RU" sz="2800" dirty="0"/>
              <a:t> </a:t>
            </a:r>
            <a:r>
              <a:rPr lang="ru-RU" sz="2800" dirty="0" err="1"/>
              <a:t>лінії</a:t>
            </a:r>
            <a:r>
              <a:rPr lang="ru-RU" sz="2800" dirty="0"/>
              <a:t> на шахтах </a:t>
            </a:r>
            <a:r>
              <a:rPr lang="ru-RU" sz="2800" dirty="0" err="1"/>
              <a:t>автоматизовані</a:t>
            </a:r>
            <a:r>
              <a:rPr lang="ru-RU" sz="2800" dirty="0"/>
              <a:t>. </a:t>
            </a:r>
            <a:endParaRPr lang="ru-RU" sz="2800" dirty="0" smtClean="0"/>
          </a:p>
          <a:p>
            <a:pPr marL="0" indent="0">
              <a:buNone/>
            </a:pPr>
            <a:r>
              <a:rPr lang="ru-RU" sz="2800" dirty="0" err="1" smtClean="0"/>
              <a:t>Основним</a:t>
            </a:r>
            <a:r>
              <a:rPr lang="ru-RU" sz="2800" dirty="0" smtClean="0"/>
              <a:t> </a:t>
            </a:r>
            <a:r>
              <a:rPr lang="ru-RU" sz="2800" dirty="0"/>
              <a:t>видом </a:t>
            </a:r>
            <a:r>
              <a:rPr lang="ru-RU" sz="2800" dirty="0" err="1"/>
              <a:t>управління</a:t>
            </a:r>
            <a:r>
              <a:rPr lang="ru-RU" sz="2800" dirty="0"/>
              <a:t> є </a:t>
            </a:r>
            <a:r>
              <a:rPr lang="ru-RU" sz="2800" dirty="0" err="1"/>
              <a:t>автоматизоване</a:t>
            </a:r>
            <a:r>
              <a:rPr lang="ru-RU" sz="2800" dirty="0"/>
              <a:t> </a:t>
            </a:r>
            <a:r>
              <a:rPr lang="ru-RU" sz="2800" dirty="0" err="1"/>
              <a:t>управління</a:t>
            </a:r>
            <a:r>
              <a:rPr lang="ru-RU" sz="2800" dirty="0"/>
              <a:t>, </a:t>
            </a:r>
            <a:r>
              <a:rPr lang="ru-RU" sz="2800" dirty="0" err="1"/>
              <a:t>технічна</a:t>
            </a:r>
            <a:r>
              <a:rPr lang="ru-RU" sz="2800" dirty="0"/>
              <a:t> </a:t>
            </a:r>
            <a:r>
              <a:rPr lang="ru-RU" sz="2800" dirty="0" err="1"/>
              <a:t>сутність</a:t>
            </a:r>
            <a:r>
              <a:rPr lang="ru-RU" sz="2800" dirty="0"/>
              <a:t> </a:t>
            </a:r>
            <a:r>
              <a:rPr lang="ru-RU" sz="2800" dirty="0" err="1"/>
              <a:t>якого</a:t>
            </a:r>
            <a:r>
              <a:rPr lang="ru-RU" sz="2800" dirty="0"/>
              <a:t> </a:t>
            </a:r>
            <a:r>
              <a:rPr lang="ru-RU" sz="2800" dirty="0" err="1"/>
              <a:t>полягає</a:t>
            </a:r>
            <a:r>
              <a:rPr lang="ru-RU" sz="2800" dirty="0"/>
              <a:t> в </a:t>
            </a:r>
            <a:r>
              <a:rPr lang="ru-RU" sz="2800" dirty="0" err="1"/>
              <a:t>централізації</a:t>
            </a:r>
            <a:r>
              <a:rPr lang="ru-RU" sz="2800" dirty="0"/>
              <a:t> </a:t>
            </a:r>
            <a:r>
              <a:rPr lang="ru-RU" sz="2800" dirty="0" err="1"/>
              <a:t>управління</a:t>
            </a:r>
            <a:r>
              <a:rPr lang="ru-RU" sz="2800" dirty="0"/>
              <a:t> </a:t>
            </a:r>
            <a:r>
              <a:rPr lang="ru-RU" sz="2800" dirty="0" err="1"/>
              <a:t>процесами</a:t>
            </a:r>
            <a:r>
              <a:rPr lang="ru-RU" sz="2800" dirty="0"/>
              <a:t> пуску - </a:t>
            </a:r>
            <a:r>
              <a:rPr lang="ru-RU" sz="2800" dirty="0" err="1"/>
              <a:t>зупинка</a:t>
            </a:r>
            <a:r>
              <a:rPr lang="ru-RU" sz="2800" dirty="0"/>
              <a:t> </a:t>
            </a:r>
            <a:r>
              <a:rPr lang="ru-RU" sz="2800" dirty="0" err="1"/>
              <a:t>конвеєрів</a:t>
            </a:r>
            <a:r>
              <a:rPr lang="ru-RU" sz="2800" dirty="0"/>
              <a:t> у </a:t>
            </a:r>
            <a:r>
              <a:rPr lang="ru-RU" sz="2800" dirty="0" err="1"/>
              <a:t>лінії</a:t>
            </a:r>
            <a:r>
              <a:rPr lang="ru-RU" sz="2800" dirty="0"/>
              <a:t>, при </a:t>
            </a:r>
            <a:r>
              <a:rPr lang="ru-RU" sz="2800" dirty="0" err="1"/>
              <a:t>забезпеченні</a:t>
            </a:r>
            <a:r>
              <a:rPr lang="ru-RU" sz="2800" dirty="0"/>
              <a:t> автоматичного </a:t>
            </a:r>
            <a:r>
              <a:rPr lang="ru-RU" sz="2800" dirty="0" err="1"/>
              <a:t>захисту</a:t>
            </a:r>
            <a:r>
              <a:rPr lang="ru-RU" sz="2800" dirty="0"/>
              <a:t> </a:t>
            </a:r>
            <a:r>
              <a:rPr lang="ru-RU" sz="2800" dirty="0" err="1"/>
              <a:t>від</a:t>
            </a:r>
            <a:r>
              <a:rPr lang="ru-RU" sz="2800" dirty="0"/>
              <a:t> </a:t>
            </a:r>
            <a:r>
              <a:rPr lang="ru-RU" sz="2800" dirty="0" err="1"/>
              <a:t>розвитку</a:t>
            </a:r>
            <a:r>
              <a:rPr lang="ru-RU" sz="2800" dirty="0"/>
              <a:t> </a:t>
            </a:r>
            <a:r>
              <a:rPr lang="ru-RU" sz="2800" dirty="0" err="1"/>
              <a:t>аварії</a:t>
            </a:r>
            <a:r>
              <a:rPr lang="ru-RU" sz="2800" dirty="0"/>
              <a:t> у </a:t>
            </a:r>
            <a:r>
              <a:rPr lang="ru-RU" sz="2800" dirty="0" err="1"/>
              <a:t>разі</a:t>
            </a:r>
            <a:r>
              <a:rPr lang="ru-RU" sz="2800" dirty="0"/>
              <a:t> </a:t>
            </a:r>
            <a:r>
              <a:rPr lang="ru-RU" sz="2800" dirty="0" err="1"/>
              <a:t>виникнення</a:t>
            </a:r>
            <a:r>
              <a:rPr lang="ru-RU" sz="2800" dirty="0"/>
              <a:t> </a:t>
            </a:r>
            <a:r>
              <a:rPr lang="ru-RU" sz="2800" dirty="0" err="1"/>
              <a:t>аварійних</a:t>
            </a:r>
            <a:r>
              <a:rPr lang="ru-RU" sz="2800" dirty="0"/>
              <a:t> </a:t>
            </a:r>
            <a:r>
              <a:rPr lang="ru-RU" sz="2800" dirty="0" err="1"/>
              <a:t>ситуацій</a:t>
            </a:r>
            <a:r>
              <a:rPr lang="ru-RU" sz="2800" dirty="0"/>
              <a:t>. </a:t>
            </a:r>
          </a:p>
          <a:p>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464454"/>
            <a:ext cx="3438525" cy="2146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89043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500426"/>
            <a:ext cx="8229600" cy="1143000"/>
          </a:xfrm>
        </p:spPr>
        <p:txBody>
          <a:bodyPr>
            <a:noAutofit/>
          </a:bodyPr>
          <a:lstStyle/>
          <a:p>
            <a:pPr marL="0" indent="0" algn="l"/>
            <a:r>
              <a:rPr lang="uk-UA" sz="3600" b="1" dirty="0">
                <a:solidFill>
                  <a:srgbClr val="002060"/>
                </a:solidFill>
                <a:effectLst>
                  <a:outerShdw blurRad="38100" dist="38100" dir="2700000" algn="tl">
                    <a:srgbClr val="000000">
                      <a:alpha val="43137"/>
                    </a:srgbClr>
                  </a:outerShdw>
                </a:effectLst>
              </a:rPr>
              <a:t>Ми знаємо, хто ми є, але не знаємо, ким ми можемо бути. </a:t>
            </a:r>
            <a:r>
              <a:rPr lang="uk-UA" sz="3200" b="1" dirty="0">
                <a:solidFill>
                  <a:srgbClr val="002060"/>
                </a:solidFill>
              </a:rPr>
              <a:t/>
            </a:r>
            <a:br>
              <a:rPr lang="uk-UA" sz="3200" b="1" dirty="0">
                <a:solidFill>
                  <a:srgbClr val="002060"/>
                </a:solidFill>
              </a:rPr>
            </a:br>
            <a:r>
              <a:rPr lang="uk-UA" sz="3200" b="1" dirty="0">
                <a:solidFill>
                  <a:srgbClr val="002060"/>
                </a:solidFill>
              </a:rPr>
              <a:t>                                                      </a:t>
            </a:r>
            <a:r>
              <a:rPr lang="uk-UA" sz="3200" b="1" i="1" dirty="0">
                <a:solidFill>
                  <a:srgbClr val="002060"/>
                </a:solidFill>
              </a:rPr>
              <a:t>Вільям Шекспір</a:t>
            </a:r>
            <a:r>
              <a:rPr lang="ru-RU" sz="3200" i="1" dirty="0">
                <a:solidFill>
                  <a:srgbClr val="002060"/>
                </a:solidFill>
              </a:rPr>
              <a:t/>
            </a:r>
            <a:br>
              <a:rPr lang="ru-RU" sz="3200" i="1" dirty="0">
                <a:solidFill>
                  <a:srgbClr val="002060"/>
                </a:solidFill>
              </a:rPr>
            </a:br>
            <a:endParaRPr lang="ru-RU" sz="3200" i="1" dirty="0"/>
          </a:p>
        </p:txBody>
      </p:sp>
      <p:pic>
        <p:nvPicPr>
          <p:cNvPr id="1028" name="Picture 4" descr="https://encrypted-tbn0.gstatic.com/images?q=tbn:ANd9GcSxjsnlHrnD_9fkCfnF1UmCHpqkP_6-geoS7bAwTkOuAkFzIrI_PY4cf30iFg&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889" y="5129637"/>
            <a:ext cx="1838728" cy="12258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0" name="Picture 6" descr="https://encrypted-tbn0.gstatic.com/images?q=tbn:ANd9GcQpgg0nWq4KxqzfDPJL6TpJTFu0WGBNlfBiKug3o6W44dNGXYq6GS3b-V0pWQ&am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7" y="3460969"/>
            <a:ext cx="1785523" cy="11938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2" name="Picture 8" descr="https://encrypted-tbn0.gstatic.com/images?q=tbn:ANd9GcThQfYhEjvUT4jEFL_xd6WIdN0i1qdm2EqO5nxpouy6b4q0I-Y0G1MBc8ZgSA&amp;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352" y="1655962"/>
            <a:ext cx="2049911" cy="1341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4" name="Picture 10" descr="https://encrypted-tbn0.gstatic.com/images?q=tbn:ANd9GcRR6Sq38nNfCfAAQBRhPaPbOxtNUO1XClY6XYX-mrMWarv2ZJQDIcwipiof-F0&amp;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5542" y="5087046"/>
            <a:ext cx="1844906" cy="12647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6" name="Picture 12" descr="https://encrypted-tbn0.gstatic.com/images?q=tbn:ANd9GcRBKbL0sSUakQ-o_QBtRNc9HGhGkGtR3-UOyI-70zbUVaiji-loBHqdGW55YA&amp;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5525" y="5106513"/>
            <a:ext cx="1752281" cy="12258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8" name="Picture 14" descr="https://encrypted-tbn0.gstatic.com/images?q=tbn:ANd9GcSVrhKGJcSTs3KVow1ypLLTbLYqaxPtv_XzLsfPtlAYnqifVrLIpOJAyCKEFEA&amp;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89846" y="3409875"/>
            <a:ext cx="1844906" cy="12299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40" name="Picture 16" descr="https://encrypted-tbn0.gstatic.com/images?q=tbn:ANd9GcQl1dmxJGeKkC8ecWu-B4Xd_eY7B4NuYX-a_YB0JEXbkvLNojXYbnn5N4F_sQ&amp;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57204" y="1812261"/>
            <a:ext cx="1898772" cy="11850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44" name="Picture 20" descr="https://encrypted-tbn0.gstatic.com/images?q=tbn:ANd9GcRhYRznFccQBVEp1UxwC-qDATi98tJFMZ_GvFx_dDBC9KW2L_vaUYF9JcjuS7o&amp;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31112" y="3440747"/>
            <a:ext cx="1821108" cy="12140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46" name="Picture 22" descr="https://encrypted-tbn0.gstatic.com/images?q=tbn:ANd9GcRsSO2GoXTijjYFP6DW22yVWjy_GprDaOokPFnnfNi7Up7NP1jDAeWkvMweyQ&amp;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32240" y="1812260"/>
            <a:ext cx="1929540" cy="11850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48" name="Picture 24" descr="https://encrypted-tbn0.gstatic.com/images?q=tbn:ANd9GcS84gL3YXpNUWvrhu-f1Oxj4lsuyyRgsQ0G_qF_eOAPuFaQXtAeuCtl9iK7h84&amp;s"/>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8699" y="3440748"/>
            <a:ext cx="1821109" cy="12140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50" name="Picture 26" descr="https://encrypted-tbn0.gstatic.com/images?q=tbn:ANd9GcQI96Qod4K18--pa1L-JMSrQrLPpjrMJPwrrajZync0bw00iScurXsB82l6LQ&amp;s"/>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72000" y="1812261"/>
            <a:ext cx="1777500" cy="11850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7" name="Рисунок 16"/>
          <p:cNvPicPr>
            <a:picLocks noChangeAspect="1"/>
          </p:cNvPicPr>
          <p:nvPr/>
        </p:nvPicPr>
        <p:blipFill>
          <a:blip r:embed="rId13" cstate="print">
            <a:extLst>
              <a:ext uri="{BEBA8EAE-BF5A-486C-A8C5-ECC9F3942E4B}">
                <a14:imgProps xmlns:a14="http://schemas.microsoft.com/office/drawing/2010/main">
                  <a14:imgLayer r:embed="rId14">
                    <a14:imgEffect>
                      <a14:backgroundRemoval t="6152" b="89844" l="9896" r="89974">
                        <a14:foregroundMark x1="26042" y1="15625" x2="26042" y2="15625"/>
                        <a14:foregroundMark x1="31380" y1="8496" x2="31380" y2="8496"/>
                        <a14:foregroundMark x1="16406" y1="6152" x2="16406" y2="6152"/>
                        <a14:foregroundMark x1="72396" y1="35645" x2="72396" y2="35645"/>
                        <a14:foregroundMark x1="72656" y1="36328" x2="72656" y2="36328"/>
                      </a14:backgroundRemoval>
                    </a14:imgEffect>
                  </a14:imgLayer>
                </a14:imgProps>
              </a:ext>
              <a:ext uri="{28A0092B-C50C-407E-A947-70E740481C1C}">
                <a14:useLocalDpi xmlns:a14="http://schemas.microsoft.com/office/drawing/2010/main" val="0"/>
              </a:ext>
            </a:extLst>
          </a:blip>
          <a:stretch>
            <a:fillRect/>
          </a:stretch>
        </p:blipFill>
        <p:spPr>
          <a:xfrm>
            <a:off x="7222212" y="4963347"/>
            <a:ext cx="1093612" cy="1533230"/>
          </a:xfrm>
          <a:prstGeom prst="rect">
            <a:avLst/>
          </a:prstGeom>
        </p:spPr>
      </p:pic>
    </p:spTree>
    <p:extLst>
      <p:ext uri="{BB962C8B-B14F-4D97-AF65-F5344CB8AC3E}">
        <p14:creationId xmlns:p14="http://schemas.microsoft.com/office/powerpoint/2010/main" val="15403818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4564" t="7544" r="5990" b="10791"/>
          <a:stretch/>
        </p:blipFill>
        <p:spPr bwMode="auto">
          <a:xfrm>
            <a:off x="198120" y="838199"/>
            <a:ext cx="8610600" cy="4983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395536" y="0"/>
            <a:ext cx="8229600" cy="1143000"/>
          </a:xfrm>
        </p:spPr>
        <p:txBody>
          <a:bodyPr/>
          <a:lstStyle/>
          <a:p>
            <a:r>
              <a:rPr lang="uk-UA" b="1" dirty="0" smtClean="0">
                <a:solidFill>
                  <a:srgbClr val="002060"/>
                </a:solidFill>
                <a:effectLst>
                  <a:outerShdw blurRad="38100" dist="38100" dir="2700000" algn="tl">
                    <a:srgbClr val="000000">
                      <a:alpha val="43137"/>
                    </a:srgbClr>
                  </a:outerShdw>
                </a:effectLst>
              </a:rPr>
              <a:t>Правила гри «ХТО Я ?»</a:t>
            </a:r>
            <a:endParaRPr lang="ru-RU" b="1" dirty="0">
              <a:solidFill>
                <a:srgbClr val="00206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323528" y="3212976"/>
            <a:ext cx="8820472" cy="3456384"/>
          </a:xfrm>
        </p:spPr>
        <p:txBody>
          <a:bodyPr>
            <a:normAutofit fontScale="92500" lnSpcReduction="10000"/>
          </a:bodyPr>
          <a:lstStyle/>
          <a:p>
            <a:pPr marL="0" indent="0">
              <a:buNone/>
            </a:pPr>
            <a:r>
              <a:rPr lang="uk-UA" i="1" dirty="0" smtClean="0"/>
              <a:t>Виходить </a:t>
            </a:r>
            <a:r>
              <a:rPr lang="uk-UA" i="1" dirty="0"/>
              <a:t>учень до </a:t>
            </a:r>
            <a:r>
              <a:rPr lang="uk-UA" i="1" dirty="0" smtClean="0"/>
              <a:t>дошки.</a:t>
            </a:r>
          </a:p>
          <a:p>
            <a:pPr marL="0" indent="0">
              <a:buNone/>
            </a:pPr>
            <a:r>
              <a:rPr lang="uk-UA" i="1" dirty="0" smtClean="0"/>
              <a:t>Одягаємо </a:t>
            </a:r>
            <a:r>
              <a:rPr lang="uk-UA" i="1" dirty="0"/>
              <a:t>йому корону на якій знаходиться малюнок </a:t>
            </a:r>
            <a:endParaRPr lang="uk-UA" i="1" dirty="0" smtClean="0"/>
          </a:p>
          <a:p>
            <a:pPr marL="0" indent="0">
              <a:buNone/>
            </a:pPr>
            <a:r>
              <a:rPr lang="uk-UA" i="1" dirty="0" smtClean="0"/>
              <a:t>Інші </a:t>
            </a:r>
            <a:r>
              <a:rPr lang="uk-UA" i="1" dirty="0"/>
              <a:t>учні відповідають на питання учня, </a:t>
            </a:r>
            <a:endParaRPr lang="uk-UA" i="1" dirty="0" smtClean="0"/>
          </a:p>
          <a:p>
            <a:pPr marL="0" indent="0">
              <a:buNone/>
            </a:pPr>
            <a:r>
              <a:rPr lang="uk-UA" i="1" dirty="0" smtClean="0"/>
              <a:t>щоб </a:t>
            </a:r>
            <a:r>
              <a:rPr lang="uk-UA" i="1" dirty="0"/>
              <a:t>дізнатися про елемент. </a:t>
            </a:r>
            <a:endParaRPr lang="uk-UA" i="1" dirty="0" smtClean="0"/>
          </a:p>
          <a:p>
            <a:pPr marL="0" indent="0">
              <a:buNone/>
            </a:pPr>
            <a:r>
              <a:rPr lang="uk-UA" i="1" dirty="0" smtClean="0"/>
              <a:t>Потім </a:t>
            </a:r>
            <a:r>
              <a:rPr lang="uk-UA" i="1" dirty="0"/>
              <a:t>розповідають про призначення, устрій, </a:t>
            </a:r>
            <a:endParaRPr lang="uk-UA" i="1" dirty="0" smtClean="0"/>
          </a:p>
          <a:p>
            <a:pPr marL="0" indent="0">
              <a:buNone/>
            </a:pPr>
            <a:r>
              <a:rPr lang="uk-UA" i="1" dirty="0" smtClean="0"/>
              <a:t>принцип роботи обладнання.</a:t>
            </a:r>
            <a:endParaRPr lang="ru-RU" dirty="0"/>
          </a:p>
        </p:txBody>
      </p:sp>
    </p:spTree>
    <p:extLst>
      <p:ext uri="{BB962C8B-B14F-4D97-AF65-F5344CB8AC3E}">
        <p14:creationId xmlns:p14="http://schemas.microsoft.com/office/powerpoint/2010/main" val="1898574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941" y="246932"/>
            <a:ext cx="8656590" cy="642379"/>
          </a:xfrm>
        </p:spPr>
        <p:txBody>
          <a:bodyPr>
            <a:noAutofit/>
          </a:bodyPr>
          <a:lstStyle/>
          <a:p>
            <a:r>
              <a:rPr lang="uk-UA" sz="3200" b="1" dirty="0">
                <a:solidFill>
                  <a:srgbClr val="002060"/>
                </a:solidFill>
                <a:effectLst>
                  <a:outerShdw blurRad="38100" dist="38100" dir="2700000" algn="tl">
                    <a:srgbClr val="000000">
                      <a:alpha val="43137"/>
                    </a:srgbClr>
                  </a:outerShdw>
                </a:effectLst>
                <a:latin typeface="Candara" pitchFamily="34" charset="0"/>
              </a:rPr>
              <a:t>Апаратура керування стрічковим конвеєром</a:t>
            </a:r>
            <a:endParaRPr lang="ru-RU" sz="3200" b="1" dirty="0">
              <a:solidFill>
                <a:srgbClr val="002060"/>
              </a:solidFill>
              <a:effectLst>
                <a:outerShdw blurRad="38100" dist="38100" dir="2700000" algn="tl">
                  <a:srgbClr val="000000">
                    <a:alpha val="43137"/>
                  </a:srgbClr>
                </a:outerShdw>
              </a:effectLst>
              <a:latin typeface="Candara" pitchFamily="34" charset="0"/>
            </a:endParaRPr>
          </a:p>
        </p:txBody>
      </p:sp>
      <p:sp>
        <p:nvSpPr>
          <p:cNvPr id="3" name="Объект 2"/>
          <p:cNvSpPr>
            <a:spLocks noGrp="1"/>
          </p:cNvSpPr>
          <p:nvPr>
            <p:ph idx="1"/>
          </p:nvPr>
        </p:nvSpPr>
        <p:spPr>
          <a:xfrm>
            <a:off x="228660" y="850428"/>
            <a:ext cx="8503802" cy="1519026"/>
          </a:xfrm>
        </p:spPr>
        <p:txBody>
          <a:bodyPr>
            <a:noAutofit/>
          </a:bodyPr>
          <a:lstStyle/>
          <a:p>
            <a:pPr marL="0" indent="0">
              <a:buNone/>
            </a:pPr>
            <a:r>
              <a:rPr lang="uk-UA" sz="2200" dirty="0">
                <a:latin typeface="Candara" pitchFamily="34" charset="0"/>
                <a:cs typeface="Calibri" pitchFamily="34" charset="0"/>
              </a:rPr>
              <a:t>Комплекс апаратури АУК-1М призначений для автоматизованого керування </a:t>
            </a:r>
            <a:r>
              <a:rPr lang="uk-UA" sz="2200" dirty="0" smtClean="0">
                <a:latin typeface="Candara" pitchFamily="34" charset="0"/>
                <a:cs typeface="Calibri" pitchFamily="34" charset="0"/>
              </a:rPr>
              <a:t>нерозгалуженими та розгалуженими конвеєрними </a:t>
            </a:r>
            <a:r>
              <a:rPr lang="uk-UA" sz="2200" dirty="0">
                <a:latin typeface="Candara" pitchFamily="34" charset="0"/>
                <a:cs typeface="Calibri" pitchFamily="34" charset="0"/>
              </a:rPr>
              <a:t>лініями</a:t>
            </a:r>
            <a:endParaRPr lang="ru-RU" sz="2200" dirty="0">
              <a:latin typeface="Candara" pitchFamily="34" charset="0"/>
              <a:cs typeface="Calibri" pitchFamily="34"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1960" y="2610683"/>
            <a:ext cx="4547934" cy="1682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76643" y="2002556"/>
            <a:ext cx="7344816" cy="3893365"/>
          </a:xfrm>
          <a:prstGeom prst="rect">
            <a:avLst/>
          </a:prstGeom>
        </p:spPr>
        <p:txBody>
          <a:bodyPr wrap="square" lIns="91431" tIns="45716" rIns="91431" bIns="45716">
            <a:spAutoFit/>
          </a:bodyPr>
          <a:lstStyle/>
          <a:p>
            <a:r>
              <a:rPr lang="uk-UA" sz="1900" dirty="0">
                <a:latin typeface="Candara" pitchFamily="34" charset="0"/>
                <a:cs typeface="Calibri" pitchFamily="34" charset="0"/>
              </a:rPr>
              <a:t>До складу апаратури </a:t>
            </a:r>
            <a:r>
              <a:rPr lang="ru-RU" sz="1900" dirty="0">
                <a:latin typeface="Candara" pitchFamily="34" charset="0"/>
                <a:cs typeface="Calibri" pitchFamily="34" charset="0"/>
              </a:rPr>
              <a:t> входят:</a:t>
            </a:r>
          </a:p>
          <a:p>
            <a:r>
              <a:rPr lang="ru-RU" sz="1900" dirty="0">
                <a:latin typeface="Candara" pitchFamily="34" charset="0"/>
                <a:cs typeface="Calibri" pitchFamily="34" charset="0"/>
              </a:rPr>
              <a:t> 1.Пульт </a:t>
            </a:r>
            <a:r>
              <a:rPr lang="uk-UA" sz="1900" dirty="0">
                <a:latin typeface="Candara" pitchFamily="34" charset="0"/>
                <a:cs typeface="Calibri" pitchFamily="34" charset="0"/>
              </a:rPr>
              <a:t>управління</a:t>
            </a:r>
            <a:r>
              <a:rPr lang="ru-RU" sz="1900" dirty="0">
                <a:latin typeface="Candara" pitchFamily="34" charset="0"/>
                <a:cs typeface="Calibri" pitchFamily="34" charset="0"/>
              </a:rPr>
              <a:t>ПУ;  </a:t>
            </a:r>
          </a:p>
          <a:p>
            <a:r>
              <a:rPr lang="ru-RU" sz="1900" dirty="0">
                <a:latin typeface="Candara" pitchFamily="34" charset="0"/>
                <a:cs typeface="Calibri" pitchFamily="34" charset="0"/>
              </a:rPr>
              <a:t>2. </a:t>
            </a:r>
            <a:r>
              <a:rPr lang="uk-UA" sz="1900" dirty="0">
                <a:latin typeface="Candara" pitchFamily="34" charset="0"/>
                <a:cs typeface="Calibri" pitchFamily="34" charset="0"/>
              </a:rPr>
              <a:t>Виносний прилад вказівник </a:t>
            </a:r>
            <a:r>
              <a:rPr lang="ru-RU" sz="1900" dirty="0">
                <a:latin typeface="Candara" pitchFamily="34" charset="0"/>
                <a:cs typeface="Calibri" pitchFamily="34" charset="0"/>
              </a:rPr>
              <a:t>ВПУ; </a:t>
            </a:r>
          </a:p>
          <a:p>
            <a:r>
              <a:rPr lang="ru-RU" sz="1900" dirty="0">
                <a:latin typeface="Candara" pitchFamily="34" charset="0"/>
                <a:cs typeface="Calibri" pitchFamily="34" charset="0"/>
              </a:rPr>
              <a:t>3. Блоки </a:t>
            </a:r>
            <a:r>
              <a:rPr lang="uk-UA" sz="1900" dirty="0">
                <a:latin typeface="Candara" pitchFamily="34" charset="0"/>
                <a:cs typeface="Calibri" pitchFamily="34" charset="0"/>
              </a:rPr>
              <a:t>управління </a:t>
            </a:r>
            <a:r>
              <a:rPr lang="ru-RU" sz="1900" dirty="0">
                <a:latin typeface="Candara" pitchFamily="34" charset="0"/>
                <a:cs typeface="Calibri" pitchFamily="34" charset="0"/>
              </a:rPr>
              <a:t>БУ;  </a:t>
            </a:r>
          </a:p>
          <a:p>
            <a:r>
              <a:rPr lang="ru-RU" sz="1900" dirty="0">
                <a:latin typeface="Candara" pitchFamily="34" charset="0"/>
                <a:cs typeface="Calibri" pitchFamily="34" charset="0"/>
              </a:rPr>
              <a:t>4. Блок  </a:t>
            </a:r>
            <a:r>
              <a:rPr lang="uk-UA" sz="1900" dirty="0">
                <a:latin typeface="Candara" pitchFamily="34" charset="0"/>
                <a:cs typeface="Calibri" pitchFamily="34" charset="0"/>
              </a:rPr>
              <a:t>кінцевого </a:t>
            </a:r>
            <a:r>
              <a:rPr lang="ru-RU" sz="1900" dirty="0">
                <a:latin typeface="Candara" pitchFamily="34" charset="0"/>
                <a:cs typeface="Calibri" pitchFamily="34" charset="0"/>
              </a:rPr>
              <a:t>реле    БКР;   </a:t>
            </a:r>
          </a:p>
          <a:p>
            <a:r>
              <a:rPr lang="ru-RU" sz="1900" dirty="0">
                <a:latin typeface="Candara" pitchFamily="34" charset="0"/>
                <a:cs typeface="Calibri" pitchFamily="34" charset="0"/>
              </a:rPr>
              <a:t>5. </a:t>
            </a:r>
            <a:r>
              <a:rPr lang="uk-UA" sz="1900" dirty="0">
                <a:latin typeface="Candara" pitchFamily="34" charset="0"/>
                <a:cs typeface="Calibri" pitchFamily="34" charset="0"/>
              </a:rPr>
              <a:t>Телефонну</a:t>
            </a:r>
            <a:r>
              <a:rPr lang="ru-RU" sz="1900" dirty="0">
                <a:latin typeface="Candara" pitchFamily="34" charset="0"/>
                <a:cs typeface="Calibri" pitchFamily="34" charset="0"/>
              </a:rPr>
              <a:t>  трубку; </a:t>
            </a:r>
          </a:p>
          <a:p>
            <a:r>
              <a:rPr lang="ru-RU" sz="1900" dirty="0">
                <a:latin typeface="Candara" pitchFamily="34" charset="0"/>
                <a:cs typeface="Calibri" pitchFamily="34" charset="0"/>
              </a:rPr>
              <a:t>6.  Звуков</a:t>
            </a:r>
            <a:r>
              <a:rPr lang="uk-UA" sz="1900" dirty="0">
                <a:latin typeface="Candara" pitchFamily="34" charset="0"/>
                <a:cs typeface="Calibri" pitchFamily="34" charset="0"/>
              </a:rPr>
              <a:t>і</a:t>
            </a:r>
            <a:r>
              <a:rPr lang="ru-RU" sz="1900" dirty="0">
                <a:latin typeface="Candara" pitchFamily="34" charset="0"/>
                <a:cs typeface="Calibri" pitchFamily="34" charset="0"/>
              </a:rPr>
              <a:t>  сигнал</a:t>
            </a:r>
            <a:r>
              <a:rPr lang="uk-UA" sz="1900" dirty="0">
                <a:latin typeface="Candara" pitchFamily="34" charset="0"/>
                <a:cs typeface="Calibri" pitchFamily="34" charset="0"/>
              </a:rPr>
              <a:t>і</a:t>
            </a:r>
            <a:r>
              <a:rPr lang="ru-RU" sz="1900" dirty="0">
                <a:latin typeface="Candara" pitchFamily="34" charset="0"/>
                <a:cs typeface="Calibri" pitchFamily="34" charset="0"/>
              </a:rPr>
              <a:t>затор</a:t>
            </a:r>
            <a:r>
              <a:rPr lang="uk-UA" sz="1900" dirty="0">
                <a:latin typeface="Candara" pitchFamily="34" charset="0"/>
                <a:cs typeface="Calibri" pitchFamily="34" charset="0"/>
              </a:rPr>
              <a:t>и</a:t>
            </a:r>
            <a:r>
              <a:rPr lang="ru-RU" sz="1900" dirty="0">
                <a:latin typeface="Candara" pitchFamily="34" charset="0"/>
                <a:cs typeface="Calibri" pitchFamily="34" charset="0"/>
              </a:rPr>
              <a:t>  СВ1;   </a:t>
            </a:r>
          </a:p>
          <a:p>
            <a:r>
              <a:rPr lang="ru-RU" sz="1900" dirty="0">
                <a:latin typeface="Candara" pitchFamily="34" charset="0"/>
                <a:cs typeface="Calibri" pitchFamily="34" charset="0"/>
              </a:rPr>
              <a:t>7. Датчики  </a:t>
            </a:r>
            <a:r>
              <a:rPr lang="uk-UA" sz="1900" dirty="0">
                <a:latin typeface="Candara" pitchFamily="34" charset="0"/>
                <a:cs typeface="Calibri" pitchFamily="34" charset="0"/>
              </a:rPr>
              <a:t>швидкості</a:t>
            </a:r>
            <a:r>
              <a:rPr lang="ru-RU" sz="1900" dirty="0">
                <a:latin typeface="Candara" pitchFamily="34" charset="0"/>
                <a:cs typeface="Calibri" pitchFamily="34" charset="0"/>
              </a:rPr>
              <a:t>   ДКС   (УПДС);</a:t>
            </a:r>
          </a:p>
          <a:p>
            <a:r>
              <a:rPr lang="ru-RU" sz="1900" dirty="0">
                <a:latin typeface="Candara" pitchFamily="34" charset="0"/>
                <a:cs typeface="Calibri" pitchFamily="34" charset="0"/>
              </a:rPr>
              <a:t>8.  Датчики сход</a:t>
            </a:r>
            <a:r>
              <a:rPr lang="uk-UA" sz="1900" dirty="0">
                <a:latin typeface="Candara" pitchFamily="34" charset="0"/>
                <a:cs typeface="Calibri" pitchFamily="34" charset="0"/>
              </a:rPr>
              <a:t>у стрічки </a:t>
            </a:r>
            <a:r>
              <a:rPr lang="ru-RU" sz="1900" dirty="0">
                <a:latin typeface="Candara" pitchFamily="34" charset="0"/>
                <a:cs typeface="Calibri" pitchFamily="34" charset="0"/>
              </a:rPr>
              <a:t>  КСЛ – 2; </a:t>
            </a:r>
          </a:p>
          <a:p>
            <a:r>
              <a:rPr lang="ru-RU" sz="1900" dirty="0">
                <a:latin typeface="Candara" pitchFamily="34" charset="0"/>
                <a:cs typeface="Calibri" pitchFamily="34" charset="0"/>
              </a:rPr>
              <a:t> 9. Кабель тросов</a:t>
            </a:r>
            <a:r>
              <a:rPr lang="uk-UA" sz="1900" dirty="0">
                <a:latin typeface="Candara" pitchFamily="34" charset="0"/>
                <a:cs typeface="Calibri" pitchFamily="34" charset="0"/>
              </a:rPr>
              <a:t>і вимикачі </a:t>
            </a:r>
            <a:r>
              <a:rPr lang="ru-RU" sz="1900" dirty="0">
                <a:latin typeface="Candara" pitchFamily="34" charset="0"/>
                <a:cs typeface="Calibri" pitchFamily="34" charset="0"/>
              </a:rPr>
              <a:t>КТВ – 2;      </a:t>
            </a:r>
          </a:p>
          <a:p>
            <a:r>
              <a:rPr lang="ru-RU" sz="1900" dirty="0">
                <a:latin typeface="Candara" pitchFamily="34" charset="0"/>
                <a:cs typeface="Calibri" pitchFamily="34" charset="0"/>
              </a:rPr>
              <a:t>10. </a:t>
            </a:r>
            <a:r>
              <a:rPr lang="uk-UA" sz="1900" dirty="0">
                <a:latin typeface="Candara" pitchFamily="34" charset="0"/>
                <a:cs typeface="Calibri" pitchFamily="34" charset="0"/>
              </a:rPr>
              <a:t>Кнопковий </a:t>
            </a:r>
            <a:r>
              <a:rPr lang="ru-RU" sz="1900" dirty="0">
                <a:latin typeface="Candara" pitchFamily="34" charset="0"/>
                <a:cs typeface="Calibri" pitchFamily="34" charset="0"/>
              </a:rPr>
              <a:t>пост </a:t>
            </a:r>
            <a:r>
              <a:rPr lang="uk-UA" sz="1900" dirty="0">
                <a:latin typeface="Candara" pitchFamily="34" charset="0"/>
                <a:cs typeface="Calibri" pitchFamily="34" charset="0"/>
              </a:rPr>
              <a:t>управління </a:t>
            </a:r>
            <a:r>
              <a:rPr lang="ru-RU" sz="1900" dirty="0">
                <a:latin typeface="Candara" pitchFamily="34" charset="0"/>
                <a:cs typeface="Calibri" pitchFamily="34" charset="0"/>
              </a:rPr>
              <a:t>  КУ – 92;      </a:t>
            </a:r>
          </a:p>
          <a:p>
            <a:r>
              <a:rPr lang="ru-RU" sz="1900" dirty="0">
                <a:latin typeface="Candara" pitchFamily="34" charset="0"/>
                <a:cs typeface="Calibri" pitchFamily="34" charset="0"/>
              </a:rPr>
              <a:t>11. </a:t>
            </a:r>
            <a:r>
              <a:rPr lang="uk-UA" sz="1900" dirty="0">
                <a:latin typeface="Candara" pitchFamily="34" charset="0"/>
                <a:cs typeface="Calibri" pitchFamily="34" charset="0"/>
              </a:rPr>
              <a:t>Електродні датчики </a:t>
            </a:r>
            <a:r>
              <a:rPr lang="uk-UA" sz="1900" dirty="0" err="1">
                <a:latin typeface="Candara" pitchFamily="34" charset="0"/>
                <a:cs typeface="Calibri" pitchFamily="34" charset="0"/>
              </a:rPr>
              <a:t>заштибовки</a:t>
            </a:r>
            <a:r>
              <a:rPr lang="uk-UA" sz="1900" dirty="0">
                <a:latin typeface="Candara" pitchFamily="34" charset="0"/>
                <a:cs typeface="Calibri" pitchFamily="34" charset="0"/>
              </a:rPr>
              <a:t>  </a:t>
            </a:r>
            <a:r>
              <a:rPr lang="uk-UA" sz="1900" dirty="0" err="1">
                <a:latin typeface="Candara" pitchFamily="34" charset="0"/>
                <a:cs typeface="Calibri" pitchFamily="34" charset="0"/>
              </a:rPr>
              <a:t>виготовяються</a:t>
            </a:r>
            <a:r>
              <a:rPr lang="uk-UA" sz="1900" dirty="0">
                <a:latin typeface="Candara" pitchFamily="34" charset="0"/>
                <a:cs typeface="Calibri" pitchFamily="34" charset="0"/>
              </a:rPr>
              <a:t>  з жили кабелю за місцем установки </a:t>
            </a:r>
            <a:endParaRPr lang="ru-RU" sz="1900" dirty="0">
              <a:latin typeface="Candara" pitchFamily="34" charset="0"/>
              <a:cs typeface="Calibri" pitchFamily="34" charset="0"/>
            </a:endParaRPr>
          </a:p>
        </p:txBody>
      </p:sp>
    </p:spTree>
    <p:extLst>
      <p:ext uri="{BB962C8B-B14F-4D97-AF65-F5344CB8AC3E}">
        <p14:creationId xmlns:p14="http://schemas.microsoft.com/office/powerpoint/2010/main" val="2095322722"/>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Объект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283968" y="476672"/>
            <a:ext cx="4636099" cy="3846245"/>
          </a:xfrm>
          <a:prstGeom prst="rect">
            <a:avLst/>
          </a:prstGeom>
          <a:ln>
            <a:noFill/>
          </a:ln>
          <a:effectLst>
            <a:outerShdw blurRad="292100" dist="139700" dir="2700000" algn="tl" rotWithShape="0">
              <a:srgbClr val="333333">
                <a:alpha val="65000"/>
              </a:srgbClr>
            </a:outerShdw>
          </a:effectLst>
        </p:spPr>
      </p:pic>
      <p:sp>
        <p:nvSpPr>
          <p:cNvPr id="6" name="Объект 5"/>
          <p:cNvSpPr>
            <a:spLocks noGrp="1"/>
          </p:cNvSpPr>
          <p:nvPr>
            <p:ph sz="quarter" idx="4"/>
          </p:nvPr>
        </p:nvSpPr>
        <p:spPr>
          <a:xfrm>
            <a:off x="611560" y="1196752"/>
            <a:ext cx="3655014" cy="4154357"/>
          </a:xfrm>
        </p:spPr>
        <p:txBody>
          <a:bodyPr>
            <a:noAutofit/>
          </a:bodyPr>
          <a:lstStyle/>
          <a:p>
            <a:pPr marL="0" indent="0">
              <a:buNone/>
            </a:pPr>
            <a:r>
              <a:rPr lang="ru-RU" sz="3200" b="1" dirty="0" err="1"/>
              <a:t>Конвеєр</a:t>
            </a:r>
            <a:r>
              <a:rPr lang="ru-RU" sz="2800" dirty="0"/>
              <a:t> </a:t>
            </a:r>
            <a:r>
              <a:rPr lang="ru-RU" sz="2800" dirty="0" err="1"/>
              <a:t>призначений</a:t>
            </a:r>
            <a:r>
              <a:rPr lang="ru-RU" sz="2800" dirty="0"/>
              <a:t> для </a:t>
            </a:r>
            <a:r>
              <a:rPr lang="ru-RU" sz="2800" dirty="0" err="1"/>
              <a:t>безперервного</a:t>
            </a:r>
            <a:r>
              <a:rPr lang="ru-RU" sz="2800" dirty="0"/>
              <a:t> </a:t>
            </a:r>
            <a:r>
              <a:rPr lang="ru-RU" sz="2800" dirty="0" err="1"/>
              <a:t>транспортування</a:t>
            </a:r>
            <a:r>
              <a:rPr lang="ru-RU" sz="2800" dirty="0"/>
              <a:t> </a:t>
            </a:r>
            <a:r>
              <a:rPr lang="ru-RU" sz="2800" dirty="0" err="1"/>
              <a:t>відбитої</a:t>
            </a:r>
            <a:r>
              <a:rPr lang="ru-RU" sz="2800" dirty="0"/>
              <a:t> </a:t>
            </a:r>
            <a:r>
              <a:rPr lang="ru-RU" sz="2800" dirty="0" err="1"/>
              <a:t>гірської</a:t>
            </a:r>
            <a:r>
              <a:rPr lang="ru-RU" sz="2800" dirty="0"/>
              <a:t> </a:t>
            </a:r>
            <a:r>
              <a:rPr lang="ru-RU" sz="2800" dirty="0" err="1"/>
              <a:t>маси</a:t>
            </a:r>
            <a:r>
              <a:rPr lang="ru-RU" sz="2800" dirty="0"/>
              <a:t> з </a:t>
            </a:r>
            <a:r>
              <a:rPr lang="ru-RU" sz="2800" dirty="0" err="1"/>
              <a:t>виїмкової</a:t>
            </a:r>
            <a:r>
              <a:rPr lang="ru-RU" sz="2800" dirty="0"/>
              <a:t> </a:t>
            </a:r>
            <a:r>
              <a:rPr lang="ru-RU" sz="2800" dirty="0" err="1"/>
              <a:t>ділянки</a:t>
            </a:r>
            <a:r>
              <a:rPr lang="ru-RU" sz="2800" dirty="0"/>
              <a:t> та </a:t>
            </a:r>
            <a:r>
              <a:rPr lang="ru-RU" sz="2800" dirty="0" err="1"/>
              <a:t>вибою</a:t>
            </a:r>
            <a:r>
              <a:rPr lang="ru-RU" sz="2800" dirty="0"/>
              <a:t> </a:t>
            </a:r>
            <a:r>
              <a:rPr lang="ru-RU" sz="2800" dirty="0" err="1"/>
              <a:t>підготовчих</a:t>
            </a:r>
            <a:r>
              <a:rPr lang="ru-RU" sz="2800" dirty="0"/>
              <a:t> </a:t>
            </a:r>
            <a:r>
              <a:rPr lang="ru-RU" sz="2800" dirty="0" err="1"/>
              <a:t>виробок</a:t>
            </a:r>
            <a:endParaRPr lang="ru-RU" sz="2800" dirty="0"/>
          </a:p>
        </p:txBody>
      </p:sp>
      <p:pic>
        <p:nvPicPr>
          <p:cNvPr id="4" name="Picture 6" descr="задумался"/>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653136"/>
            <a:ext cx="1584176" cy="2108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68683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73266" y="52150"/>
            <a:ext cx="8280920" cy="599033"/>
          </a:xfrm>
        </p:spPr>
        <p:txBody>
          <a:bodyPr>
            <a:noAutofit/>
          </a:bodyPr>
          <a:lstStyle/>
          <a:p>
            <a:pPr>
              <a:defRPr/>
            </a:pPr>
            <a:r>
              <a:rPr lang="uk-UA" sz="4400" b="1" dirty="0">
                <a:latin typeface="Calibri" pitchFamily="34" charset="0"/>
                <a:cs typeface="Calibri" pitchFamily="34" charset="0"/>
              </a:rPr>
              <a:t>К</a:t>
            </a:r>
            <a:r>
              <a:rPr lang="uk-UA" sz="4400" b="1" dirty="0" smtClean="0">
                <a:latin typeface="Calibri" pitchFamily="34" charset="0"/>
                <a:cs typeface="Calibri" pitchFamily="34" charset="0"/>
              </a:rPr>
              <a:t>онвеєрна стрічка </a:t>
            </a:r>
            <a:endParaRPr lang="ru-RU" sz="4400" b="1" dirty="0">
              <a:latin typeface="Calibri" pitchFamily="34" charset="0"/>
              <a:cs typeface="Calibri" pitchFamily="34" charset="0"/>
            </a:endParaRPr>
          </a:p>
        </p:txBody>
      </p:sp>
      <p:sp>
        <p:nvSpPr>
          <p:cNvPr id="4" name="Подзаголовок 3"/>
          <p:cNvSpPr>
            <a:spLocks noGrp="1"/>
          </p:cNvSpPr>
          <p:nvPr>
            <p:ph type="subTitle" idx="1"/>
          </p:nvPr>
        </p:nvSpPr>
        <p:spPr>
          <a:xfrm>
            <a:off x="4788024" y="955559"/>
            <a:ext cx="3888433" cy="6251000"/>
          </a:xfrm>
        </p:spPr>
        <p:txBody>
          <a:bodyPr>
            <a:normAutofit fontScale="47500" lnSpcReduction="20000"/>
          </a:bodyPr>
          <a:lstStyle/>
          <a:p>
            <a:pPr algn="l"/>
            <a:r>
              <a:rPr lang="uk-UA" sz="4500" dirty="0">
                <a:solidFill>
                  <a:schemeClr val="tx1"/>
                </a:solidFill>
                <a:latin typeface="Calibri" pitchFamily="34" charset="0"/>
                <a:cs typeface="Calibri" pitchFamily="34" charset="0"/>
              </a:rPr>
              <a:t>Основою конвеєра є </a:t>
            </a:r>
            <a:r>
              <a:rPr lang="uk-UA" sz="4500" dirty="0" err="1">
                <a:solidFill>
                  <a:schemeClr val="tx1"/>
                </a:solidFill>
                <a:latin typeface="Calibri" pitchFamily="34" charset="0"/>
                <a:cs typeface="Calibri" pitchFamily="34" charset="0"/>
              </a:rPr>
              <a:t>резинотканева</a:t>
            </a:r>
            <a:r>
              <a:rPr lang="uk-UA" sz="4500" dirty="0">
                <a:solidFill>
                  <a:schemeClr val="tx1"/>
                </a:solidFill>
                <a:latin typeface="Calibri" pitchFamily="34" charset="0"/>
                <a:cs typeface="Calibri" pitchFamily="34" charset="0"/>
              </a:rPr>
              <a:t> стрічка, яка огинаючи з одного боку приводний, а з іншого – кінцевий барабан, здійснює поступальний рух і є одночасно тяговим та </a:t>
            </a:r>
            <a:r>
              <a:rPr lang="uk-UA" sz="4500" dirty="0" err="1">
                <a:solidFill>
                  <a:schemeClr val="tx1"/>
                </a:solidFill>
                <a:latin typeface="Calibri" pitchFamily="34" charset="0"/>
                <a:cs typeface="Calibri" pitchFamily="34" charset="0"/>
              </a:rPr>
              <a:t>вантажонесучим</a:t>
            </a:r>
            <a:r>
              <a:rPr lang="uk-UA" sz="4500" dirty="0">
                <a:solidFill>
                  <a:schemeClr val="tx1"/>
                </a:solidFill>
                <a:latin typeface="Calibri" pitchFamily="34" charset="0"/>
                <a:cs typeface="Calibri" pitchFamily="34" charset="0"/>
              </a:rPr>
              <a:t> органом конвеєра. </a:t>
            </a:r>
            <a:endParaRPr lang="uk-UA" sz="4500" dirty="0" smtClean="0">
              <a:solidFill>
                <a:schemeClr val="tx1"/>
              </a:solidFill>
              <a:latin typeface="Calibri" pitchFamily="34" charset="0"/>
              <a:cs typeface="Calibri" pitchFamily="34" charset="0"/>
            </a:endParaRPr>
          </a:p>
          <a:p>
            <a:pPr algn="l"/>
            <a:r>
              <a:rPr lang="uk-UA" sz="4500" i="1" dirty="0" smtClean="0">
                <a:solidFill>
                  <a:schemeClr val="tx1"/>
                </a:solidFill>
                <a:latin typeface="Calibri" pitchFamily="34" charset="0"/>
                <a:cs typeface="Calibri" pitchFamily="34" charset="0"/>
              </a:rPr>
              <a:t>Стрічка </a:t>
            </a:r>
            <a:r>
              <a:rPr lang="uk-UA" sz="4500" dirty="0" smtClean="0">
                <a:solidFill>
                  <a:schemeClr val="tx1"/>
                </a:solidFill>
                <a:latin typeface="Calibri" pitchFamily="34" charset="0"/>
                <a:cs typeface="Calibri" pitchFamily="34" charset="0"/>
              </a:rPr>
              <a:t>складається </a:t>
            </a:r>
            <a:r>
              <a:rPr lang="uk-UA" sz="4500" dirty="0">
                <a:solidFill>
                  <a:schemeClr val="tx1"/>
                </a:solidFill>
                <a:latin typeface="Calibri" pitchFamily="34" charset="0"/>
                <a:cs typeface="Calibri" pitchFamily="34" charset="0"/>
              </a:rPr>
              <a:t>з каркаса (передаючого тягове зусилля), верхньої, нижньої та бічних обкладок, що оберігають каркас від механічних пошкоджень та проникнення вологи. Каркас стрічок виконують із окремих , з'єднаних між собою шарів гуми, тканинних прокладок або сталевих тросів</a:t>
            </a:r>
            <a:r>
              <a:rPr lang="uk-UA" sz="4500" dirty="0">
                <a:solidFill>
                  <a:schemeClr val="tx1"/>
                </a:solidFill>
                <a:latin typeface="Candara" pitchFamily="34" charset="0"/>
              </a:rPr>
              <a:t>. </a:t>
            </a:r>
            <a:endParaRPr lang="ru-RU" sz="4500" dirty="0">
              <a:solidFill>
                <a:schemeClr val="tx1"/>
              </a:solidFill>
              <a:latin typeface="Candara" pitchFamily="34" charset="0"/>
            </a:endParaRPr>
          </a:p>
        </p:txBody>
      </p:sp>
      <p:pic>
        <p:nvPicPr>
          <p:cNvPr id="5" name="Содержимое 4" descr="http://rostov.tis.ru/images/products/original/7/b/4/7b47d119d18ee74f81d34be8568a959d.gif">
            <a:hlinkClick r:id="rId2" tgtFrame="_blank"/>
          </p:cNvPr>
          <p:cNvPicPr>
            <a:picLocks noGrp="1"/>
          </p:cNvPicPr>
          <p:nvPr>
            <p:ph idx="4294967295"/>
          </p:nvPr>
        </p:nvPicPr>
        <p:blipFill>
          <a:blip r:embed="rId3" cstate="print">
            <a:extLst/>
          </a:blip>
          <a:srcRect l="6166" r="4693"/>
          <a:stretch>
            <a:fillRect/>
          </a:stretch>
        </p:blipFill>
        <p:spPr bwMode="auto">
          <a:xfrm>
            <a:off x="240321" y="948754"/>
            <a:ext cx="4159510" cy="5539488"/>
          </a:xfrm>
          <a:solidFill>
            <a:srgbClr val="FFFFFF">
              <a:shade val="85000"/>
            </a:srgbClr>
          </a:solidFill>
          <a:ln w="5715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a:xfrm>
            <a:off x="753902" y="625831"/>
            <a:ext cx="3132348" cy="645878"/>
          </a:xfrm>
          <a:prstGeom prst="rect">
            <a:avLst/>
          </a:prstGeom>
        </p:spPr>
        <p:style>
          <a:lnRef idx="1">
            <a:schemeClr val="dk1"/>
          </a:lnRef>
          <a:fillRef idx="2">
            <a:schemeClr val="dk1"/>
          </a:fillRef>
          <a:effectRef idx="1">
            <a:schemeClr val="dk1"/>
          </a:effectRef>
          <a:fontRef idx="minor">
            <a:schemeClr val="dk1"/>
          </a:fontRef>
        </p:style>
        <p:txBody>
          <a:bodyPr wrap="square" lIns="90991" tIns="45496" rIns="90991" bIns="45496" rtlCol="0">
            <a:spAutoFit/>
          </a:bodyPr>
          <a:lstStyle/>
          <a:p>
            <a:pPr defTabSz="909857"/>
            <a:r>
              <a:rPr lang="uk-UA" dirty="0">
                <a:solidFill>
                  <a:prstClr val="black"/>
                </a:solidFill>
              </a:rPr>
              <a:t>обкладання робочої поверхні </a:t>
            </a:r>
            <a:endParaRPr lang="ru-RU" dirty="0">
              <a:solidFill>
                <a:prstClr val="black"/>
              </a:solidFill>
            </a:endParaRPr>
          </a:p>
        </p:txBody>
      </p:sp>
      <p:sp>
        <p:nvSpPr>
          <p:cNvPr id="8" name="TextBox 7"/>
          <p:cNvSpPr txBox="1"/>
          <p:nvPr/>
        </p:nvSpPr>
        <p:spPr>
          <a:xfrm>
            <a:off x="2320077" y="1530236"/>
            <a:ext cx="2358262" cy="645878"/>
          </a:xfrm>
          <a:prstGeom prst="rect">
            <a:avLst/>
          </a:prstGeom>
        </p:spPr>
        <p:style>
          <a:lnRef idx="1">
            <a:schemeClr val="dk1"/>
          </a:lnRef>
          <a:fillRef idx="2">
            <a:schemeClr val="dk1"/>
          </a:fillRef>
          <a:effectRef idx="1">
            <a:schemeClr val="dk1"/>
          </a:effectRef>
          <a:fontRef idx="minor">
            <a:schemeClr val="dk1"/>
          </a:fontRef>
        </p:style>
        <p:txBody>
          <a:bodyPr wrap="square" lIns="90991" tIns="45496" rIns="90991" bIns="45496" rtlCol="0">
            <a:spAutoFit/>
          </a:bodyPr>
          <a:lstStyle/>
          <a:p>
            <a:pPr defTabSz="909857"/>
            <a:r>
              <a:rPr lang="ru-RU" dirty="0" err="1">
                <a:solidFill>
                  <a:prstClr val="black"/>
                </a:solidFill>
              </a:rPr>
              <a:t>тягове</a:t>
            </a:r>
            <a:r>
              <a:rPr lang="ru-RU" dirty="0">
                <a:solidFill>
                  <a:prstClr val="black"/>
                </a:solidFill>
              </a:rPr>
              <a:t> </a:t>
            </a:r>
            <a:r>
              <a:rPr lang="ru-RU" dirty="0" err="1">
                <a:solidFill>
                  <a:prstClr val="black"/>
                </a:solidFill>
              </a:rPr>
              <a:t>прокладання</a:t>
            </a:r>
            <a:r>
              <a:rPr lang="ru-RU" dirty="0">
                <a:solidFill>
                  <a:prstClr val="black"/>
                </a:solidFill>
              </a:rPr>
              <a:t> каркаса</a:t>
            </a:r>
          </a:p>
        </p:txBody>
      </p:sp>
      <p:sp>
        <p:nvSpPr>
          <p:cNvPr id="9" name="TextBox 8"/>
          <p:cNvSpPr txBox="1"/>
          <p:nvPr/>
        </p:nvSpPr>
        <p:spPr>
          <a:xfrm>
            <a:off x="2320076" y="5301208"/>
            <a:ext cx="2358263" cy="645878"/>
          </a:xfrm>
          <a:prstGeom prst="rect">
            <a:avLst/>
          </a:prstGeom>
        </p:spPr>
        <p:style>
          <a:lnRef idx="1">
            <a:schemeClr val="dk1"/>
          </a:lnRef>
          <a:fillRef idx="2">
            <a:schemeClr val="dk1"/>
          </a:fillRef>
          <a:effectRef idx="1">
            <a:schemeClr val="dk1"/>
          </a:effectRef>
          <a:fontRef idx="minor">
            <a:schemeClr val="dk1"/>
          </a:fontRef>
        </p:style>
        <p:txBody>
          <a:bodyPr wrap="square" lIns="90991" tIns="45496" rIns="90991" bIns="45496" rtlCol="0">
            <a:spAutoFit/>
          </a:bodyPr>
          <a:lstStyle/>
          <a:p>
            <a:pPr defTabSz="909857"/>
            <a:r>
              <a:rPr lang="uk-UA" dirty="0">
                <a:solidFill>
                  <a:prstClr val="black"/>
                </a:solidFill>
              </a:rPr>
              <a:t>обкладання </a:t>
            </a:r>
            <a:r>
              <a:rPr lang="uk-UA" dirty="0" smtClean="0">
                <a:solidFill>
                  <a:prstClr val="black"/>
                </a:solidFill>
              </a:rPr>
              <a:t>неробочої поверхні </a:t>
            </a:r>
            <a:endParaRPr lang="ru-RU" dirty="0">
              <a:solidFill>
                <a:prstClr val="black"/>
              </a:solidFill>
            </a:endParaRPr>
          </a:p>
        </p:txBody>
      </p:sp>
      <p:sp>
        <p:nvSpPr>
          <p:cNvPr id="10" name="TextBox 9"/>
          <p:cNvSpPr txBox="1"/>
          <p:nvPr/>
        </p:nvSpPr>
        <p:spPr>
          <a:xfrm>
            <a:off x="133113" y="5981274"/>
            <a:ext cx="3366095" cy="368880"/>
          </a:xfrm>
          <a:prstGeom prst="rect">
            <a:avLst/>
          </a:prstGeom>
        </p:spPr>
        <p:style>
          <a:lnRef idx="1">
            <a:schemeClr val="dk1"/>
          </a:lnRef>
          <a:fillRef idx="2">
            <a:schemeClr val="dk1"/>
          </a:fillRef>
          <a:effectRef idx="1">
            <a:schemeClr val="dk1"/>
          </a:effectRef>
          <a:fontRef idx="minor">
            <a:schemeClr val="dk1"/>
          </a:fontRef>
        </p:style>
        <p:txBody>
          <a:bodyPr wrap="square" lIns="90991" tIns="45496" rIns="90991" bIns="45496" rtlCol="0">
            <a:spAutoFit/>
          </a:bodyPr>
          <a:lstStyle/>
          <a:p>
            <a:pPr defTabSz="909857"/>
            <a:r>
              <a:rPr lang="uk-UA" dirty="0">
                <a:solidFill>
                  <a:prstClr val="black"/>
                </a:solidFill>
              </a:rPr>
              <a:t>гумовий прошарок </a:t>
            </a:r>
            <a:r>
              <a:rPr lang="uk-UA" dirty="0" smtClean="0">
                <a:solidFill>
                  <a:prstClr val="black"/>
                </a:solidFill>
              </a:rPr>
              <a:t>каркасу </a:t>
            </a:r>
            <a:endParaRPr lang="ru-RU" dirty="0">
              <a:solidFill>
                <a:prstClr val="black"/>
              </a:solidFill>
            </a:endParaRPr>
          </a:p>
        </p:txBody>
      </p:sp>
    </p:spTree>
    <p:extLst>
      <p:ext uri="{BB962C8B-B14F-4D97-AF65-F5344CB8AC3E}">
        <p14:creationId xmlns:p14="http://schemas.microsoft.com/office/powerpoint/2010/main" val="31882393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
            <a:ext cx="8856984" cy="1484784"/>
          </a:xfrm>
        </p:spPr>
        <p:txBody>
          <a:bodyPr>
            <a:normAutofit fontScale="90000"/>
          </a:bodyPr>
          <a:lstStyle/>
          <a:p>
            <a:r>
              <a:rPr lang="uk-UA" sz="4000" b="1" dirty="0" smtClean="0">
                <a:solidFill>
                  <a:srgbClr val="002060"/>
                </a:solidFill>
                <a:effectLst>
                  <a:outerShdw blurRad="38100" dist="38100" dir="2700000" algn="tl">
                    <a:srgbClr val="000000">
                      <a:alpha val="43137"/>
                    </a:srgbClr>
                  </a:outerShdw>
                </a:effectLst>
                <a:latin typeface="Calibri" pitchFamily="34" charset="0"/>
                <a:cs typeface="Calibri" pitchFamily="34" charset="0"/>
              </a:rPr>
              <a:t>Асинхронний трифазний двигун з короткозамкненим ротором</a:t>
            </a:r>
            <a:endParaRPr lang="ru-RU" sz="4000" b="1" dirty="0">
              <a:solidFill>
                <a:srgbClr val="002060"/>
              </a:solidFill>
              <a:effectLst>
                <a:outerShdw blurRad="38100" dist="38100" dir="2700000" algn="tl">
                  <a:srgbClr val="000000">
                    <a:alpha val="43137"/>
                  </a:srgbClr>
                </a:outerShdw>
              </a:effectLst>
              <a:latin typeface="Calibri" pitchFamily="34" charset="0"/>
              <a:cs typeface="Calibri" pitchFamily="34" charset="0"/>
            </a:endParaRP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2555776" y="3598277"/>
            <a:ext cx="4800372" cy="308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39552" y="1700808"/>
            <a:ext cx="7333931" cy="400110"/>
          </a:xfrm>
          <a:prstGeom prst="rect">
            <a:avLst/>
          </a:prstGeom>
          <a:noFill/>
        </p:spPr>
        <p:txBody>
          <a:bodyPr wrap="none" rtlCol="0">
            <a:spAutoFit/>
          </a:bodyPr>
          <a:lstStyle/>
          <a:p>
            <a:r>
              <a:rPr lang="uk-UA" sz="2000" dirty="0" smtClean="0">
                <a:latin typeface="Calibri" pitchFamily="34" charset="0"/>
                <a:cs typeface="Calibri" pitchFamily="34" charset="0"/>
              </a:rPr>
              <a:t>Призначений для перетворення електричної енергії в механі</a:t>
            </a:r>
            <a:r>
              <a:rPr lang="uk-UA" sz="2000" dirty="0" smtClean="0"/>
              <a:t>чну,</a:t>
            </a:r>
            <a:endParaRPr lang="ru-RU" sz="2000" dirty="0"/>
          </a:p>
        </p:txBody>
      </p:sp>
      <p:sp>
        <p:nvSpPr>
          <p:cNvPr id="5" name="Прямоугольник 4"/>
          <p:cNvSpPr/>
          <p:nvPr/>
        </p:nvSpPr>
        <p:spPr>
          <a:xfrm>
            <a:off x="552168" y="2104996"/>
            <a:ext cx="7768728" cy="1323439"/>
          </a:xfrm>
          <a:prstGeom prst="rect">
            <a:avLst/>
          </a:prstGeom>
        </p:spPr>
        <p:txBody>
          <a:bodyPr wrap="square">
            <a:spAutoFit/>
          </a:bodyPr>
          <a:lstStyle/>
          <a:p>
            <a:r>
              <a:rPr lang="ru-RU" sz="2000" dirty="0" smtClean="0">
                <a:latin typeface="Calibri" pitchFamily="34" charset="0"/>
                <a:cs typeface="Calibri" pitchFamily="34" charset="0"/>
              </a:rPr>
              <a:t>для </a:t>
            </a:r>
            <a:r>
              <a:rPr lang="ru-RU" sz="2000" dirty="0" err="1">
                <a:latin typeface="Calibri" pitchFamily="34" charset="0"/>
                <a:cs typeface="Calibri" pitchFamily="34" charset="0"/>
              </a:rPr>
              <a:t>роботи</a:t>
            </a:r>
            <a:r>
              <a:rPr lang="ru-RU" sz="2000" dirty="0">
                <a:latin typeface="Calibri" pitchFamily="34" charset="0"/>
                <a:cs typeface="Calibri" pitchFamily="34" charset="0"/>
              </a:rPr>
              <a:t> </a:t>
            </a:r>
            <a:r>
              <a:rPr lang="ru-RU" sz="2000" dirty="0" err="1">
                <a:latin typeface="Calibri" pitchFamily="34" charset="0"/>
                <a:cs typeface="Calibri" pitchFamily="34" charset="0"/>
              </a:rPr>
              <a:t>від</a:t>
            </a:r>
            <a:r>
              <a:rPr lang="ru-RU" sz="2000" dirty="0">
                <a:latin typeface="Calibri" pitchFamily="34" charset="0"/>
                <a:cs typeface="Calibri" pitchFamily="34" charset="0"/>
              </a:rPr>
              <a:t> </a:t>
            </a:r>
            <a:r>
              <a:rPr lang="ru-RU" sz="2000" dirty="0" err="1">
                <a:latin typeface="Calibri" pitchFamily="34" charset="0"/>
                <a:cs typeface="Calibri" pitchFamily="34" charset="0"/>
              </a:rPr>
              <a:t>трифазної</a:t>
            </a:r>
            <a:r>
              <a:rPr lang="ru-RU" sz="2000" dirty="0">
                <a:latin typeface="Calibri" pitchFamily="34" charset="0"/>
                <a:cs typeface="Calibri" pitchFamily="34" charset="0"/>
              </a:rPr>
              <a:t> </a:t>
            </a:r>
            <a:r>
              <a:rPr lang="ru-RU" sz="2000" dirty="0" err="1">
                <a:latin typeface="Calibri" pitchFamily="34" charset="0"/>
                <a:cs typeface="Calibri" pitchFamily="34" charset="0"/>
              </a:rPr>
              <a:t>мережі</a:t>
            </a:r>
            <a:r>
              <a:rPr lang="ru-RU" sz="2000" dirty="0">
                <a:latin typeface="Calibri" pitchFamily="34" charset="0"/>
                <a:cs typeface="Calibri" pitchFamily="34" charset="0"/>
              </a:rPr>
              <a:t> </a:t>
            </a:r>
            <a:r>
              <a:rPr lang="ru-RU" sz="2000" dirty="0" err="1">
                <a:latin typeface="Calibri" pitchFamily="34" charset="0"/>
                <a:cs typeface="Calibri" pitchFamily="34" charset="0"/>
              </a:rPr>
              <a:t>змінного</a:t>
            </a:r>
            <a:r>
              <a:rPr lang="ru-RU" sz="2000" dirty="0">
                <a:latin typeface="Calibri" pitchFamily="34" charset="0"/>
                <a:cs typeface="Calibri" pitchFamily="34" charset="0"/>
              </a:rPr>
              <a:t> струму частотою 50 Гц в </a:t>
            </a:r>
            <a:r>
              <a:rPr lang="ru-RU" sz="2000" dirty="0" err="1">
                <a:latin typeface="Calibri" pitchFamily="34" charset="0"/>
                <a:cs typeface="Calibri" pitchFamily="34" charset="0"/>
              </a:rPr>
              <a:t>якості</a:t>
            </a:r>
            <a:r>
              <a:rPr lang="ru-RU" sz="2000" dirty="0">
                <a:latin typeface="Calibri" pitchFamily="34" charset="0"/>
                <a:cs typeface="Calibri" pitchFamily="34" charset="0"/>
              </a:rPr>
              <a:t> приводу </a:t>
            </a:r>
            <a:r>
              <a:rPr lang="ru-RU" sz="2000" dirty="0" err="1">
                <a:latin typeface="Calibri" pitchFamily="34" charset="0"/>
                <a:cs typeface="Calibri" pitchFamily="34" charset="0"/>
              </a:rPr>
              <a:t>стаціонарних</a:t>
            </a:r>
            <a:r>
              <a:rPr lang="ru-RU" sz="2000" dirty="0">
                <a:latin typeface="Calibri" pitchFamily="34" charset="0"/>
                <a:cs typeface="Calibri" pitchFamily="34" charset="0"/>
              </a:rPr>
              <a:t> машин і </a:t>
            </a:r>
            <a:r>
              <a:rPr lang="ru-RU" sz="2000" dirty="0" err="1">
                <a:latin typeface="Calibri" pitchFamily="34" charset="0"/>
                <a:cs typeface="Calibri" pitchFamily="34" charset="0"/>
              </a:rPr>
              <a:t>механізмів</a:t>
            </a:r>
            <a:r>
              <a:rPr lang="ru-RU" sz="2000" dirty="0">
                <a:latin typeface="Calibri" pitchFamily="34" charset="0"/>
                <a:cs typeface="Calibri" pitchFamily="34" charset="0"/>
              </a:rPr>
              <a:t> в </a:t>
            </a:r>
            <a:r>
              <a:rPr lang="ru-RU" sz="2000" dirty="0" err="1">
                <a:latin typeface="Calibri" pitchFamily="34" charset="0"/>
                <a:cs typeface="Calibri" pitchFamily="34" charset="0"/>
              </a:rPr>
              <a:t>підземних</a:t>
            </a:r>
            <a:r>
              <a:rPr lang="ru-RU" sz="2000" dirty="0">
                <a:latin typeface="Calibri" pitchFamily="34" charset="0"/>
                <a:cs typeface="Calibri" pitchFamily="34" charset="0"/>
              </a:rPr>
              <a:t> </a:t>
            </a:r>
            <a:r>
              <a:rPr lang="ru-RU" sz="2000" dirty="0" err="1">
                <a:latin typeface="Calibri" pitchFamily="34" charset="0"/>
                <a:cs typeface="Calibri" pitchFamily="34" charset="0"/>
              </a:rPr>
              <a:t>виробках</a:t>
            </a:r>
            <a:r>
              <a:rPr lang="ru-RU" sz="2000" dirty="0">
                <a:latin typeface="Calibri" pitchFamily="34" charset="0"/>
                <a:cs typeface="Calibri" pitchFamily="34" charset="0"/>
              </a:rPr>
              <a:t> </a:t>
            </a:r>
            <a:r>
              <a:rPr lang="ru-RU" sz="2000" dirty="0" err="1">
                <a:latin typeface="Calibri" pitchFamily="34" charset="0"/>
                <a:cs typeface="Calibri" pitchFamily="34" charset="0"/>
              </a:rPr>
              <a:t>вугільних</a:t>
            </a:r>
            <a:r>
              <a:rPr lang="ru-RU" sz="2000" dirty="0">
                <a:latin typeface="Calibri" pitchFamily="34" charset="0"/>
                <a:cs typeface="Calibri" pitchFamily="34" charset="0"/>
              </a:rPr>
              <a:t>  шахтах, </a:t>
            </a:r>
            <a:r>
              <a:rPr lang="ru-RU" sz="2000" dirty="0" err="1">
                <a:latin typeface="Calibri" pitchFamily="34" charset="0"/>
                <a:cs typeface="Calibri" pitchFamily="34" charset="0"/>
              </a:rPr>
              <a:t>небезпечних</a:t>
            </a:r>
            <a:r>
              <a:rPr lang="ru-RU" sz="2000" dirty="0">
                <a:latin typeface="Calibri" pitchFamily="34" charset="0"/>
                <a:cs typeface="Calibri" pitchFamily="34" charset="0"/>
              </a:rPr>
              <a:t> по газу (метану) і  </a:t>
            </a:r>
            <a:r>
              <a:rPr lang="ru-RU" sz="2000" dirty="0" err="1">
                <a:latin typeface="Calibri" pitchFamily="34" charset="0"/>
                <a:cs typeface="Calibri" pitchFamily="34" charset="0"/>
              </a:rPr>
              <a:t>вугільного</a:t>
            </a:r>
            <a:r>
              <a:rPr lang="ru-RU" sz="2000" dirty="0">
                <a:latin typeface="Calibri" pitchFamily="34" charset="0"/>
                <a:cs typeface="Calibri" pitchFamily="34" charset="0"/>
              </a:rPr>
              <a:t> пилу .</a:t>
            </a:r>
            <a:endParaRPr lang="ru-RU" dirty="0">
              <a:latin typeface="Calibri" pitchFamily="34" charset="0"/>
              <a:cs typeface="Calibri" pitchFamily="34" charset="0"/>
            </a:endParaRPr>
          </a:p>
        </p:txBody>
      </p:sp>
    </p:spTree>
    <p:extLst>
      <p:ext uri="{BB962C8B-B14F-4D97-AF65-F5344CB8AC3E}">
        <p14:creationId xmlns:p14="http://schemas.microsoft.com/office/powerpoint/2010/main" val="33304839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304137" y="1153878"/>
            <a:ext cx="4574975" cy="2426778"/>
          </a:xfrm>
        </p:spPr>
        <p:txBody>
          <a:bodyPr/>
          <a:lstStyle/>
          <a:p>
            <a:pPr algn="l"/>
            <a:r>
              <a:rPr lang="ru-RU" sz="2400" b="1" dirty="0">
                <a:solidFill>
                  <a:srgbClr val="FF0000"/>
                </a:solidFill>
                <a:latin typeface="Calibri" pitchFamily="34" charset="0"/>
                <a:cs typeface="Calibri" pitchFamily="34" charset="0"/>
              </a:rPr>
              <a:t>П</a:t>
            </a:r>
            <a:r>
              <a:rPr lang="ru-RU" sz="2400" dirty="0">
                <a:solidFill>
                  <a:schemeClr val="tx1">
                    <a:lumMod val="95000"/>
                    <a:lumOff val="5000"/>
                  </a:schemeClr>
                </a:solidFill>
                <a:latin typeface="Calibri" pitchFamily="34" charset="0"/>
                <a:cs typeface="Calibri" pitchFamily="34" charset="0"/>
              </a:rPr>
              <a:t> – </a:t>
            </a:r>
            <a:r>
              <a:rPr lang="ru-RU" sz="2400" dirty="0" err="1" smtClean="0">
                <a:solidFill>
                  <a:schemeClr val="tx1">
                    <a:lumMod val="95000"/>
                    <a:lumOff val="5000"/>
                  </a:schemeClr>
                </a:solidFill>
                <a:latin typeface="Calibri" pitchFamily="34" charset="0"/>
                <a:cs typeface="Calibri" pitchFamily="34" charset="0"/>
              </a:rPr>
              <a:t>пускач</a:t>
            </a:r>
            <a:endParaRPr lang="ru-RU" sz="2400" dirty="0">
              <a:solidFill>
                <a:schemeClr val="tx1">
                  <a:lumMod val="95000"/>
                  <a:lumOff val="5000"/>
                </a:schemeClr>
              </a:solidFill>
              <a:latin typeface="Calibri" pitchFamily="34" charset="0"/>
              <a:cs typeface="Calibri" pitchFamily="34" charset="0"/>
            </a:endParaRPr>
          </a:p>
          <a:p>
            <a:pPr algn="l"/>
            <a:r>
              <a:rPr lang="ru-RU" sz="2400" b="1" dirty="0" smtClean="0">
                <a:solidFill>
                  <a:srgbClr val="FF0000"/>
                </a:solidFill>
                <a:latin typeface="Calibri" pitchFamily="34" charset="0"/>
                <a:cs typeface="Calibri" pitchFamily="34" charset="0"/>
              </a:rPr>
              <a:t>В </a:t>
            </a:r>
            <a:r>
              <a:rPr lang="ru-RU" sz="2400" dirty="0" smtClean="0">
                <a:solidFill>
                  <a:schemeClr val="tx1">
                    <a:lumMod val="95000"/>
                    <a:lumOff val="5000"/>
                  </a:schemeClr>
                </a:solidFill>
                <a:latin typeface="Calibri" pitchFamily="34" charset="0"/>
                <a:cs typeface="Calibri" pitchFamily="34" charset="0"/>
              </a:rPr>
              <a:t>- </a:t>
            </a:r>
            <a:r>
              <a:rPr lang="ru-RU" sz="2400" dirty="0" err="1" smtClean="0">
                <a:solidFill>
                  <a:schemeClr val="tx1">
                    <a:lumMod val="95000"/>
                    <a:lumOff val="5000"/>
                  </a:schemeClr>
                </a:solidFill>
                <a:latin typeface="Calibri" pitchFamily="34" charset="0"/>
                <a:cs typeface="Calibri" pitchFamily="34" charset="0"/>
              </a:rPr>
              <a:t>вибухобезпечний</a:t>
            </a:r>
            <a:endParaRPr lang="ru-RU" sz="2400" dirty="0">
              <a:solidFill>
                <a:schemeClr val="tx1">
                  <a:lumMod val="95000"/>
                  <a:lumOff val="5000"/>
                </a:schemeClr>
              </a:solidFill>
              <a:latin typeface="Calibri" pitchFamily="34" charset="0"/>
              <a:cs typeface="Calibri" pitchFamily="34" charset="0"/>
            </a:endParaRPr>
          </a:p>
          <a:p>
            <a:pPr algn="l"/>
            <a:r>
              <a:rPr lang="ru-RU" sz="2400" b="1" dirty="0">
                <a:solidFill>
                  <a:srgbClr val="FF0000"/>
                </a:solidFill>
                <a:latin typeface="Calibri" pitchFamily="34" charset="0"/>
                <a:cs typeface="Calibri" pitchFamily="34" charset="0"/>
              </a:rPr>
              <a:t>И</a:t>
            </a:r>
            <a:r>
              <a:rPr lang="ru-RU" sz="2400" dirty="0">
                <a:solidFill>
                  <a:schemeClr val="tx1">
                    <a:lumMod val="95000"/>
                    <a:lumOff val="5000"/>
                  </a:schemeClr>
                </a:solidFill>
                <a:latin typeface="Calibri" pitchFamily="34" charset="0"/>
                <a:cs typeface="Calibri" pitchFamily="34" charset="0"/>
              </a:rPr>
              <a:t> </a:t>
            </a:r>
            <a:r>
              <a:rPr lang="ru-RU" sz="2400" dirty="0" smtClean="0">
                <a:solidFill>
                  <a:schemeClr val="tx1">
                    <a:lumMod val="95000"/>
                    <a:lumOff val="5000"/>
                  </a:schemeClr>
                </a:solidFill>
                <a:latin typeface="Calibri" pitchFamily="34" charset="0"/>
                <a:cs typeface="Calibri" pitchFamily="34" charset="0"/>
              </a:rPr>
              <a:t>– з іскробезпечними  </a:t>
            </a:r>
          </a:p>
          <a:p>
            <a:pPr algn="l"/>
            <a:r>
              <a:rPr lang="ru-RU" dirty="0">
                <a:solidFill>
                  <a:schemeClr val="tx1">
                    <a:lumMod val="95000"/>
                    <a:lumOff val="5000"/>
                  </a:schemeClr>
                </a:solidFill>
                <a:latin typeface="Calibri" pitchFamily="34" charset="0"/>
                <a:cs typeface="Calibri" pitchFamily="34" charset="0"/>
              </a:rPr>
              <a:t> </a:t>
            </a:r>
            <a:r>
              <a:rPr lang="ru-RU" dirty="0" smtClean="0">
                <a:solidFill>
                  <a:schemeClr val="tx1">
                    <a:lumMod val="95000"/>
                    <a:lumOff val="5000"/>
                  </a:schemeClr>
                </a:solidFill>
                <a:latin typeface="Calibri" pitchFamily="34" charset="0"/>
                <a:cs typeface="Calibri" pitchFamily="34" charset="0"/>
              </a:rPr>
              <a:t>     </a:t>
            </a:r>
            <a:r>
              <a:rPr lang="ru-RU" sz="2400" dirty="0" err="1" smtClean="0">
                <a:solidFill>
                  <a:schemeClr val="tx1">
                    <a:lumMod val="95000"/>
                    <a:lumOff val="5000"/>
                  </a:schemeClr>
                </a:solidFill>
                <a:latin typeface="Calibri" pitchFamily="34" charset="0"/>
                <a:cs typeface="Calibri" pitchFamily="34" charset="0"/>
              </a:rPr>
              <a:t>ланцюгами</a:t>
            </a:r>
            <a:r>
              <a:rPr lang="ru-RU" sz="2400" dirty="0" smtClean="0">
                <a:solidFill>
                  <a:schemeClr val="tx1">
                    <a:lumMod val="95000"/>
                    <a:lumOff val="5000"/>
                  </a:schemeClr>
                </a:solidFill>
                <a:latin typeface="Calibri" pitchFamily="34" charset="0"/>
                <a:cs typeface="Calibri" pitchFamily="34" charset="0"/>
              </a:rPr>
              <a:t> </a:t>
            </a:r>
            <a:r>
              <a:rPr lang="ru-RU" sz="2400" dirty="0" err="1" smtClean="0">
                <a:solidFill>
                  <a:schemeClr val="tx1">
                    <a:lumMod val="95000"/>
                    <a:lumOff val="5000"/>
                  </a:schemeClr>
                </a:solidFill>
                <a:latin typeface="Calibri" pitchFamily="34" charset="0"/>
                <a:cs typeface="Calibri" pitchFamily="34" charset="0"/>
              </a:rPr>
              <a:t>керування</a:t>
            </a:r>
            <a:endParaRPr lang="ru-RU" sz="2400" dirty="0" smtClean="0">
              <a:solidFill>
                <a:schemeClr val="tx1">
                  <a:lumMod val="95000"/>
                  <a:lumOff val="5000"/>
                </a:schemeClr>
              </a:solidFill>
              <a:latin typeface="Calibri" pitchFamily="34" charset="0"/>
              <a:cs typeface="Calibri" pitchFamily="34" charset="0"/>
            </a:endParaRPr>
          </a:p>
          <a:p>
            <a:pPr algn="l"/>
            <a:r>
              <a:rPr lang="ru-RU" sz="2400" b="1" dirty="0" smtClean="0">
                <a:solidFill>
                  <a:srgbClr val="FF0000"/>
                </a:solidFill>
                <a:latin typeface="Calibri" pitchFamily="34" charset="0"/>
                <a:cs typeface="Calibri" pitchFamily="34" charset="0"/>
              </a:rPr>
              <a:t>250</a:t>
            </a:r>
            <a:r>
              <a:rPr lang="ru-RU" sz="2400" dirty="0" smtClean="0">
                <a:solidFill>
                  <a:schemeClr val="tx1">
                    <a:lumMod val="95000"/>
                    <a:lumOff val="5000"/>
                  </a:schemeClr>
                </a:solidFill>
                <a:latin typeface="Calibri" pitchFamily="34" charset="0"/>
                <a:cs typeface="Calibri" pitchFamily="34" charset="0"/>
              </a:rPr>
              <a:t> – </a:t>
            </a:r>
            <a:r>
              <a:rPr lang="ru-RU" sz="2400" dirty="0" err="1" smtClean="0">
                <a:solidFill>
                  <a:schemeClr val="tx1">
                    <a:lumMod val="95000"/>
                    <a:lumOff val="5000"/>
                  </a:schemeClr>
                </a:solidFill>
                <a:latin typeface="Calibri" pitchFamily="34" charset="0"/>
                <a:cs typeface="Calibri" pitchFamily="34" charset="0"/>
              </a:rPr>
              <a:t>номінальний</a:t>
            </a:r>
            <a:r>
              <a:rPr lang="ru-RU" sz="2400" dirty="0" smtClean="0">
                <a:solidFill>
                  <a:schemeClr val="tx1">
                    <a:lumMod val="95000"/>
                    <a:lumOff val="5000"/>
                  </a:schemeClr>
                </a:solidFill>
                <a:latin typeface="Calibri" pitchFamily="34" charset="0"/>
                <a:cs typeface="Calibri" pitchFamily="34" charset="0"/>
              </a:rPr>
              <a:t> струм </a:t>
            </a:r>
          </a:p>
          <a:p>
            <a:pPr algn="l"/>
            <a:r>
              <a:rPr lang="ru-RU" sz="2400" b="1" dirty="0" smtClean="0">
                <a:solidFill>
                  <a:srgbClr val="FF0000"/>
                </a:solidFill>
                <a:latin typeface="Calibri" pitchFamily="34" charset="0"/>
                <a:cs typeface="Calibri" pitchFamily="34" charset="0"/>
              </a:rPr>
              <a:t>М </a:t>
            </a:r>
            <a:r>
              <a:rPr lang="ru-RU" sz="2400" dirty="0" smtClean="0">
                <a:solidFill>
                  <a:schemeClr val="tx1">
                    <a:lumMod val="95000"/>
                    <a:lumOff val="5000"/>
                  </a:schemeClr>
                </a:solidFill>
                <a:latin typeface="Calibri" pitchFamily="34" charset="0"/>
                <a:cs typeface="Calibri" pitchFamily="34" charset="0"/>
              </a:rPr>
              <a:t>- </a:t>
            </a:r>
            <a:r>
              <a:rPr lang="ru-RU" sz="2400" dirty="0" err="1" smtClean="0">
                <a:solidFill>
                  <a:schemeClr val="tx1">
                    <a:lumMod val="95000"/>
                    <a:lumOff val="5000"/>
                  </a:schemeClr>
                </a:solidFill>
                <a:latin typeface="Calibri" pitchFamily="34" charset="0"/>
                <a:cs typeface="Calibri" pitchFamily="34" charset="0"/>
              </a:rPr>
              <a:t>модернизований</a:t>
            </a:r>
            <a:r>
              <a:rPr lang="ru-RU" sz="2400" dirty="0" smtClean="0">
                <a:solidFill>
                  <a:schemeClr val="tx1">
                    <a:lumMod val="95000"/>
                    <a:lumOff val="5000"/>
                  </a:schemeClr>
                </a:solidFill>
                <a:latin typeface="Calibri" pitchFamily="34" charset="0"/>
                <a:cs typeface="Calibri" pitchFamily="34" charset="0"/>
              </a:rPr>
              <a:t> </a:t>
            </a:r>
          </a:p>
          <a:p>
            <a:pPr algn="l"/>
            <a:r>
              <a:rPr lang="ru-RU" dirty="0">
                <a:solidFill>
                  <a:schemeClr val="tx1">
                    <a:lumMod val="95000"/>
                    <a:lumOff val="5000"/>
                  </a:schemeClr>
                </a:solidFill>
                <a:latin typeface="Calibri" pitchFamily="34" charset="0"/>
                <a:cs typeface="Calibri" pitchFamily="34" charset="0"/>
              </a:rPr>
              <a:t> </a:t>
            </a:r>
            <a:r>
              <a:rPr lang="ru-RU" dirty="0" smtClean="0">
                <a:solidFill>
                  <a:schemeClr val="tx1">
                    <a:lumMod val="95000"/>
                    <a:lumOff val="5000"/>
                  </a:schemeClr>
                </a:solidFill>
                <a:latin typeface="Calibri" pitchFamily="34" charset="0"/>
                <a:cs typeface="Calibri" pitchFamily="34" charset="0"/>
              </a:rPr>
              <a:t>       </a:t>
            </a:r>
            <a:r>
              <a:rPr lang="ru-RU" sz="2400" dirty="0" smtClean="0">
                <a:solidFill>
                  <a:schemeClr val="tx1">
                    <a:lumMod val="95000"/>
                    <a:lumOff val="5000"/>
                  </a:schemeClr>
                </a:solidFill>
                <a:latin typeface="Calibri" pitchFamily="34" charset="0"/>
                <a:cs typeface="Calibri" pitchFamily="34" charset="0"/>
              </a:rPr>
              <a:t>конструктивно</a:t>
            </a:r>
          </a:p>
          <a:p>
            <a:pPr algn="l"/>
            <a:r>
              <a:rPr lang="ru-RU" sz="2400" b="1" dirty="0" smtClean="0">
                <a:solidFill>
                  <a:srgbClr val="FF0000"/>
                </a:solidFill>
                <a:latin typeface="Calibri" pitchFamily="34" charset="0"/>
                <a:cs typeface="Calibri" pitchFamily="34" charset="0"/>
              </a:rPr>
              <a:t>Р</a:t>
            </a:r>
            <a:r>
              <a:rPr lang="ru-RU" sz="2400" dirty="0" smtClean="0">
                <a:solidFill>
                  <a:schemeClr val="tx1">
                    <a:lumMod val="95000"/>
                    <a:lumOff val="5000"/>
                  </a:schemeClr>
                </a:solidFill>
                <a:latin typeface="Calibri" pitchFamily="34" charset="0"/>
                <a:cs typeface="Calibri" pitchFamily="34" charset="0"/>
              </a:rPr>
              <a:t> -   </a:t>
            </a:r>
            <a:r>
              <a:rPr lang="ru-RU" sz="2400" dirty="0" err="1" smtClean="0">
                <a:solidFill>
                  <a:schemeClr val="tx1">
                    <a:lumMod val="95000"/>
                    <a:lumOff val="5000"/>
                  </a:schemeClr>
                </a:solidFill>
                <a:latin typeface="Calibri" pitchFamily="34" charset="0"/>
                <a:cs typeface="Calibri" pitchFamily="34" charset="0"/>
              </a:rPr>
              <a:t>реверсивний</a:t>
            </a:r>
            <a:endParaRPr lang="ru-RU" sz="2400" dirty="0">
              <a:solidFill>
                <a:schemeClr val="tx1">
                  <a:lumMod val="95000"/>
                  <a:lumOff val="5000"/>
                </a:schemeClr>
              </a:solidFill>
              <a:latin typeface="Calibri" pitchFamily="34" charset="0"/>
              <a:cs typeface="Calibri" pitchFamily="34" charset="0"/>
            </a:endParaRPr>
          </a:p>
        </p:txBody>
      </p:sp>
      <p:sp>
        <p:nvSpPr>
          <p:cNvPr id="5" name="Текст 4"/>
          <p:cNvSpPr>
            <a:spLocks noGrp="1"/>
          </p:cNvSpPr>
          <p:nvPr>
            <p:ph type="body" sz="quarter" idx="3"/>
          </p:nvPr>
        </p:nvSpPr>
        <p:spPr>
          <a:xfrm>
            <a:off x="4644008" y="4221088"/>
            <a:ext cx="4838700" cy="1664722"/>
          </a:xfrm>
        </p:spPr>
        <p:txBody>
          <a:bodyPr/>
          <a:lstStyle/>
          <a:p>
            <a:pPr algn="l"/>
            <a:r>
              <a:rPr lang="ru-RU" dirty="0">
                <a:solidFill>
                  <a:schemeClr val="tx1">
                    <a:lumMod val="95000"/>
                    <a:lumOff val="5000"/>
                  </a:schemeClr>
                </a:solidFill>
                <a:latin typeface="Calibri" pitchFamily="34" charset="0"/>
                <a:cs typeface="Calibri" pitchFamily="34" charset="0"/>
              </a:rPr>
              <a:t>Для </a:t>
            </a:r>
            <a:r>
              <a:rPr lang="ru-RU" dirty="0" err="1" smtClean="0">
                <a:solidFill>
                  <a:schemeClr val="tx1">
                    <a:lumMod val="95000"/>
                    <a:lumOff val="5000"/>
                  </a:schemeClr>
                </a:solidFill>
                <a:latin typeface="Calibri" pitchFamily="34" charset="0"/>
                <a:cs typeface="Calibri" pitchFamily="34" charset="0"/>
              </a:rPr>
              <a:t>управління</a:t>
            </a:r>
            <a:r>
              <a:rPr lang="ru-RU" dirty="0" smtClean="0">
                <a:solidFill>
                  <a:schemeClr val="tx1">
                    <a:lumMod val="95000"/>
                    <a:lumOff val="5000"/>
                  </a:schemeClr>
                </a:solidFill>
                <a:latin typeface="Calibri" pitchFamily="34" charset="0"/>
                <a:cs typeface="Calibri" pitchFamily="34" charset="0"/>
              </a:rPr>
              <a:t> та </a:t>
            </a:r>
            <a:r>
              <a:rPr lang="ru-RU" dirty="0" err="1" smtClean="0">
                <a:solidFill>
                  <a:schemeClr val="tx1">
                    <a:lumMod val="95000"/>
                    <a:lumOff val="5000"/>
                  </a:schemeClr>
                </a:solidFill>
                <a:latin typeface="Calibri" pitchFamily="34" charset="0"/>
                <a:cs typeface="Calibri" pitchFamily="34" charset="0"/>
              </a:rPr>
              <a:t>захисту</a:t>
            </a:r>
            <a:r>
              <a:rPr lang="ru-RU" dirty="0" smtClean="0">
                <a:solidFill>
                  <a:schemeClr val="tx1">
                    <a:lumMod val="95000"/>
                    <a:lumOff val="5000"/>
                  </a:schemeClr>
                </a:solidFill>
                <a:latin typeface="Calibri" pitchFamily="34" charset="0"/>
                <a:cs typeface="Calibri" pitchFamily="34" charset="0"/>
              </a:rPr>
              <a:t> асинхронного </a:t>
            </a:r>
            <a:r>
              <a:rPr lang="ru-RU" dirty="0" err="1" smtClean="0">
                <a:solidFill>
                  <a:schemeClr val="tx1">
                    <a:lumMod val="95000"/>
                    <a:lumOff val="5000"/>
                  </a:schemeClr>
                </a:solidFill>
                <a:latin typeface="Calibri" pitchFamily="34" charset="0"/>
                <a:cs typeface="Calibri" pitchFamily="34" charset="0"/>
              </a:rPr>
              <a:t>трифазного</a:t>
            </a:r>
            <a:r>
              <a:rPr lang="ru-RU" dirty="0" smtClean="0">
                <a:solidFill>
                  <a:schemeClr val="tx1">
                    <a:lumMod val="95000"/>
                    <a:lumOff val="5000"/>
                  </a:schemeClr>
                </a:solidFill>
                <a:latin typeface="Calibri" pitchFamily="34" charset="0"/>
                <a:cs typeface="Calibri" pitchFamily="34" charset="0"/>
              </a:rPr>
              <a:t> </a:t>
            </a:r>
            <a:r>
              <a:rPr lang="ru-RU" dirty="0" err="1" smtClean="0">
                <a:solidFill>
                  <a:schemeClr val="tx1">
                    <a:lumMod val="95000"/>
                    <a:lumOff val="5000"/>
                  </a:schemeClr>
                </a:solidFill>
                <a:latin typeface="Calibri" pitchFamily="34" charset="0"/>
                <a:cs typeface="Calibri" pitchFamily="34" charset="0"/>
              </a:rPr>
              <a:t>електродвигуна</a:t>
            </a:r>
            <a:r>
              <a:rPr lang="ru-RU" dirty="0" smtClean="0">
                <a:solidFill>
                  <a:schemeClr val="tx1">
                    <a:lumMod val="95000"/>
                    <a:lumOff val="5000"/>
                  </a:schemeClr>
                </a:solidFill>
                <a:latin typeface="Calibri" pitchFamily="34" charset="0"/>
                <a:cs typeface="Calibri" pitchFamily="34" charset="0"/>
              </a:rPr>
              <a:t> з </a:t>
            </a:r>
            <a:r>
              <a:rPr lang="ru-RU" dirty="0" err="1" smtClean="0">
                <a:solidFill>
                  <a:schemeClr val="tx1">
                    <a:lumMod val="95000"/>
                    <a:lumOff val="5000"/>
                  </a:schemeClr>
                </a:solidFill>
                <a:latin typeface="Calibri" pitchFamily="34" charset="0"/>
                <a:cs typeface="Calibri" pitchFamily="34" charset="0"/>
              </a:rPr>
              <a:t>короткозамкненим</a:t>
            </a:r>
            <a:r>
              <a:rPr lang="ru-RU" dirty="0" smtClean="0">
                <a:solidFill>
                  <a:schemeClr val="tx1">
                    <a:lumMod val="95000"/>
                    <a:lumOff val="5000"/>
                  </a:schemeClr>
                </a:solidFill>
                <a:latin typeface="Calibri" pitchFamily="34" charset="0"/>
                <a:cs typeface="Calibri" pitchFamily="34" charset="0"/>
              </a:rPr>
              <a:t> ротором</a:t>
            </a:r>
            <a:endParaRPr lang="ru-RU" dirty="0">
              <a:solidFill>
                <a:schemeClr val="tx1">
                  <a:lumMod val="95000"/>
                  <a:lumOff val="5000"/>
                </a:schemeClr>
              </a:solidFill>
              <a:latin typeface="Calibri" pitchFamily="34" charset="0"/>
              <a:cs typeface="Calibri" pitchFamily="34" charset="0"/>
            </a:endParaRPr>
          </a:p>
        </p:txBody>
      </p:sp>
      <p:pic>
        <p:nvPicPr>
          <p:cNvPr id="8" name="Рисунок 7"/>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2076"/>
          <a:stretch/>
        </p:blipFill>
        <p:spPr>
          <a:xfrm>
            <a:off x="489385" y="3580656"/>
            <a:ext cx="4388591" cy="4602002"/>
          </a:xfrm>
          <a:prstGeom prst="rect">
            <a:avLst/>
          </a:prstGeom>
        </p:spPr>
      </p:pic>
      <p:pic>
        <p:nvPicPr>
          <p:cNvPr id="2050" name="Picture 2"/>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142" b="61512" l="15295" r="94206"/>
                    </a14:imgEffect>
                  </a14:imgLayer>
                </a14:imgProps>
              </a:ext>
              <a:ext uri="{28A0092B-C50C-407E-A947-70E740481C1C}">
                <a14:useLocalDpi xmlns:a14="http://schemas.microsoft.com/office/drawing/2010/main" val="0"/>
              </a:ext>
            </a:extLst>
          </a:blip>
          <a:srcRect l="16107" t="9392" r="6259" b="37008"/>
          <a:stretch/>
        </p:blipFill>
        <p:spPr bwMode="auto">
          <a:xfrm>
            <a:off x="3923928" y="225602"/>
            <a:ext cx="4732392" cy="3355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56251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clrChange>
              <a:clrFrom>
                <a:srgbClr val="FFFFFF"/>
              </a:clrFrom>
              <a:clrTo>
                <a:srgbClr val="FFFFFF">
                  <a:alpha val="0"/>
                </a:srgbClr>
              </a:clrTo>
            </a:clrChange>
          </a:blip>
          <a:stretch>
            <a:fillRect/>
          </a:stretch>
        </p:blipFill>
        <p:spPr>
          <a:xfrm rot="5400000">
            <a:off x="2975745" y="1926572"/>
            <a:ext cx="7300625" cy="4252132"/>
          </a:xfrm>
          <a:prstGeom prst="rect">
            <a:avLst/>
          </a:prstGeom>
        </p:spPr>
      </p:pic>
      <p:sp>
        <p:nvSpPr>
          <p:cNvPr id="2" name="Заголовок 1"/>
          <p:cNvSpPr>
            <a:spLocks noGrp="1"/>
          </p:cNvSpPr>
          <p:nvPr>
            <p:ph type="title"/>
          </p:nvPr>
        </p:nvSpPr>
        <p:spPr>
          <a:xfrm>
            <a:off x="517004" y="217304"/>
            <a:ext cx="8229600" cy="684728"/>
          </a:xfrm>
        </p:spPr>
        <p:txBody>
          <a:bodyPr/>
          <a:lstStyle/>
          <a:p>
            <a:r>
              <a:rPr lang="uk-UA" sz="4400" b="1" dirty="0">
                <a:latin typeface="Calibri" pitchFamily="34" charset="0"/>
                <a:cs typeface="Calibri" pitchFamily="34" charset="0"/>
              </a:rPr>
              <a:t>Датчик сходження стрічки </a:t>
            </a:r>
            <a:r>
              <a:rPr lang="uk-UA" sz="4400" b="1" dirty="0" smtClean="0">
                <a:latin typeface="Calibri" pitchFamily="34" charset="0"/>
                <a:cs typeface="Calibri" pitchFamily="34" charset="0"/>
              </a:rPr>
              <a:t>КСЛ-2</a:t>
            </a:r>
            <a:endParaRPr lang="ru-RU" sz="4400" b="1" dirty="0">
              <a:latin typeface="Calibri" pitchFamily="34" charset="0"/>
              <a:cs typeface="Calibri" pitchFamily="34" charset="0"/>
            </a:endParaRPr>
          </a:p>
        </p:txBody>
      </p:sp>
      <p:sp>
        <p:nvSpPr>
          <p:cNvPr id="3" name="Объект 2"/>
          <p:cNvSpPr>
            <a:spLocks noGrp="1"/>
          </p:cNvSpPr>
          <p:nvPr>
            <p:ph idx="1"/>
          </p:nvPr>
        </p:nvSpPr>
        <p:spPr>
          <a:xfrm>
            <a:off x="395537" y="990248"/>
            <a:ext cx="4176464" cy="4887024"/>
          </a:xfrm>
        </p:spPr>
        <p:txBody>
          <a:bodyPr>
            <a:noAutofit/>
          </a:bodyPr>
          <a:lstStyle/>
          <a:p>
            <a:pPr marL="0" indent="0">
              <a:buNone/>
            </a:pPr>
            <a:r>
              <a:rPr lang="uk-UA" sz="2000" dirty="0">
                <a:solidFill>
                  <a:schemeClr val="tx1"/>
                </a:solidFill>
                <a:latin typeface="Calibri" pitchFamily="34" charset="0"/>
                <a:cs typeface="Calibri" pitchFamily="34" charset="0"/>
              </a:rPr>
              <a:t>Датчик КСЛ </a:t>
            </a:r>
            <a:r>
              <a:rPr lang="uk-UA" sz="2000" dirty="0" smtClean="0">
                <a:solidFill>
                  <a:schemeClr val="tx1"/>
                </a:solidFill>
                <a:latin typeface="Calibri" pitchFamily="34" charset="0"/>
                <a:cs typeface="Calibri" pitchFamily="34" charset="0"/>
              </a:rPr>
              <a:t>- 2 </a:t>
            </a:r>
            <a:r>
              <a:rPr lang="uk-UA" sz="2000" dirty="0">
                <a:solidFill>
                  <a:schemeClr val="tx1"/>
                </a:solidFill>
                <a:latin typeface="Calibri" pitchFamily="34" charset="0"/>
                <a:cs typeface="Calibri" pitchFamily="34" charset="0"/>
              </a:rPr>
              <a:t>призначений для контролю аварійного сходу у бік конвеєрної стрічки та видачі сигналу у систему дистанційного чи автоматизованого керування.</a:t>
            </a:r>
          </a:p>
          <a:p>
            <a:pPr marL="0" indent="0">
              <a:buNone/>
            </a:pPr>
            <a:r>
              <a:rPr lang="uk-UA" sz="2000" dirty="0">
                <a:solidFill>
                  <a:schemeClr val="tx1"/>
                </a:solidFill>
                <a:latin typeface="Calibri" pitchFamily="34" charset="0"/>
                <a:cs typeface="Calibri" pitchFamily="34" charset="0"/>
              </a:rPr>
              <a:t>Датчики встановлюють біля приводної та натяжної головок конвеєра на відстані 1,5 м від осі барабана. </a:t>
            </a:r>
          </a:p>
          <a:p>
            <a:pPr marL="0" indent="0">
              <a:buNone/>
            </a:pPr>
            <a:r>
              <a:rPr lang="uk-UA" sz="2000" dirty="0">
                <a:solidFill>
                  <a:schemeClr val="tx1"/>
                </a:solidFill>
                <a:latin typeface="Calibri" pitchFamily="34" charset="0"/>
                <a:cs typeface="Calibri" pitchFamily="34" charset="0"/>
              </a:rPr>
              <a:t>Кількість датчиків вздовж конвеєрної лінії визначається умовами експлуатації: прямолінійністю </a:t>
            </a:r>
            <a:r>
              <a:rPr lang="uk-UA" sz="2000" dirty="0" err="1">
                <a:solidFill>
                  <a:schemeClr val="tx1"/>
                </a:solidFill>
                <a:latin typeface="Calibri" pitchFamily="34" charset="0"/>
                <a:cs typeface="Calibri" pitchFamily="34" charset="0"/>
              </a:rPr>
              <a:t>ставу</a:t>
            </a:r>
            <a:r>
              <a:rPr lang="uk-UA" sz="2000" dirty="0">
                <a:solidFill>
                  <a:schemeClr val="tx1"/>
                </a:solidFill>
                <a:latin typeface="Calibri" pitchFamily="34" charset="0"/>
                <a:cs typeface="Calibri" pitchFamily="34" charset="0"/>
              </a:rPr>
              <a:t> конвеєра, станом ґрунту виробітки, наявністю </a:t>
            </a:r>
            <a:r>
              <a:rPr lang="uk-UA" sz="2000" dirty="0" err="1">
                <a:solidFill>
                  <a:schemeClr val="tx1"/>
                </a:solidFill>
                <a:latin typeface="Calibri" pitchFamily="34" charset="0"/>
                <a:cs typeface="Calibri" pitchFamily="34" charset="0"/>
              </a:rPr>
              <a:t>центруючих</a:t>
            </a:r>
            <a:r>
              <a:rPr lang="uk-UA" sz="2000" dirty="0">
                <a:solidFill>
                  <a:schemeClr val="tx1"/>
                </a:solidFill>
                <a:latin typeface="Calibri" pitchFamily="34" charset="0"/>
                <a:cs typeface="Calibri" pitchFamily="34" charset="0"/>
              </a:rPr>
              <a:t> роликів </a:t>
            </a:r>
            <a:endParaRPr lang="ru-RU" sz="2000" dirty="0">
              <a:solidFill>
                <a:schemeClr val="tx1"/>
              </a:solidFill>
              <a:latin typeface="Calibri" pitchFamily="34" charset="0"/>
              <a:cs typeface="Calibri" pitchFamily="34" charset="0"/>
            </a:endParaRPr>
          </a:p>
        </p:txBody>
      </p:sp>
    </p:spTree>
    <p:extLst>
      <p:ext uri="{BB962C8B-B14F-4D97-AF65-F5344CB8AC3E}">
        <p14:creationId xmlns:p14="http://schemas.microsoft.com/office/powerpoint/2010/main" val="29267321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7" y="188641"/>
            <a:ext cx="8229600" cy="763488"/>
          </a:xfrm>
        </p:spPr>
        <p:txBody>
          <a:bodyPr/>
          <a:lstStyle/>
          <a:p>
            <a:r>
              <a:rPr lang="uk-UA" sz="4800" b="1" dirty="0">
                <a:latin typeface="Calibri" pitchFamily="34" charset="0"/>
                <a:cs typeface="Calibri" pitchFamily="34" charset="0"/>
              </a:rPr>
              <a:t>Датчик швидкості УПДС</a:t>
            </a:r>
            <a:endParaRPr lang="ru-RU" sz="4800" b="1" dirty="0">
              <a:latin typeface="Calibri" pitchFamily="34" charset="0"/>
              <a:cs typeface="Calibri" pitchFamily="34" charset="0"/>
            </a:endParaRPr>
          </a:p>
        </p:txBody>
      </p:sp>
      <p:sp>
        <p:nvSpPr>
          <p:cNvPr id="3" name="Объект 2"/>
          <p:cNvSpPr>
            <a:spLocks noGrp="1"/>
          </p:cNvSpPr>
          <p:nvPr>
            <p:ph idx="1"/>
          </p:nvPr>
        </p:nvSpPr>
        <p:spPr>
          <a:xfrm>
            <a:off x="91503" y="980729"/>
            <a:ext cx="8960996" cy="1656184"/>
          </a:xfrm>
        </p:spPr>
        <p:txBody>
          <a:bodyPr>
            <a:normAutofit fontScale="70000" lnSpcReduction="20000"/>
          </a:bodyPr>
          <a:lstStyle/>
          <a:p>
            <a:pPr marL="0" indent="0">
              <a:buNone/>
            </a:pPr>
            <a:r>
              <a:rPr lang="uk-UA" dirty="0">
                <a:solidFill>
                  <a:schemeClr val="tx1"/>
                </a:solidFill>
                <a:latin typeface="Calibri" pitchFamily="34" charset="0"/>
                <a:cs typeface="Calibri" pitchFamily="34" charset="0"/>
              </a:rPr>
              <a:t>Датчик швидкості УПДС призначений для отримання електричного сигналу, що використовується при контролі руху та швидкості стрічки стрічкового конвеєра в </a:t>
            </a:r>
            <a:r>
              <a:rPr lang="uk-UA" dirty="0" smtClean="0">
                <a:solidFill>
                  <a:schemeClr val="tx1"/>
                </a:solidFill>
                <a:latin typeface="Calibri" pitchFamily="34" charset="0"/>
                <a:cs typeface="Calibri" pitchFamily="34" charset="0"/>
              </a:rPr>
              <a:t>апаратурі АУК-1М</a:t>
            </a:r>
          </a:p>
          <a:p>
            <a:pPr marL="0" indent="0">
              <a:buNone/>
            </a:pPr>
            <a:r>
              <a:rPr lang="ru-RU" dirty="0">
                <a:solidFill>
                  <a:schemeClr val="tx1"/>
                </a:solidFill>
                <a:latin typeface="Calibri" pitchFamily="34" charset="0"/>
                <a:cs typeface="Calibri" pitchFamily="34" charset="0"/>
              </a:rPr>
              <a:t>Датчик </a:t>
            </a:r>
            <a:r>
              <a:rPr lang="uk-UA" dirty="0" smtClean="0">
                <a:solidFill>
                  <a:schemeClr val="tx1"/>
                </a:solidFill>
                <a:latin typeface="Calibri" pitchFamily="34" charset="0"/>
                <a:cs typeface="Calibri" pitchFamily="34" charset="0"/>
              </a:rPr>
              <a:t>швидкості</a:t>
            </a:r>
            <a:r>
              <a:rPr lang="ru-RU" dirty="0" smtClean="0">
                <a:solidFill>
                  <a:schemeClr val="tx1"/>
                </a:solidFill>
                <a:latin typeface="Calibri" pitchFamily="34" charset="0"/>
                <a:cs typeface="Calibri" pitchFamily="34" charset="0"/>
              </a:rPr>
              <a:t> </a:t>
            </a:r>
            <a:r>
              <a:rPr lang="ru-RU" dirty="0">
                <a:solidFill>
                  <a:schemeClr val="tx1"/>
                </a:solidFill>
                <a:latin typeface="Calibri" pitchFamily="34" charset="0"/>
                <a:cs typeface="Calibri" pitchFamily="34" charset="0"/>
              </a:rPr>
              <a:t>"</a:t>
            </a:r>
            <a:r>
              <a:rPr lang="ru-RU" dirty="0" smtClean="0">
                <a:solidFill>
                  <a:schemeClr val="tx1"/>
                </a:solidFill>
                <a:latin typeface="Calibri" pitchFamily="34" charset="0"/>
                <a:cs typeface="Calibri" pitchFamily="34" charset="0"/>
              </a:rPr>
              <a:t>УПДС</a:t>
            </a:r>
            <a:r>
              <a:rPr lang="uk-UA" dirty="0" smtClean="0">
                <a:solidFill>
                  <a:schemeClr val="tx1"/>
                </a:solidFill>
                <a:latin typeface="Calibri" pitchFamily="34" charset="0"/>
                <a:cs typeface="Calibri" pitchFamily="34" charset="0"/>
              </a:rPr>
              <a:t>" встановлюють на приводних станціях стрічкових конвеєрів на чистий стороні стрічки в тих місцях, де вона має найменші коливання вздовж своєї поздовжньої осі. Рекомендується встановити датчик так, щоб його приводний ролик знаходився на відстані близько 250мм від опорного горизонтального ролика конвеєра.</a:t>
            </a:r>
            <a:endParaRPr lang="uk-UA" dirty="0">
              <a:solidFill>
                <a:schemeClr val="tx1"/>
              </a:solidFill>
              <a:latin typeface="Calibri" pitchFamily="34" charset="0"/>
              <a:cs typeface="Calibri" pitchFamily="34" charset="0"/>
            </a:endParaRPr>
          </a:p>
        </p:txBody>
      </p:sp>
      <p:pic>
        <p:nvPicPr>
          <p:cNvPr id="4" name="Рисунок 3" descr="E:\Новая папка\P5060029.JPG"/>
          <p:cNvPicPr/>
          <p:nvPr/>
        </p:nvPicPr>
        <p:blipFill rotWithShape="1">
          <a:blip r:embed="rId2" cstate="print">
            <a:extLst>
              <a:ext uri="{BEBA8EAE-BF5A-486C-A8C5-ECC9F3942E4B}">
                <a14:imgProps xmlns:a14="http://schemas.microsoft.com/office/drawing/2010/main">
                  <a14:imgLayer r:embed="rId3">
                    <a14:imgEffect>
                      <a14:brightnessContrast bright="20000" contrast="-40000"/>
                    </a14:imgEffect>
                  </a14:imgLayer>
                </a14:imgProps>
              </a:ext>
            </a:extLst>
          </a:blip>
          <a:srcRect l="11642" t="-1311" r="8158" b="23238"/>
          <a:stretch/>
        </p:blipFill>
        <p:spPr bwMode="auto">
          <a:xfrm>
            <a:off x="683568" y="2924943"/>
            <a:ext cx="3564967" cy="3347281"/>
          </a:xfrm>
          <a:prstGeom prst="rect">
            <a:avLst/>
          </a:prstGeom>
          <a:ln>
            <a:noFill/>
          </a:ln>
          <a:effectLst>
            <a:outerShdw blurRad="292100" dist="139700" dir="2700000" algn="tl" rotWithShape="0">
              <a:srgbClr val="333333">
                <a:alpha val="65000"/>
              </a:srgbClr>
            </a:outerShdw>
          </a:effectLst>
        </p:spPr>
        <p:style>
          <a:lnRef idx="3">
            <a:schemeClr val="lt1"/>
          </a:lnRef>
          <a:fillRef idx="1">
            <a:schemeClr val="accent6"/>
          </a:fillRef>
          <a:effectRef idx="1">
            <a:schemeClr val="accent6"/>
          </a:effectRef>
          <a:fontRef idx="minor">
            <a:schemeClr val="lt1"/>
          </a:fontRef>
        </p:style>
      </p:pic>
      <p:pic>
        <p:nvPicPr>
          <p:cNvPr id="409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4402" t="6139" r="16542" b="26113"/>
          <a:stretch/>
        </p:blipFill>
        <p:spPr bwMode="auto">
          <a:xfrm>
            <a:off x="4788024" y="2924942"/>
            <a:ext cx="3544410" cy="33575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22234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75263" y="16808"/>
            <a:ext cx="8496944" cy="1485900"/>
          </a:xfrm>
        </p:spPr>
        <p:txBody>
          <a:bodyPr>
            <a:noAutofit/>
          </a:bodyPr>
          <a:lstStyle/>
          <a:p>
            <a:r>
              <a:rPr lang="uk-UA" sz="4000" b="1" dirty="0">
                <a:solidFill>
                  <a:srgbClr val="002060"/>
                </a:solidFill>
                <a:effectLst>
                  <a:outerShdw blurRad="38100" dist="38100" dir="2700000" algn="tl">
                    <a:srgbClr val="000000">
                      <a:alpha val="43137"/>
                    </a:srgbClr>
                  </a:outerShdw>
                </a:effectLst>
                <a:latin typeface="Calibri" pitchFamily="34" charset="0"/>
                <a:cs typeface="Calibri" pitchFamily="34" charset="0"/>
              </a:rPr>
              <a:t>Датчик </a:t>
            </a:r>
            <a:r>
              <a:rPr lang="uk-UA" sz="4000" b="1" dirty="0" err="1" smtClean="0">
                <a:solidFill>
                  <a:srgbClr val="002060"/>
                </a:solidFill>
                <a:effectLst>
                  <a:outerShdw blurRad="38100" dist="38100" dir="2700000" algn="tl">
                    <a:srgbClr val="000000">
                      <a:alpha val="43137"/>
                    </a:srgbClr>
                  </a:outerShdw>
                </a:effectLst>
                <a:latin typeface="Calibri" pitchFamily="34" charset="0"/>
                <a:cs typeface="Calibri" pitchFamily="34" charset="0"/>
              </a:rPr>
              <a:t>заштибування</a:t>
            </a:r>
            <a:r>
              <a:rPr lang="uk-UA" sz="4000" b="1" dirty="0" smtClean="0">
                <a:solidFill>
                  <a:srgbClr val="002060"/>
                </a:solidFill>
                <a:effectLst>
                  <a:outerShdw blurRad="38100" dist="38100" dir="2700000" algn="tl">
                    <a:srgbClr val="000000">
                      <a:alpha val="43137"/>
                    </a:srgbClr>
                  </a:outerShdw>
                </a:effectLst>
                <a:latin typeface="Calibri" pitchFamily="34" charset="0"/>
                <a:cs typeface="Calibri" pitchFamily="34" charset="0"/>
              </a:rPr>
              <a:t> електродний</a:t>
            </a:r>
            <a:r>
              <a:rPr lang="uk-UA" sz="4000" b="1" dirty="0">
                <a:solidFill>
                  <a:srgbClr val="002060"/>
                </a:solidFill>
                <a:effectLst>
                  <a:outerShdw blurRad="38100" dist="38100" dir="2700000" algn="tl">
                    <a:srgbClr val="000000">
                      <a:alpha val="43137"/>
                    </a:srgbClr>
                  </a:outerShdw>
                </a:effectLst>
                <a:latin typeface="Calibri" pitchFamily="34" charset="0"/>
                <a:cs typeface="Calibri" pitchFamily="34" charset="0"/>
              </a:rPr>
              <a:t/>
            </a:r>
            <a:br>
              <a:rPr lang="uk-UA" sz="4000" b="1" dirty="0">
                <a:solidFill>
                  <a:srgbClr val="002060"/>
                </a:solidFill>
                <a:effectLst>
                  <a:outerShdw blurRad="38100" dist="38100" dir="2700000" algn="tl">
                    <a:srgbClr val="000000">
                      <a:alpha val="43137"/>
                    </a:srgbClr>
                  </a:outerShdw>
                </a:effectLst>
                <a:latin typeface="Calibri" pitchFamily="34" charset="0"/>
                <a:cs typeface="Calibri" pitchFamily="34" charset="0"/>
              </a:rPr>
            </a:br>
            <a:r>
              <a:rPr lang="uk-UA" sz="4000" b="1" dirty="0" smtClean="0">
                <a:solidFill>
                  <a:srgbClr val="002060"/>
                </a:solidFill>
                <a:effectLst>
                  <a:outerShdw blurRad="38100" dist="38100" dir="2700000" algn="tl">
                    <a:srgbClr val="000000">
                      <a:alpha val="43137"/>
                    </a:srgbClr>
                  </a:outerShdw>
                </a:effectLst>
                <a:latin typeface="Calibri" pitchFamily="34" charset="0"/>
                <a:cs typeface="Calibri" pitchFamily="34" charset="0"/>
              </a:rPr>
              <a:t>ДЗШ</a:t>
            </a:r>
            <a:endParaRPr lang="ru-RU" sz="4000" b="1" dirty="0">
              <a:solidFill>
                <a:srgbClr val="002060"/>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Объект 2"/>
          <p:cNvSpPr>
            <a:spLocks noGrp="1"/>
          </p:cNvSpPr>
          <p:nvPr>
            <p:ph idx="1"/>
          </p:nvPr>
        </p:nvSpPr>
        <p:spPr>
          <a:xfrm>
            <a:off x="467544" y="1628800"/>
            <a:ext cx="6264696" cy="4752528"/>
          </a:xfrm>
        </p:spPr>
        <p:txBody>
          <a:bodyPr>
            <a:normAutofit fontScale="70000" lnSpcReduction="20000"/>
          </a:bodyPr>
          <a:lstStyle/>
          <a:p>
            <a:pPr marL="0" indent="0">
              <a:lnSpc>
                <a:spcPct val="120000"/>
              </a:lnSpc>
              <a:buNone/>
            </a:pPr>
            <a:r>
              <a:rPr lang="ru-RU" sz="2200" dirty="0" smtClean="0">
                <a:solidFill>
                  <a:schemeClr val="tx1"/>
                </a:solidFill>
                <a:latin typeface="Calibri" pitchFamily="34" charset="0"/>
                <a:cs typeface="Calibri" pitchFamily="34" charset="0"/>
              </a:rPr>
              <a:t>Датчик </a:t>
            </a:r>
            <a:r>
              <a:rPr lang="ru-RU" sz="2200" dirty="0" err="1">
                <a:solidFill>
                  <a:schemeClr val="tx1"/>
                </a:solidFill>
                <a:latin typeface="Calibri" pitchFamily="34" charset="0"/>
                <a:cs typeface="Calibri" pitchFamily="34" charset="0"/>
              </a:rPr>
              <a:t>заштибовки</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електродний</a:t>
            </a:r>
            <a:r>
              <a:rPr lang="ru-RU" sz="2200" dirty="0">
                <a:solidFill>
                  <a:schemeClr val="tx1"/>
                </a:solidFill>
                <a:latin typeface="Calibri" pitchFamily="34" charset="0"/>
                <a:cs typeface="Calibri" pitchFamily="34" charset="0"/>
              </a:rPr>
              <a:t> не входить в комплект комплексу АУК.1М і </a:t>
            </a:r>
            <a:r>
              <a:rPr lang="ru-RU" sz="2200" dirty="0" err="1">
                <a:solidFill>
                  <a:schemeClr val="tx1"/>
                </a:solidFill>
                <a:latin typeface="Calibri" pitchFamily="34" charset="0"/>
                <a:cs typeface="Calibri" pitchFamily="34" charset="0"/>
              </a:rPr>
              <a:t>виготовляється</a:t>
            </a:r>
            <a:r>
              <a:rPr lang="ru-RU" sz="2200" dirty="0">
                <a:solidFill>
                  <a:schemeClr val="tx1"/>
                </a:solidFill>
                <a:latin typeface="Calibri" pitchFamily="34" charset="0"/>
                <a:cs typeface="Calibri" pitchFamily="34" charset="0"/>
              </a:rPr>
              <a:t> на </a:t>
            </a:r>
            <a:r>
              <a:rPr lang="ru-RU" sz="2200" dirty="0" err="1">
                <a:solidFill>
                  <a:schemeClr val="tx1"/>
                </a:solidFill>
                <a:latin typeface="Calibri" pitchFamily="34" charset="0"/>
                <a:cs typeface="Calibri" pitchFamily="34" charset="0"/>
              </a:rPr>
              <a:t>шахті</a:t>
            </a:r>
            <a:r>
              <a:rPr lang="ru-RU" sz="2200" dirty="0">
                <a:solidFill>
                  <a:schemeClr val="tx1"/>
                </a:solidFill>
                <a:latin typeface="Calibri" pitchFamily="34" charset="0"/>
                <a:cs typeface="Calibri" pitchFamily="34" charset="0"/>
              </a:rPr>
              <a:t> з </a:t>
            </a:r>
            <a:r>
              <a:rPr lang="ru-RU" sz="2200" dirty="0" err="1">
                <a:solidFill>
                  <a:schemeClr val="tx1"/>
                </a:solidFill>
                <a:latin typeface="Calibri" pitchFamily="34" charset="0"/>
                <a:cs typeface="Calibri" pitchFamily="34" charset="0"/>
              </a:rPr>
              <a:t>відрізка</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гнучкого</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неекранованого</a:t>
            </a:r>
            <a:r>
              <a:rPr lang="ru-RU" sz="2200" dirty="0">
                <a:solidFill>
                  <a:schemeClr val="tx1"/>
                </a:solidFill>
                <a:latin typeface="Calibri" pitchFamily="34" charset="0"/>
                <a:cs typeface="Calibri" pitchFamily="34" charset="0"/>
              </a:rPr>
              <a:t> шахтного кабелю, </a:t>
            </a:r>
            <a:r>
              <a:rPr lang="ru-RU" sz="2200" dirty="0" err="1">
                <a:solidFill>
                  <a:schemeClr val="tx1"/>
                </a:solidFill>
                <a:latin typeface="Calibri" pitchFamily="34" charset="0"/>
                <a:cs typeface="Calibri" pitchFamily="34" charset="0"/>
              </a:rPr>
              <a:t>наприклад</a:t>
            </a:r>
            <a:r>
              <a:rPr lang="ru-RU" sz="2200" dirty="0">
                <a:solidFill>
                  <a:schemeClr val="tx1"/>
                </a:solidFill>
                <a:latin typeface="Calibri" pitchFamily="34" charset="0"/>
                <a:cs typeface="Calibri" pitchFamily="34" charset="0"/>
              </a:rPr>
              <a:t>, ШРБ, ГРШ </a:t>
            </a:r>
            <a:r>
              <a:rPr lang="ru-RU" sz="2200" dirty="0" err="1">
                <a:solidFill>
                  <a:schemeClr val="tx1"/>
                </a:solidFill>
                <a:latin typeface="Calibri" pitchFamily="34" charset="0"/>
                <a:cs typeface="Calibri" pitchFamily="34" charset="0"/>
              </a:rPr>
              <a:t>довжиною</a:t>
            </a:r>
            <a:r>
              <a:rPr lang="ru-RU" sz="2200" dirty="0">
                <a:solidFill>
                  <a:schemeClr val="tx1"/>
                </a:solidFill>
                <a:latin typeface="Calibri" pitchFamily="34" charset="0"/>
                <a:cs typeface="Calibri" pitchFamily="34" charset="0"/>
              </a:rPr>
              <a:t>, яка </a:t>
            </a:r>
            <a:r>
              <a:rPr lang="ru-RU" sz="2200" dirty="0" err="1">
                <a:solidFill>
                  <a:schemeClr val="tx1"/>
                </a:solidFill>
                <a:latin typeface="Calibri" pitchFamily="34" charset="0"/>
                <a:cs typeface="Calibri" pitchFamily="34" charset="0"/>
              </a:rPr>
              <a:t>дорівнює</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відстані</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від</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місця</a:t>
            </a:r>
            <a:r>
              <a:rPr lang="ru-RU" sz="2200" dirty="0">
                <a:solidFill>
                  <a:schemeClr val="tx1"/>
                </a:solidFill>
                <a:latin typeface="Calibri" pitchFamily="34" charset="0"/>
                <a:cs typeface="Calibri" pitchFamily="34" charset="0"/>
              </a:rPr>
              <a:t> установки блоку </a:t>
            </a:r>
            <a:r>
              <a:rPr lang="ru-RU" sz="2200" dirty="0" err="1">
                <a:solidFill>
                  <a:schemeClr val="tx1"/>
                </a:solidFill>
                <a:latin typeface="Calibri" pitchFamily="34" charset="0"/>
                <a:cs typeface="Calibri" pitchFamily="34" charset="0"/>
              </a:rPr>
              <a:t>управління</a:t>
            </a:r>
            <a:r>
              <a:rPr lang="ru-RU" sz="2200" dirty="0">
                <a:solidFill>
                  <a:schemeClr val="tx1"/>
                </a:solidFill>
                <a:latin typeface="Calibri" pitchFamily="34" charset="0"/>
                <a:cs typeface="Calibri" pitchFamily="34" charset="0"/>
              </a:rPr>
              <a:t> до точки контролю </a:t>
            </a:r>
            <a:r>
              <a:rPr lang="ru-RU" sz="2200" dirty="0" err="1">
                <a:solidFill>
                  <a:schemeClr val="tx1"/>
                </a:solidFill>
                <a:latin typeface="Calibri" pitchFamily="34" charset="0"/>
                <a:cs typeface="Calibri" pitchFamily="34" charset="0"/>
              </a:rPr>
              <a:t>рівня</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гірничої</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маси</a:t>
            </a:r>
            <a:r>
              <a:rPr lang="ru-RU" sz="2200" dirty="0">
                <a:solidFill>
                  <a:schemeClr val="tx1"/>
                </a:solidFill>
                <a:latin typeface="Calibri" pitchFamily="34" charset="0"/>
                <a:cs typeface="Calibri" pitchFamily="34" charset="0"/>
              </a:rPr>
              <a:t>, яка </a:t>
            </a:r>
            <a:r>
              <a:rPr lang="ru-RU" sz="2200" dirty="0" err="1">
                <a:solidFill>
                  <a:schemeClr val="tx1"/>
                </a:solidFill>
                <a:latin typeface="Calibri" pitchFamily="34" charset="0"/>
                <a:cs typeface="Calibri" pitchFamily="34" charset="0"/>
              </a:rPr>
              <a:t>транспортується</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перевантажується</a:t>
            </a:r>
            <a:r>
              <a:rPr lang="ru-RU" sz="2200" dirty="0">
                <a:solidFill>
                  <a:schemeClr val="tx1"/>
                </a:solidFill>
                <a:latin typeface="Calibri" pitchFamily="34" charset="0"/>
                <a:cs typeface="Calibri" pitchFamily="34" charset="0"/>
              </a:rPr>
              <a:t> з </a:t>
            </a:r>
            <a:r>
              <a:rPr lang="ru-RU" sz="2200" dirty="0" err="1">
                <a:solidFill>
                  <a:schemeClr val="tx1"/>
                </a:solidFill>
                <a:latin typeface="Calibri" pitchFamily="34" charset="0"/>
                <a:cs typeface="Calibri" pitchFamily="34" charset="0"/>
              </a:rPr>
              <a:t>конвеєра</a:t>
            </a:r>
            <a:r>
              <a:rPr lang="ru-RU" sz="2200" dirty="0">
                <a:solidFill>
                  <a:schemeClr val="tx1"/>
                </a:solidFill>
                <a:latin typeface="Calibri" pitchFamily="34" charset="0"/>
                <a:cs typeface="Calibri" pitchFamily="34" charset="0"/>
              </a:rPr>
              <a:t> на </a:t>
            </a:r>
            <a:r>
              <a:rPr lang="ru-RU" sz="2200" dirty="0" err="1">
                <a:solidFill>
                  <a:schemeClr val="tx1"/>
                </a:solidFill>
                <a:latin typeface="Calibri" pitchFamily="34" charset="0"/>
                <a:cs typeface="Calibri" pitchFamily="34" charset="0"/>
              </a:rPr>
              <a:t>конвеєр</a:t>
            </a:r>
            <a:r>
              <a:rPr lang="ru-RU" sz="2200" dirty="0">
                <a:solidFill>
                  <a:schemeClr val="tx1"/>
                </a:solidFill>
                <a:latin typeface="Calibri" pitchFamily="34" charset="0"/>
                <a:cs typeface="Calibri" pitchFamily="34" charset="0"/>
              </a:rPr>
              <a:t>, але не </a:t>
            </a:r>
            <a:r>
              <a:rPr lang="ru-RU" sz="2200" dirty="0" err="1">
                <a:solidFill>
                  <a:schemeClr val="tx1"/>
                </a:solidFill>
                <a:latin typeface="Calibri" pitchFamily="34" charset="0"/>
                <a:cs typeface="Calibri" pitchFamily="34" charset="0"/>
              </a:rPr>
              <a:t>більше</a:t>
            </a:r>
            <a:r>
              <a:rPr lang="ru-RU" sz="2200" dirty="0">
                <a:solidFill>
                  <a:schemeClr val="tx1"/>
                </a:solidFill>
                <a:latin typeface="Calibri" pitchFamily="34" charset="0"/>
                <a:cs typeface="Calibri" pitchFamily="34" charset="0"/>
              </a:rPr>
              <a:t> 50 м.</a:t>
            </a:r>
          </a:p>
          <a:p>
            <a:pPr marL="0" indent="0">
              <a:lnSpc>
                <a:spcPct val="120000"/>
              </a:lnSpc>
              <a:buNone/>
            </a:pPr>
            <a:r>
              <a:rPr lang="ru-RU" sz="2200" dirty="0">
                <a:solidFill>
                  <a:schemeClr val="tx1"/>
                </a:solidFill>
                <a:latin typeface="Calibri" pitchFamily="34" charset="0"/>
                <a:cs typeface="Calibri" pitchFamily="34" charset="0"/>
              </a:rPr>
              <a:t>До </a:t>
            </a:r>
            <a:r>
              <a:rPr lang="ru-RU" sz="2200" dirty="0" err="1">
                <a:solidFill>
                  <a:schemeClr val="tx1"/>
                </a:solidFill>
                <a:latin typeface="Calibri" pitchFamily="34" charset="0"/>
                <a:cs typeface="Calibri" pitchFamily="34" charset="0"/>
              </a:rPr>
              <a:t>робочої</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частини</a:t>
            </a:r>
            <a:r>
              <a:rPr lang="ru-RU" sz="2200" dirty="0">
                <a:solidFill>
                  <a:schemeClr val="tx1"/>
                </a:solidFill>
                <a:latin typeface="Calibri" pitchFamily="34" charset="0"/>
                <a:cs typeface="Calibri" pitchFamily="34" charset="0"/>
              </a:rPr>
              <a:t> датчика </a:t>
            </a:r>
            <a:r>
              <a:rPr lang="ru-RU" sz="2200" dirty="0" err="1">
                <a:solidFill>
                  <a:schemeClr val="tx1"/>
                </a:solidFill>
                <a:latin typeface="Calibri" pitchFamily="34" charset="0"/>
                <a:cs typeface="Calibri" pitchFamily="34" charset="0"/>
              </a:rPr>
              <a:t>відноситься</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кінцева</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ділянка</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відрізка</a:t>
            </a:r>
            <a:r>
              <a:rPr lang="ru-RU" sz="2200" dirty="0">
                <a:solidFill>
                  <a:schemeClr val="tx1"/>
                </a:solidFill>
                <a:latin typeface="Calibri" pitchFamily="34" charset="0"/>
                <a:cs typeface="Calibri" pitchFamily="34" charset="0"/>
              </a:rPr>
              <a:t> кабелю </a:t>
            </a:r>
            <a:r>
              <a:rPr lang="ru-RU" sz="2200" dirty="0" err="1">
                <a:solidFill>
                  <a:schemeClr val="tx1"/>
                </a:solidFill>
                <a:latin typeface="Calibri" pitchFamily="34" charset="0"/>
                <a:cs typeface="Calibri" pitchFamily="34" charset="0"/>
              </a:rPr>
              <a:t>довжиною</a:t>
            </a:r>
            <a:r>
              <a:rPr lang="ru-RU" sz="2200" dirty="0">
                <a:solidFill>
                  <a:schemeClr val="tx1"/>
                </a:solidFill>
                <a:latin typeface="Calibri" pitchFamily="34" charset="0"/>
                <a:cs typeface="Calibri" pitchFamily="34" charset="0"/>
              </a:rPr>
              <a:t> не </a:t>
            </a:r>
            <a:r>
              <a:rPr lang="ru-RU" sz="2200" dirty="0" err="1">
                <a:solidFill>
                  <a:schemeClr val="tx1"/>
                </a:solidFill>
                <a:latin typeface="Calibri" pitchFamily="34" charset="0"/>
                <a:cs typeface="Calibri" pitchFamily="34" charset="0"/>
              </a:rPr>
              <a:t>менше</a:t>
            </a:r>
            <a:r>
              <a:rPr lang="ru-RU" sz="2200" dirty="0">
                <a:solidFill>
                  <a:schemeClr val="tx1"/>
                </a:solidFill>
                <a:latin typeface="Calibri" pitchFamily="34" charset="0"/>
                <a:cs typeface="Calibri" pitchFamily="34" charset="0"/>
              </a:rPr>
              <a:t> 800 мм.</a:t>
            </a:r>
          </a:p>
          <a:p>
            <a:pPr marL="0" indent="0">
              <a:lnSpc>
                <a:spcPct val="120000"/>
              </a:lnSpc>
              <a:buNone/>
            </a:pPr>
            <a:r>
              <a:rPr lang="ru-RU" sz="2200" dirty="0">
                <a:solidFill>
                  <a:schemeClr val="tx1"/>
                </a:solidFill>
                <a:latin typeface="Calibri" pitchFamily="34" charset="0"/>
                <a:cs typeface="Calibri" pitchFamily="34" charset="0"/>
              </a:rPr>
              <a:t>Датчик </a:t>
            </a:r>
            <a:r>
              <a:rPr lang="ru-RU" sz="2200" dirty="0" err="1">
                <a:solidFill>
                  <a:schemeClr val="tx1"/>
                </a:solidFill>
                <a:latin typeface="Calibri" pitchFamily="34" charset="0"/>
                <a:cs typeface="Calibri" pitchFamily="34" charset="0"/>
              </a:rPr>
              <a:t>складається</a:t>
            </a:r>
            <a:r>
              <a:rPr lang="ru-RU" sz="2200" dirty="0">
                <a:solidFill>
                  <a:schemeClr val="tx1"/>
                </a:solidFill>
                <a:latin typeface="Calibri" pitchFamily="34" charset="0"/>
                <a:cs typeface="Calibri" pitchFamily="34" charset="0"/>
              </a:rPr>
              <a:t> з </a:t>
            </a:r>
            <a:r>
              <a:rPr lang="ru-RU" sz="2200" dirty="0" err="1">
                <a:solidFill>
                  <a:schemeClr val="tx1"/>
                </a:solidFill>
                <a:latin typeface="Calibri" pitchFamily="34" charset="0"/>
                <a:cs typeface="Calibri" pitchFamily="34" charset="0"/>
              </a:rPr>
              <a:t>контактної</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частини</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очищені</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від</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ізоляції</a:t>
            </a:r>
            <a:r>
              <a:rPr lang="ru-RU" sz="2200" dirty="0">
                <a:solidFill>
                  <a:schemeClr val="tx1"/>
                </a:solidFill>
                <a:latin typeface="Calibri" pitchFamily="34" charset="0"/>
                <a:cs typeface="Calibri" pitchFamily="34" charset="0"/>
              </a:rPr>
              <a:t> </a:t>
            </a:r>
            <a:r>
              <a:rPr lang="ru-RU" sz="2200" dirty="0" smtClean="0">
                <a:solidFill>
                  <a:schemeClr val="tx1"/>
                </a:solidFill>
                <a:latin typeface="Calibri" pitchFamily="34" charset="0"/>
                <a:cs typeface="Calibri" pitchFamily="34" charset="0"/>
              </a:rPr>
              <a:t>жили кабелю</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нижнього</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жимка</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призначеного</a:t>
            </a:r>
            <a:r>
              <a:rPr lang="ru-RU" sz="2200" dirty="0">
                <a:solidFill>
                  <a:schemeClr val="tx1"/>
                </a:solidFill>
                <a:latin typeface="Calibri" pitchFamily="34" charset="0"/>
                <a:cs typeface="Calibri" pitchFamily="34" charset="0"/>
              </a:rPr>
              <a:t> для </a:t>
            </a:r>
            <a:r>
              <a:rPr lang="ru-RU" sz="2200" dirty="0" err="1">
                <a:solidFill>
                  <a:schemeClr val="tx1"/>
                </a:solidFill>
                <a:latin typeface="Calibri" pitchFamily="34" charset="0"/>
                <a:cs typeface="Calibri" pitchFamily="34" charset="0"/>
              </a:rPr>
              <a:t>кріплення</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вантажу</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який</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фіксує</a:t>
            </a:r>
            <a:r>
              <a:rPr lang="ru-RU" sz="2200" dirty="0">
                <a:solidFill>
                  <a:schemeClr val="tx1"/>
                </a:solidFill>
                <a:latin typeface="Calibri" pitchFamily="34" charset="0"/>
                <a:cs typeface="Calibri" pitchFamily="34" charset="0"/>
              </a:rPr>
              <a:t> датчик у вертикальному </a:t>
            </a:r>
            <a:r>
              <a:rPr lang="ru-RU" sz="2200" dirty="0" err="1">
                <a:solidFill>
                  <a:schemeClr val="tx1"/>
                </a:solidFill>
                <a:latin typeface="Calibri" pitchFamily="34" charset="0"/>
                <a:cs typeface="Calibri" pitchFamily="34" charset="0"/>
              </a:rPr>
              <a:t>положенні</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ізоляційного</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проміжку</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довжиною</a:t>
            </a:r>
            <a:r>
              <a:rPr lang="ru-RU" sz="2200" dirty="0">
                <a:solidFill>
                  <a:schemeClr val="tx1"/>
                </a:solidFill>
                <a:latin typeface="Calibri" pitchFamily="34" charset="0"/>
                <a:cs typeface="Calibri" pitchFamily="34" charset="0"/>
              </a:rPr>
              <a:t> 200-300 мм і </a:t>
            </a:r>
            <a:r>
              <a:rPr lang="ru-RU" sz="2200" dirty="0" err="1">
                <a:solidFill>
                  <a:schemeClr val="tx1"/>
                </a:solidFill>
                <a:latin typeface="Calibri" pitchFamily="34" charset="0"/>
                <a:cs typeface="Calibri" pitchFamily="34" charset="0"/>
              </a:rPr>
              <a:t>верхнього</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жимка</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що</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виконує</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функції</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охоронного</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кільця</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що</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виключає</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помилкові</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спрацьовування</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від</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витоків</a:t>
            </a:r>
            <a:r>
              <a:rPr lang="ru-RU" sz="2200" dirty="0">
                <a:solidFill>
                  <a:schemeClr val="tx1"/>
                </a:solidFill>
                <a:latin typeface="Calibri" pitchFamily="34" charset="0"/>
                <a:cs typeface="Calibri" pitchFamily="34" charset="0"/>
              </a:rPr>
              <a:t> на "землю" з </a:t>
            </a:r>
            <a:r>
              <a:rPr lang="ru-RU" sz="2200" dirty="0" err="1">
                <a:solidFill>
                  <a:schemeClr val="tx1"/>
                </a:solidFill>
                <a:latin typeface="Calibri" pitchFamily="34" charset="0"/>
                <a:cs typeface="Calibri" pitchFamily="34" charset="0"/>
              </a:rPr>
              <a:t>контактної</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частини</a:t>
            </a:r>
            <a:r>
              <a:rPr lang="ru-RU" sz="2200" dirty="0">
                <a:solidFill>
                  <a:schemeClr val="tx1"/>
                </a:solidFill>
                <a:latin typeface="Calibri" pitchFamily="34" charset="0"/>
                <a:cs typeface="Calibri" pitchFamily="34" charset="0"/>
              </a:rPr>
              <a:t> датчика.</a:t>
            </a:r>
          </a:p>
          <a:p>
            <a:pPr marL="0" indent="0">
              <a:lnSpc>
                <a:spcPct val="120000"/>
              </a:lnSpc>
              <a:buNone/>
            </a:pPr>
            <a:r>
              <a:rPr lang="ru-RU" sz="2200" dirty="0">
                <a:solidFill>
                  <a:schemeClr val="tx1"/>
                </a:solidFill>
                <a:latin typeface="Calibri" pitchFamily="34" charset="0"/>
                <a:cs typeface="Calibri" pitchFamily="34" charset="0"/>
              </a:rPr>
              <a:t>Датчик </a:t>
            </a:r>
            <a:r>
              <a:rPr lang="ru-RU" sz="2200" dirty="0" err="1">
                <a:solidFill>
                  <a:schemeClr val="tx1"/>
                </a:solidFill>
                <a:latin typeface="Calibri" pitchFamily="34" charset="0"/>
                <a:cs typeface="Calibri" pitchFamily="34" charset="0"/>
              </a:rPr>
              <a:t>встановлюється</a:t>
            </a:r>
            <a:r>
              <a:rPr lang="ru-RU" sz="2200" dirty="0">
                <a:solidFill>
                  <a:schemeClr val="tx1"/>
                </a:solidFill>
                <a:latin typeface="Calibri" pitchFamily="34" charset="0"/>
                <a:cs typeface="Calibri" pitchFamily="34" charset="0"/>
              </a:rPr>
              <a:t> в </a:t>
            </a:r>
            <a:r>
              <a:rPr lang="ru-RU" sz="2200" dirty="0" err="1">
                <a:solidFill>
                  <a:schemeClr val="tx1"/>
                </a:solidFill>
                <a:latin typeface="Calibri" pitchFamily="34" charset="0"/>
                <a:cs typeface="Calibri" pitchFamily="34" charset="0"/>
              </a:rPr>
              <a:t>місці</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пересипу</a:t>
            </a:r>
            <a:r>
              <a:rPr lang="ru-RU" sz="2200" dirty="0">
                <a:solidFill>
                  <a:schemeClr val="tx1"/>
                </a:solidFill>
                <a:latin typeface="Calibri" pitchFamily="34" charset="0"/>
                <a:cs typeface="Calibri" pitchFamily="34" charset="0"/>
              </a:rPr>
              <a:t> з </a:t>
            </a:r>
            <a:r>
              <a:rPr lang="ru-RU" sz="2200" dirty="0" err="1">
                <a:solidFill>
                  <a:schemeClr val="tx1"/>
                </a:solidFill>
                <a:latin typeface="Calibri" pitchFamily="34" charset="0"/>
                <a:cs typeface="Calibri" pitchFamily="34" charset="0"/>
              </a:rPr>
              <a:t>конвеєра</a:t>
            </a:r>
            <a:r>
              <a:rPr lang="ru-RU" sz="2200" dirty="0">
                <a:solidFill>
                  <a:schemeClr val="tx1"/>
                </a:solidFill>
                <a:latin typeface="Calibri" pitchFamily="34" charset="0"/>
                <a:cs typeface="Calibri" pitchFamily="34" charset="0"/>
              </a:rPr>
              <a:t> на </a:t>
            </a:r>
            <a:r>
              <a:rPr lang="ru-RU" sz="2200" dirty="0" err="1">
                <a:solidFill>
                  <a:schemeClr val="tx1"/>
                </a:solidFill>
                <a:latin typeface="Calibri" pitchFamily="34" charset="0"/>
                <a:cs typeface="Calibri" pitchFamily="34" charset="0"/>
              </a:rPr>
              <a:t>конвеєр</a:t>
            </a:r>
            <a:r>
              <a:rPr lang="ru-RU" sz="2200" dirty="0">
                <a:solidFill>
                  <a:schemeClr val="tx1"/>
                </a:solidFill>
                <a:latin typeface="Calibri" pitchFamily="34" charset="0"/>
                <a:cs typeface="Calibri" pitchFamily="34" charset="0"/>
              </a:rPr>
              <a:t> і при </a:t>
            </a:r>
            <a:r>
              <a:rPr lang="ru-RU" sz="2200" dirty="0" err="1">
                <a:solidFill>
                  <a:schemeClr val="tx1"/>
                </a:solidFill>
                <a:latin typeface="Calibri" pitchFamily="34" charset="0"/>
                <a:cs typeface="Calibri" pitchFamily="34" charset="0"/>
              </a:rPr>
              <a:t>торканні</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гірської</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маси</a:t>
            </a:r>
            <a:r>
              <a:rPr lang="ru-RU" sz="2200" dirty="0">
                <a:solidFill>
                  <a:schemeClr val="tx1"/>
                </a:solidFill>
                <a:latin typeface="Calibri" pitchFamily="34" charset="0"/>
                <a:cs typeface="Calibri" pitchFamily="34" charset="0"/>
              </a:rPr>
              <a:t> до </a:t>
            </a:r>
            <a:r>
              <a:rPr lang="ru-RU" sz="2200" dirty="0" err="1">
                <a:solidFill>
                  <a:schemeClr val="tx1"/>
                </a:solidFill>
                <a:latin typeface="Calibri" pitchFamily="34" charset="0"/>
                <a:cs typeface="Calibri" pitchFamily="34" charset="0"/>
              </a:rPr>
              <a:t>контактної</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частини</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забезпечує</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формування</a:t>
            </a:r>
            <a:r>
              <a:rPr lang="ru-RU" sz="2200" dirty="0">
                <a:solidFill>
                  <a:schemeClr val="tx1"/>
                </a:solidFill>
                <a:latin typeface="Calibri" pitchFamily="34" charset="0"/>
                <a:cs typeface="Calibri" pitchFamily="34" charset="0"/>
              </a:rPr>
              <a:t> сигналу </a:t>
            </a:r>
            <a:r>
              <a:rPr lang="ru-RU" sz="2200" dirty="0" err="1">
                <a:solidFill>
                  <a:schemeClr val="tx1"/>
                </a:solidFill>
                <a:latin typeface="Calibri" pitchFamily="34" charset="0"/>
                <a:cs typeface="Calibri" pitchFamily="34" charset="0"/>
              </a:rPr>
              <a:t>відключення</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конвеєра</a:t>
            </a:r>
            <a:r>
              <a:rPr lang="ru-RU" sz="2200" dirty="0">
                <a:solidFill>
                  <a:schemeClr val="tx1"/>
                </a:solidFill>
                <a:latin typeface="Calibri" pitchFamily="34" charset="0"/>
                <a:cs typeface="Calibri" pitchFamily="34" charset="0"/>
              </a:rPr>
              <a:t> з </a:t>
            </a:r>
            <a:r>
              <a:rPr lang="ru-RU" sz="2200" dirty="0" err="1">
                <a:solidFill>
                  <a:schemeClr val="tx1"/>
                </a:solidFill>
                <a:latin typeface="Calibri" pitchFamily="34" charset="0"/>
                <a:cs typeface="Calibri" pitchFamily="34" charset="0"/>
              </a:rPr>
              <a:t>витримкою</a:t>
            </a:r>
            <a:r>
              <a:rPr lang="ru-RU" sz="2200" dirty="0">
                <a:solidFill>
                  <a:schemeClr val="tx1"/>
                </a:solidFill>
                <a:latin typeface="Calibri" pitchFamily="34" charset="0"/>
                <a:cs typeface="Calibri" pitchFamily="34" charset="0"/>
              </a:rPr>
              <a:t> часу, </a:t>
            </a:r>
            <a:r>
              <a:rPr lang="ru-RU" sz="2200" dirty="0" err="1">
                <a:solidFill>
                  <a:schemeClr val="tx1"/>
                </a:solidFill>
                <a:latin typeface="Calibri" pitchFamily="34" charset="0"/>
                <a:cs typeface="Calibri" pitchFamily="34" charset="0"/>
              </a:rPr>
              <a:t>що</a:t>
            </a:r>
            <a:r>
              <a:rPr lang="ru-RU" sz="2200" dirty="0">
                <a:solidFill>
                  <a:schemeClr val="tx1"/>
                </a:solidFill>
                <a:latin typeface="Calibri" pitchFamily="34" charset="0"/>
                <a:cs typeface="Calibri" pitchFamily="34" charset="0"/>
              </a:rPr>
              <a:t> </a:t>
            </a:r>
            <a:r>
              <a:rPr lang="ru-RU" sz="2200" dirty="0" err="1">
                <a:solidFill>
                  <a:schemeClr val="tx1"/>
                </a:solidFill>
                <a:latin typeface="Calibri" pitchFamily="34" charset="0"/>
                <a:cs typeface="Calibri" pitchFamily="34" charset="0"/>
              </a:rPr>
              <a:t>налаштовується</a:t>
            </a:r>
            <a:r>
              <a:rPr lang="ru-RU" sz="2200" dirty="0">
                <a:solidFill>
                  <a:schemeClr val="tx1"/>
                </a:solidFill>
                <a:latin typeface="Calibri" pitchFamily="34" charset="0"/>
                <a:cs typeface="Calibri" pitchFamily="34" charset="0"/>
              </a:rPr>
              <a:t> в межах 1-3 с в </a:t>
            </a:r>
            <a:r>
              <a:rPr lang="ru-RU" sz="2200" dirty="0" err="1">
                <a:solidFill>
                  <a:schemeClr val="tx1"/>
                </a:solidFill>
                <a:latin typeface="Calibri" pitchFamily="34" charset="0"/>
                <a:cs typeface="Calibri" pitchFamily="34" charset="0"/>
              </a:rPr>
              <a:t>блоці</a:t>
            </a:r>
            <a:r>
              <a:rPr lang="ru-RU" sz="2200" dirty="0">
                <a:solidFill>
                  <a:schemeClr val="tx1"/>
                </a:solidFill>
                <a:latin typeface="Calibri" pitchFamily="34" charset="0"/>
                <a:cs typeface="Calibri" pitchFamily="34" charset="0"/>
              </a:rPr>
              <a:t> </a:t>
            </a:r>
            <a:r>
              <a:rPr lang="ru-RU" sz="2200" dirty="0" err="1" smtClean="0">
                <a:solidFill>
                  <a:schemeClr val="tx1"/>
                </a:solidFill>
                <a:latin typeface="Calibri" pitchFamily="34" charset="0"/>
                <a:cs typeface="Calibri" pitchFamily="34" charset="0"/>
              </a:rPr>
              <a:t>заштибування</a:t>
            </a:r>
            <a:r>
              <a:rPr lang="ru-RU" sz="2200" dirty="0" smtClean="0">
                <a:solidFill>
                  <a:schemeClr val="tx1"/>
                </a:solidFill>
                <a:latin typeface="Calibri" pitchFamily="34" charset="0"/>
                <a:cs typeface="Calibri" pitchFamily="34" charset="0"/>
              </a:rPr>
              <a:t>.</a:t>
            </a:r>
            <a:endParaRPr lang="ru-RU" sz="2200" dirty="0">
              <a:solidFill>
                <a:schemeClr val="tx1"/>
              </a:solidFill>
              <a:latin typeface="Calibri" pitchFamily="34" charset="0"/>
              <a:cs typeface="Calibri" pitchFamily="34" charset="0"/>
            </a:endParaRPr>
          </a:p>
          <a:p>
            <a:endParaRPr lang="ru-RU" dirty="0">
              <a:solidFill>
                <a:schemeClr val="tx1"/>
              </a:solidFill>
            </a:endParaRPr>
          </a:p>
          <a:p>
            <a:endParaRPr lang="ru-RU" dirty="0">
              <a:solidFill>
                <a:schemeClr val="tx1"/>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8746" t="5385" r="38122" b="29433"/>
          <a:stretch/>
        </p:blipFill>
        <p:spPr bwMode="auto">
          <a:xfrm>
            <a:off x="6804248" y="1844824"/>
            <a:ext cx="1717707"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43455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8540" y="2564904"/>
            <a:ext cx="5745564"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251520" y="404664"/>
            <a:ext cx="8712968" cy="720080"/>
          </a:xfrm>
        </p:spPr>
        <p:txBody>
          <a:bodyPr/>
          <a:lstStyle/>
          <a:p>
            <a:r>
              <a:rPr lang="uk-UA" sz="4400" b="1" dirty="0" smtClean="0">
                <a:effectLst>
                  <a:outerShdw blurRad="38100" dist="38100" dir="2700000" algn="tl">
                    <a:srgbClr val="000000">
                      <a:alpha val="43137"/>
                    </a:srgbClr>
                  </a:outerShdw>
                </a:effectLst>
                <a:latin typeface="Calibri" pitchFamily="34" charset="0"/>
                <a:cs typeface="Calibri" pitchFamily="34" charset="0"/>
              </a:rPr>
              <a:t>Кабель тросовий вимикач КТВ -2</a:t>
            </a:r>
            <a:endParaRPr lang="ru-RU" sz="4400" b="1" dirty="0">
              <a:effectLst>
                <a:outerShdw blurRad="38100" dist="38100" dir="2700000" algn="tl">
                  <a:srgbClr val="000000">
                    <a:alpha val="43137"/>
                  </a:srgbClr>
                </a:outerShdw>
              </a:effectLst>
              <a:latin typeface="Calibri" pitchFamily="34" charset="0"/>
              <a:cs typeface="Calibri" pitchFamily="34" charset="0"/>
            </a:endParaRPr>
          </a:p>
        </p:txBody>
      </p:sp>
      <p:sp>
        <p:nvSpPr>
          <p:cNvPr id="3" name="Прямоугольник 2"/>
          <p:cNvSpPr/>
          <p:nvPr/>
        </p:nvSpPr>
        <p:spPr>
          <a:xfrm>
            <a:off x="523422" y="1052736"/>
            <a:ext cx="4536504" cy="5632311"/>
          </a:xfrm>
          <a:prstGeom prst="rect">
            <a:avLst/>
          </a:prstGeom>
        </p:spPr>
        <p:txBody>
          <a:bodyPr wrap="square">
            <a:spAutoFit/>
          </a:bodyPr>
          <a:lstStyle/>
          <a:p>
            <a:r>
              <a:rPr lang="ru-RU" dirty="0">
                <a:latin typeface="Calibri" pitchFamily="34" charset="0"/>
                <a:cs typeface="Calibri" pitchFamily="34" charset="0"/>
              </a:rPr>
              <a:t>При </a:t>
            </a:r>
            <a:r>
              <a:rPr lang="ru-RU" dirty="0" err="1">
                <a:latin typeface="Calibri" pitchFamily="34" charset="0"/>
                <a:cs typeface="Calibri" pitchFamily="34" charset="0"/>
              </a:rPr>
              <a:t>прокладанні</a:t>
            </a:r>
            <a:r>
              <a:rPr lang="ru-RU" dirty="0">
                <a:latin typeface="Calibri" pitchFamily="34" charset="0"/>
                <a:cs typeface="Calibri" pitchFamily="34" charset="0"/>
              </a:rPr>
              <a:t> </a:t>
            </a:r>
            <a:r>
              <a:rPr lang="ru-RU" dirty="0" err="1">
                <a:latin typeface="Calibri" pitchFamily="34" charset="0"/>
                <a:cs typeface="Calibri" pitchFamily="34" charset="0"/>
              </a:rPr>
              <a:t>ланцюгів</a:t>
            </a:r>
            <a:r>
              <a:rPr lang="ru-RU" dirty="0">
                <a:latin typeface="Calibri" pitchFamily="34" charset="0"/>
                <a:cs typeface="Calibri" pitchFamily="34" charset="0"/>
              </a:rPr>
              <a:t> </a:t>
            </a:r>
            <a:r>
              <a:rPr lang="ru-RU" dirty="0" err="1">
                <a:latin typeface="Calibri" pitchFamily="34" charset="0"/>
                <a:cs typeface="Calibri" pitchFamily="34" charset="0"/>
              </a:rPr>
              <a:t>керування</a:t>
            </a:r>
            <a:r>
              <a:rPr lang="ru-RU" dirty="0">
                <a:latin typeface="Calibri" pitchFamily="34" charset="0"/>
                <a:cs typeface="Calibri" pitchFamily="34" charset="0"/>
              </a:rPr>
              <a:t> в </a:t>
            </a:r>
            <a:r>
              <a:rPr lang="ru-RU" dirty="0" err="1">
                <a:latin typeface="Calibri" pitchFamily="34" charset="0"/>
                <a:cs typeface="Calibri" pitchFamily="34" charset="0"/>
              </a:rPr>
              <a:t>кабелі</a:t>
            </a:r>
            <a:r>
              <a:rPr lang="ru-RU" dirty="0">
                <a:latin typeface="Calibri" pitchFamily="34" charset="0"/>
                <a:cs typeface="Calibri" pitchFamily="34" charset="0"/>
              </a:rPr>
              <a:t> для </a:t>
            </a:r>
            <a:r>
              <a:rPr lang="ru-RU" dirty="0" err="1">
                <a:latin typeface="Calibri" pitchFamily="34" charset="0"/>
                <a:cs typeface="Calibri" pitchFamily="34" charset="0"/>
              </a:rPr>
              <a:t>екстреного</a:t>
            </a:r>
            <a:r>
              <a:rPr lang="ru-RU" dirty="0">
                <a:latin typeface="Calibri" pitchFamily="34" charset="0"/>
                <a:cs typeface="Calibri" pitchFamily="34" charset="0"/>
              </a:rPr>
              <a:t> </a:t>
            </a:r>
            <a:r>
              <a:rPr lang="ru-RU" dirty="0" err="1">
                <a:latin typeface="Calibri" pitchFamily="34" charset="0"/>
                <a:cs typeface="Calibri" pitchFamily="34" charset="0"/>
              </a:rPr>
              <a:t>припинення</a:t>
            </a:r>
            <a:r>
              <a:rPr lang="ru-RU" dirty="0">
                <a:latin typeface="Calibri" pitchFamily="34" charset="0"/>
                <a:cs typeface="Calibri" pitchFamily="34" charset="0"/>
              </a:rPr>
              <a:t> пуску та </a:t>
            </a:r>
            <a:r>
              <a:rPr lang="ru-RU" dirty="0" err="1">
                <a:latin typeface="Calibri" pitchFamily="34" charset="0"/>
                <a:cs typeface="Calibri" pitchFamily="34" charset="0"/>
              </a:rPr>
              <a:t>аварійної</a:t>
            </a:r>
            <a:r>
              <a:rPr lang="ru-RU" dirty="0">
                <a:latin typeface="Calibri" pitchFamily="34" charset="0"/>
                <a:cs typeface="Calibri" pitchFamily="34" charset="0"/>
              </a:rPr>
              <a:t> </a:t>
            </a:r>
            <a:r>
              <a:rPr lang="ru-RU" dirty="0" err="1">
                <a:latin typeface="Calibri" pitchFamily="34" charset="0"/>
                <a:cs typeface="Calibri" pitchFamily="34" charset="0"/>
              </a:rPr>
              <a:t>зупинки</a:t>
            </a:r>
            <a:r>
              <a:rPr lang="ru-RU" dirty="0">
                <a:latin typeface="Calibri" pitchFamily="34" charset="0"/>
                <a:cs typeface="Calibri" pitchFamily="34" charset="0"/>
              </a:rPr>
              <a:t> </a:t>
            </a:r>
            <a:r>
              <a:rPr lang="ru-RU" dirty="0" err="1">
                <a:latin typeface="Calibri" pitchFamily="34" charset="0"/>
                <a:cs typeface="Calibri" pitchFamily="34" charset="0"/>
              </a:rPr>
              <a:t>використовуються</a:t>
            </a:r>
            <a:r>
              <a:rPr lang="ru-RU" dirty="0">
                <a:latin typeface="Calibri" pitchFamily="34" charset="0"/>
                <a:cs typeface="Calibri" pitchFamily="34" charset="0"/>
              </a:rPr>
              <a:t> кабель - </a:t>
            </a:r>
            <a:r>
              <a:rPr lang="ru-RU" dirty="0" err="1">
                <a:latin typeface="Calibri" pitchFamily="34" charset="0"/>
                <a:cs typeface="Calibri" pitchFamily="34" charset="0"/>
              </a:rPr>
              <a:t>тросові</a:t>
            </a:r>
            <a:r>
              <a:rPr lang="ru-RU" dirty="0">
                <a:latin typeface="Calibri" pitchFamily="34" charset="0"/>
                <a:cs typeface="Calibri" pitchFamily="34" charset="0"/>
              </a:rPr>
              <a:t> </a:t>
            </a:r>
            <a:r>
              <a:rPr lang="ru-RU" dirty="0" err="1" smtClean="0">
                <a:latin typeface="Calibri" pitchFamily="34" charset="0"/>
                <a:cs typeface="Calibri" pitchFamily="34" charset="0"/>
              </a:rPr>
              <a:t>вимикачі</a:t>
            </a:r>
            <a:r>
              <a:rPr lang="ru-RU" dirty="0" smtClean="0">
                <a:latin typeface="Calibri" pitchFamily="34" charset="0"/>
                <a:cs typeface="Calibri" pitchFamily="34" charset="0"/>
              </a:rPr>
              <a:t> КТВ -2, </a:t>
            </a:r>
            <a:r>
              <a:rPr lang="ru-RU" dirty="0" err="1">
                <a:latin typeface="Calibri" pitchFamily="34" charset="0"/>
                <a:cs typeface="Calibri" pitchFamily="34" charset="0"/>
              </a:rPr>
              <a:t>розташовані</a:t>
            </a:r>
            <a:r>
              <a:rPr lang="ru-RU" dirty="0">
                <a:latin typeface="Calibri" pitchFamily="34" charset="0"/>
                <a:cs typeface="Calibri" pitchFamily="34" charset="0"/>
              </a:rPr>
              <a:t> по </a:t>
            </a:r>
            <a:r>
              <a:rPr lang="ru-RU" dirty="0" err="1">
                <a:latin typeface="Calibri" pitchFamily="34" charset="0"/>
                <a:cs typeface="Calibri" pitchFamily="34" charset="0"/>
              </a:rPr>
              <a:t>довжині</a:t>
            </a:r>
            <a:r>
              <a:rPr lang="ru-RU" dirty="0">
                <a:latin typeface="Calibri" pitchFamily="34" charset="0"/>
                <a:cs typeface="Calibri" pitchFamily="34" charset="0"/>
              </a:rPr>
              <a:t> </a:t>
            </a:r>
            <a:r>
              <a:rPr lang="ru-RU" dirty="0" err="1">
                <a:latin typeface="Calibri" pitchFamily="34" charset="0"/>
                <a:cs typeface="Calibri" pitchFamily="34" charset="0"/>
              </a:rPr>
              <a:t>конвеєра</a:t>
            </a:r>
            <a:r>
              <a:rPr lang="ru-RU" dirty="0">
                <a:latin typeface="Calibri" pitchFamily="34" charset="0"/>
                <a:cs typeface="Calibri" pitchFamily="34" charset="0"/>
              </a:rPr>
              <a:t> з боку проходу людей через 50-70м та </a:t>
            </a:r>
            <a:r>
              <a:rPr lang="ru-RU" dirty="0" err="1">
                <a:latin typeface="Calibri" pitchFamily="34" charset="0"/>
                <a:cs typeface="Calibri" pitchFamily="34" charset="0"/>
              </a:rPr>
              <a:t>з'єднання</a:t>
            </a:r>
            <a:r>
              <a:rPr lang="ru-RU" dirty="0">
                <a:latin typeface="Calibri" pitchFamily="34" charset="0"/>
                <a:cs typeface="Calibri" pitchFamily="34" charset="0"/>
              </a:rPr>
              <a:t> </a:t>
            </a:r>
            <a:r>
              <a:rPr lang="ru-RU" dirty="0" err="1">
                <a:latin typeface="Calibri" pitchFamily="34" charset="0"/>
                <a:cs typeface="Calibri" pitchFamily="34" charset="0"/>
              </a:rPr>
              <a:t>між</a:t>
            </a:r>
            <a:r>
              <a:rPr lang="ru-RU" dirty="0">
                <a:latin typeface="Calibri" pitchFamily="34" charset="0"/>
                <a:cs typeface="Calibri" pitchFamily="34" charset="0"/>
              </a:rPr>
              <a:t> собою та блоком </a:t>
            </a:r>
            <a:r>
              <a:rPr lang="ru-RU" dirty="0" err="1">
                <a:latin typeface="Calibri" pitchFamily="34" charset="0"/>
                <a:cs typeface="Calibri" pitchFamily="34" charset="0"/>
              </a:rPr>
              <a:t>керування</a:t>
            </a:r>
            <a:r>
              <a:rPr lang="ru-RU" dirty="0">
                <a:latin typeface="Calibri" pitchFamily="34" charset="0"/>
                <a:cs typeface="Calibri" pitchFamily="34" charset="0"/>
              </a:rPr>
              <a:t> за </a:t>
            </a:r>
            <a:r>
              <a:rPr lang="ru-RU" dirty="0" err="1">
                <a:latin typeface="Calibri" pitchFamily="34" charset="0"/>
                <a:cs typeface="Calibri" pitchFamily="34" charset="0"/>
              </a:rPr>
              <a:t>допомогою</a:t>
            </a:r>
            <a:r>
              <a:rPr lang="ru-RU" dirty="0">
                <a:latin typeface="Calibri" pitchFamily="34" charset="0"/>
                <a:cs typeface="Calibri" pitchFamily="34" charset="0"/>
              </a:rPr>
              <a:t> </a:t>
            </a:r>
            <a:r>
              <a:rPr lang="ru-RU" dirty="0" err="1">
                <a:latin typeface="Calibri" pitchFamily="34" charset="0"/>
                <a:cs typeface="Calibri" pitchFamily="34" charset="0"/>
              </a:rPr>
              <a:t>додаткового</a:t>
            </a:r>
            <a:r>
              <a:rPr lang="ru-RU" dirty="0">
                <a:latin typeface="Calibri" pitchFamily="34" charset="0"/>
                <a:cs typeface="Calibri" pitchFamily="34" charset="0"/>
              </a:rPr>
              <a:t> телефонного кабелю. </a:t>
            </a:r>
          </a:p>
          <a:p>
            <a:r>
              <a:rPr lang="ru-RU" dirty="0">
                <a:latin typeface="Calibri" pitchFamily="34" charset="0"/>
                <a:cs typeface="Calibri" pitchFamily="34" charset="0"/>
              </a:rPr>
              <a:t>Жили телефонного кабелю </a:t>
            </a:r>
            <a:r>
              <a:rPr lang="ru-RU" dirty="0" err="1">
                <a:latin typeface="Calibri" pitchFamily="34" charset="0"/>
                <a:cs typeface="Calibri" pitchFamily="34" charset="0"/>
              </a:rPr>
              <a:t>замикають</a:t>
            </a:r>
            <a:r>
              <a:rPr lang="ru-RU" dirty="0">
                <a:latin typeface="Calibri" pitchFamily="34" charset="0"/>
                <a:cs typeface="Calibri" pitchFamily="34" charset="0"/>
              </a:rPr>
              <a:t> </a:t>
            </a:r>
            <a:r>
              <a:rPr lang="ru-RU" dirty="0" err="1">
                <a:latin typeface="Calibri" pitchFamily="34" charset="0"/>
                <a:cs typeface="Calibri" pitchFamily="34" charset="0"/>
              </a:rPr>
              <a:t>ланцюг</a:t>
            </a:r>
            <a:r>
              <a:rPr lang="ru-RU" dirty="0">
                <a:latin typeface="Calibri" pitchFamily="34" charset="0"/>
                <a:cs typeface="Calibri" pitchFamily="34" charset="0"/>
              </a:rPr>
              <a:t> </a:t>
            </a:r>
            <a:r>
              <a:rPr lang="ru-RU" dirty="0" err="1">
                <a:latin typeface="Calibri" pitchFamily="34" charset="0"/>
                <a:cs typeface="Calibri" pitchFamily="34" charset="0"/>
              </a:rPr>
              <a:t>живлення</a:t>
            </a:r>
            <a:r>
              <a:rPr lang="ru-RU" dirty="0">
                <a:latin typeface="Calibri" pitchFamily="34" charset="0"/>
                <a:cs typeface="Calibri" pitchFamily="34" charset="0"/>
              </a:rPr>
              <a:t> блоку </a:t>
            </a:r>
            <a:r>
              <a:rPr lang="ru-RU" dirty="0" err="1">
                <a:latin typeface="Calibri" pitchFamily="34" charset="0"/>
                <a:cs typeface="Calibri" pitchFamily="34" charset="0"/>
              </a:rPr>
              <a:t>управління</a:t>
            </a:r>
            <a:r>
              <a:rPr lang="ru-RU" dirty="0">
                <a:latin typeface="Calibri" pitchFamily="34" charset="0"/>
                <a:cs typeface="Calibri" pitchFamily="34" charset="0"/>
              </a:rPr>
              <a:t>. А </a:t>
            </a:r>
            <a:r>
              <a:rPr lang="ru-RU" dirty="0" smtClean="0">
                <a:latin typeface="Calibri" pitchFamily="34" charset="0"/>
                <a:cs typeface="Calibri" pitchFamily="34" charset="0"/>
              </a:rPr>
              <a:t>трос служить </a:t>
            </a:r>
            <a:r>
              <a:rPr lang="ru-RU" dirty="0">
                <a:latin typeface="Calibri" pitchFamily="34" charset="0"/>
                <a:cs typeface="Calibri" pitchFamily="34" charset="0"/>
              </a:rPr>
              <a:t>як </a:t>
            </a:r>
            <a:r>
              <a:rPr lang="ru-RU" dirty="0" err="1">
                <a:latin typeface="Calibri" pitchFamily="34" charset="0"/>
                <a:cs typeface="Calibri" pitchFamily="34" charset="0"/>
              </a:rPr>
              <a:t>тяговий</a:t>
            </a:r>
            <a:r>
              <a:rPr lang="ru-RU" dirty="0">
                <a:latin typeface="Calibri" pitchFamily="34" charset="0"/>
                <a:cs typeface="Calibri" pitchFamily="34" charset="0"/>
              </a:rPr>
              <a:t> орган, за </a:t>
            </a:r>
            <a:r>
              <a:rPr lang="ru-RU" dirty="0" err="1">
                <a:latin typeface="Calibri" pitchFamily="34" charset="0"/>
                <a:cs typeface="Calibri" pitchFamily="34" charset="0"/>
              </a:rPr>
              <a:t>допомогою</a:t>
            </a:r>
            <a:r>
              <a:rPr lang="ru-RU" dirty="0">
                <a:latin typeface="Calibri" pitchFamily="34" charset="0"/>
                <a:cs typeface="Calibri" pitchFamily="34" charset="0"/>
              </a:rPr>
              <a:t> </a:t>
            </a:r>
            <a:r>
              <a:rPr lang="ru-RU" dirty="0" err="1">
                <a:latin typeface="Calibri" pitchFamily="34" charset="0"/>
                <a:cs typeface="Calibri" pitchFamily="34" charset="0"/>
              </a:rPr>
              <a:t>якого</a:t>
            </a:r>
            <a:r>
              <a:rPr lang="ru-RU" dirty="0">
                <a:latin typeface="Calibri" pitchFamily="34" charset="0"/>
                <a:cs typeface="Calibri" pitchFamily="34" charset="0"/>
              </a:rPr>
              <a:t> </a:t>
            </a:r>
            <a:r>
              <a:rPr lang="ru-RU" dirty="0" err="1">
                <a:latin typeface="Calibri" pitchFamily="34" charset="0"/>
                <a:cs typeface="Calibri" pitchFamily="34" charset="0"/>
              </a:rPr>
              <a:t>здійснюється</a:t>
            </a:r>
            <a:r>
              <a:rPr lang="ru-RU" dirty="0">
                <a:latin typeface="Calibri" pitchFamily="34" charset="0"/>
                <a:cs typeface="Calibri" pitchFamily="34" charset="0"/>
              </a:rPr>
              <a:t> </a:t>
            </a:r>
            <a:r>
              <a:rPr lang="ru-RU" dirty="0" err="1">
                <a:latin typeface="Calibri" pitchFamily="34" charset="0"/>
                <a:cs typeface="Calibri" pitchFamily="34" charset="0"/>
              </a:rPr>
              <a:t>вплив</a:t>
            </a:r>
            <a:r>
              <a:rPr lang="ru-RU" dirty="0">
                <a:latin typeface="Calibri" pitchFamily="34" charset="0"/>
                <a:cs typeface="Calibri" pitchFamily="34" charset="0"/>
              </a:rPr>
              <a:t> на </a:t>
            </a:r>
            <a:r>
              <a:rPr lang="ru-RU" dirty="0" err="1">
                <a:latin typeface="Calibri" pitchFamily="34" charset="0"/>
                <a:cs typeface="Calibri" pitchFamily="34" charset="0"/>
              </a:rPr>
              <a:t>вимикач</a:t>
            </a:r>
            <a:r>
              <a:rPr lang="ru-RU" dirty="0">
                <a:latin typeface="Calibri" pitchFamily="34" charset="0"/>
                <a:cs typeface="Calibri" pitchFamily="34" charset="0"/>
              </a:rPr>
              <a:t>. </a:t>
            </a:r>
          </a:p>
          <a:p>
            <a:r>
              <a:rPr lang="ru-RU" dirty="0">
                <a:latin typeface="Calibri" pitchFamily="34" charset="0"/>
                <a:cs typeface="Calibri" pitchFamily="34" charset="0"/>
              </a:rPr>
              <a:t>На арочному </a:t>
            </a:r>
            <a:r>
              <a:rPr lang="ru-RU" dirty="0" err="1">
                <a:latin typeface="Calibri" pitchFamily="34" charset="0"/>
                <a:cs typeface="Calibri" pitchFamily="34" charset="0"/>
              </a:rPr>
              <a:t>кріпленні</a:t>
            </a:r>
            <a:r>
              <a:rPr lang="ru-RU" dirty="0">
                <a:latin typeface="Calibri" pitchFamily="34" charset="0"/>
                <a:cs typeface="Calibri" pitchFamily="34" charset="0"/>
              </a:rPr>
              <a:t> на </a:t>
            </a:r>
            <a:r>
              <a:rPr lang="ru-RU" dirty="0" err="1">
                <a:latin typeface="Calibri" pitchFamily="34" charset="0"/>
                <a:cs typeface="Calibri" pitchFamily="34" charset="0"/>
              </a:rPr>
              <a:t>відстані</a:t>
            </a:r>
            <a:r>
              <a:rPr lang="ru-RU" dirty="0">
                <a:latin typeface="Calibri" pitchFamily="34" charset="0"/>
                <a:cs typeface="Calibri" pitchFamily="34" charset="0"/>
              </a:rPr>
              <a:t> З м. один </a:t>
            </a:r>
            <a:r>
              <a:rPr lang="ru-RU" dirty="0" err="1">
                <a:latin typeface="Calibri" pitchFamily="34" charset="0"/>
                <a:cs typeface="Calibri" pitchFamily="34" charset="0"/>
              </a:rPr>
              <a:t>від</a:t>
            </a:r>
            <a:r>
              <a:rPr lang="ru-RU" dirty="0">
                <a:latin typeface="Calibri" pitchFamily="34" charset="0"/>
                <a:cs typeface="Calibri" pitchFamily="34" charset="0"/>
              </a:rPr>
              <a:t> одного </a:t>
            </a:r>
            <a:r>
              <a:rPr lang="ru-RU" dirty="0" err="1">
                <a:latin typeface="Calibri" pitchFamily="34" charset="0"/>
                <a:cs typeface="Calibri" pitchFamily="34" charset="0"/>
              </a:rPr>
              <a:t>встановлюють</a:t>
            </a:r>
            <a:r>
              <a:rPr lang="ru-RU" dirty="0">
                <a:latin typeface="Calibri" pitchFamily="34" charset="0"/>
                <a:cs typeface="Calibri" pitchFamily="34" charset="0"/>
              </a:rPr>
              <a:t> </a:t>
            </a:r>
            <a:r>
              <a:rPr lang="ru-RU" dirty="0" err="1">
                <a:latin typeface="Calibri" pitchFamily="34" charset="0"/>
                <a:cs typeface="Calibri" pitchFamily="34" charset="0"/>
              </a:rPr>
              <a:t>підвіски</a:t>
            </a:r>
            <a:r>
              <a:rPr lang="ru-RU" dirty="0">
                <a:latin typeface="Calibri" pitchFamily="34" charset="0"/>
                <a:cs typeface="Calibri" pitchFamily="34" charset="0"/>
              </a:rPr>
              <a:t>, </a:t>
            </a:r>
            <a:r>
              <a:rPr lang="ru-RU" dirty="0" err="1">
                <a:latin typeface="Calibri" pitchFamily="34" charset="0"/>
                <a:cs typeface="Calibri" pitchFamily="34" charset="0"/>
              </a:rPr>
              <a:t>що</a:t>
            </a:r>
            <a:r>
              <a:rPr lang="ru-RU" dirty="0">
                <a:latin typeface="Calibri" pitchFamily="34" charset="0"/>
                <a:cs typeface="Calibri" pitchFamily="34" charset="0"/>
              </a:rPr>
              <a:t> </a:t>
            </a:r>
            <a:r>
              <a:rPr lang="ru-RU" dirty="0" err="1">
                <a:latin typeface="Calibri" pitchFamily="34" charset="0"/>
                <a:cs typeface="Calibri" pitchFamily="34" charset="0"/>
              </a:rPr>
              <a:t>утримують</a:t>
            </a:r>
            <a:r>
              <a:rPr lang="ru-RU" dirty="0">
                <a:latin typeface="Calibri" pitchFamily="34" charset="0"/>
                <a:cs typeface="Calibri" pitchFamily="34" charset="0"/>
              </a:rPr>
              <a:t> кабель, трос </a:t>
            </a:r>
            <a:r>
              <a:rPr lang="ru-RU" dirty="0" err="1">
                <a:latin typeface="Calibri" pitchFamily="34" charset="0"/>
                <a:cs typeface="Calibri" pitchFamily="34" charset="0"/>
              </a:rPr>
              <a:t>або</a:t>
            </a:r>
            <a:r>
              <a:rPr lang="ru-RU" dirty="0">
                <a:latin typeface="Calibri" pitchFamily="34" charset="0"/>
                <a:cs typeface="Calibri" pitchFamily="34" charset="0"/>
              </a:rPr>
              <a:t> </a:t>
            </a:r>
            <a:r>
              <a:rPr lang="ru-RU" dirty="0" err="1">
                <a:latin typeface="Calibri" pitchFamily="34" charset="0"/>
                <a:cs typeface="Calibri" pitchFamily="34" charset="0"/>
              </a:rPr>
              <a:t>сталеву</a:t>
            </a:r>
            <a:r>
              <a:rPr lang="ru-RU" dirty="0">
                <a:latin typeface="Calibri" pitchFamily="34" charset="0"/>
                <a:cs typeface="Calibri" pitchFamily="34" charset="0"/>
              </a:rPr>
              <a:t> тягу. </a:t>
            </a:r>
          </a:p>
          <a:p>
            <a:r>
              <a:rPr lang="ru-RU" dirty="0" err="1">
                <a:latin typeface="Calibri" pitchFamily="34" charset="0"/>
                <a:cs typeface="Calibri" pitchFamily="34" charset="0"/>
              </a:rPr>
              <a:t>Апаратуру</a:t>
            </a:r>
            <a:r>
              <a:rPr lang="ru-RU" dirty="0">
                <a:latin typeface="Calibri" pitchFamily="34" charset="0"/>
                <a:cs typeface="Calibri" pitchFamily="34" charset="0"/>
              </a:rPr>
              <a:t> </a:t>
            </a:r>
            <a:r>
              <a:rPr lang="ru-RU" dirty="0" err="1">
                <a:latin typeface="Calibri" pitchFamily="34" charset="0"/>
                <a:cs typeface="Calibri" pitchFamily="34" charset="0"/>
              </a:rPr>
              <a:t>встановлюють</a:t>
            </a:r>
            <a:r>
              <a:rPr lang="ru-RU" dirty="0">
                <a:latin typeface="Calibri" pitchFamily="34" charset="0"/>
                <a:cs typeface="Calibri" pitchFamily="34" charset="0"/>
              </a:rPr>
              <a:t> на </a:t>
            </a:r>
            <a:r>
              <a:rPr lang="ru-RU" dirty="0" err="1">
                <a:latin typeface="Calibri" pitchFamily="34" charset="0"/>
                <a:cs typeface="Calibri" pitchFamily="34" charset="0"/>
              </a:rPr>
              <a:t>відстані</a:t>
            </a:r>
            <a:r>
              <a:rPr lang="ru-RU" dirty="0">
                <a:latin typeface="Calibri" pitchFamily="34" charset="0"/>
                <a:cs typeface="Calibri" pitchFamily="34" charset="0"/>
              </a:rPr>
              <a:t> не </a:t>
            </a:r>
            <a:r>
              <a:rPr lang="ru-RU" dirty="0" err="1">
                <a:latin typeface="Calibri" pitchFamily="34" charset="0"/>
                <a:cs typeface="Calibri" pitchFamily="34" charset="0"/>
              </a:rPr>
              <a:t>менше</a:t>
            </a:r>
            <a:r>
              <a:rPr lang="ru-RU" dirty="0">
                <a:latin typeface="Calibri" pitchFamily="34" charset="0"/>
                <a:cs typeface="Calibri" pitchFamily="34" charset="0"/>
              </a:rPr>
              <a:t> 0,7 м </a:t>
            </a:r>
            <a:r>
              <a:rPr lang="ru-RU" dirty="0" err="1">
                <a:latin typeface="Calibri" pitchFamily="34" charset="0"/>
                <a:cs typeface="Calibri" pitchFamily="34" charset="0"/>
              </a:rPr>
              <a:t>від</a:t>
            </a:r>
            <a:r>
              <a:rPr lang="ru-RU" dirty="0">
                <a:latin typeface="Calibri" pitchFamily="34" charset="0"/>
                <a:cs typeface="Calibri" pitchFamily="34" charset="0"/>
              </a:rPr>
              <a:t> </a:t>
            </a:r>
            <a:r>
              <a:rPr lang="ru-RU" dirty="0" err="1">
                <a:latin typeface="Calibri" pitchFamily="34" charset="0"/>
                <a:cs typeface="Calibri" pitchFamily="34" charset="0"/>
              </a:rPr>
              <a:t>конвеєра</a:t>
            </a:r>
            <a:r>
              <a:rPr lang="ru-RU" dirty="0">
                <a:latin typeface="Calibri" pitchFamily="34" charset="0"/>
                <a:cs typeface="Calibri" pitchFamily="34" charset="0"/>
              </a:rPr>
              <a:t> </a:t>
            </a:r>
            <a:r>
              <a:rPr lang="ru-RU" dirty="0" smtClean="0">
                <a:latin typeface="Calibri" pitchFamily="34" charset="0"/>
                <a:cs typeface="Calibri" pitchFamily="34" charset="0"/>
              </a:rPr>
              <a:t>так</a:t>
            </a:r>
            <a:r>
              <a:rPr lang="ru-RU" dirty="0">
                <a:latin typeface="Calibri" pitchFamily="34" charset="0"/>
                <a:cs typeface="Calibri" pitchFamily="34" charset="0"/>
              </a:rPr>
              <a:t>, </a:t>
            </a:r>
            <a:r>
              <a:rPr lang="ru-RU" dirty="0" err="1">
                <a:latin typeface="Calibri" pitchFamily="34" charset="0"/>
                <a:cs typeface="Calibri" pitchFamily="34" charset="0"/>
              </a:rPr>
              <a:t>щоб</a:t>
            </a:r>
            <a:r>
              <a:rPr lang="ru-RU" dirty="0">
                <a:latin typeface="Calibri" pitchFamily="34" charset="0"/>
                <a:cs typeface="Calibri" pitchFamily="34" charset="0"/>
              </a:rPr>
              <a:t> </a:t>
            </a:r>
            <a:r>
              <a:rPr lang="ru-RU" dirty="0" err="1">
                <a:latin typeface="Calibri" pitchFamily="34" charset="0"/>
                <a:cs typeface="Calibri" pitchFamily="34" charset="0"/>
              </a:rPr>
              <a:t>забезпечувався</a:t>
            </a:r>
            <a:r>
              <a:rPr lang="ru-RU" dirty="0">
                <a:latin typeface="Calibri" pitchFamily="34" charset="0"/>
                <a:cs typeface="Calibri" pitchFamily="34" charset="0"/>
              </a:rPr>
              <a:t> </a:t>
            </a:r>
            <a:r>
              <a:rPr lang="ru-RU" dirty="0" err="1">
                <a:latin typeface="Calibri" pitchFamily="34" charset="0"/>
                <a:cs typeface="Calibri" pitchFamily="34" charset="0"/>
              </a:rPr>
              <a:t>вільний</a:t>
            </a:r>
            <a:r>
              <a:rPr lang="ru-RU" dirty="0">
                <a:latin typeface="Calibri" pitchFamily="34" charset="0"/>
                <a:cs typeface="Calibri" pitchFamily="34" charset="0"/>
              </a:rPr>
              <a:t> доступ при </a:t>
            </a:r>
            <a:r>
              <a:rPr lang="ru-RU" dirty="0" err="1">
                <a:latin typeface="Calibri" pitchFamily="34" charset="0"/>
                <a:cs typeface="Calibri" pitchFamily="34" charset="0"/>
              </a:rPr>
              <a:t>монтажі</a:t>
            </a:r>
            <a:r>
              <a:rPr lang="ru-RU" dirty="0">
                <a:latin typeface="Calibri" pitchFamily="34" charset="0"/>
                <a:cs typeface="Calibri" pitchFamily="34" charset="0"/>
              </a:rPr>
              <a:t> та </a:t>
            </a:r>
            <a:r>
              <a:rPr lang="ru-RU" dirty="0" err="1">
                <a:latin typeface="Calibri" pitchFamily="34" charset="0"/>
                <a:cs typeface="Calibri" pitchFamily="34" charset="0"/>
              </a:rPr>
              <a:t>експлуатації</a:t>
            </a:r>
            <a:r>
              <a:rPr lang="ru-RU" dirty="0">
                <a:latin typeface="Calibri" pitchFamily="34" charset="0"/>
                <a:cs typeface="Calibri" pitchFamily="34" charset="0"/>
              </a:rPr>
              <a:t>. </a:t>
            </a:r>
            <a:r>
              <a:rPr lang="ru-RU" dirty="0" err="1">
                <a:latin typeface="Calibri" pitchFamily="34" charset="0"/>
                <a:cs typeface="Calibri" pitchFamily="34" charset="0"/>
              </a:rPr>
              <a:t>Після</a:t>
            </a:r>
            <a:r>
              <a:rPr lang="ru-RU" dirty="0">
                <a:latin typeface="Calibri" pitchFamily="34" charset="0"/>
                <a:cs typeface="Calibri" pitchFamily="34" charset="0"/>
              </a:rPr>
              <a:t> </a:t>
            </a:r>
            <a:r>
              <a:rPr lang="ru-RU" dirty="0" err="1">
                <a:latin typeface="Calibri" pitchFamily="34" charset="0"/>
                <a:cs typeface="Calibri" pitchFamily="34" charset="0"/>
              </a:rPr>
              <a:t>встановлення</a:t>
            </a:r>
            <a:r>
              <a:rPr lang="ru-RU" dirty="0">
                <a:latin typeface="Calibri" pitchFamily="34" charset="0"/>
                <a:cs typeface="Calibri" pitchFamily="34" charset="0"/>
              </a:rPr>
              <a:t> </a:t>
            </a:r>
            <a:r>
              <a:rPr lang="ru-RU" dirty="0" err="1">
                <a:latin typeface="Calibri" pitchFamily="34" charset="0"/>
                <a:cs typeface="Calibri" pitchFamily="34" charset="0"/>
              </a:rPr>
              <a:t>апарати</a:t>
            </a:r>
            <a:r>
              <a:rPr lang="ru-RU" dirty="0">
                <a:latin typeface="Calibri" pitchFamily="34" charset="0"/>
                <a:cs typeface="Calibri" pitchFamily="34" charset="0"/>
              </a:rPr>
              <a:t> </a:t>
            </a:r>
            <a:r>
              <a:rPr lang="ru-RU" dirty="0" err="1">
                <a:latin typeface="Calibri" pitchFamily="34" charset="0"/>
                <a:cs typeface="Calibri" pitchFamily="34" charset="0"/>
              </a:rPr>
              <a:t>заземлюють</a:t>
            </a:r>
            <a:r>
              <a:rPr lang="ru-RU" dirty="0">
                <a:latin typeface="Calibri" pitchFamily="34" charset="0"/>
                <a:cs typeface="Calibri" pitchFamily="34" charset="0"/>
              </a:rPr>
              <a:t>. </a:t>
            </a:r>
          </a:p>
        </p:txBody>
      </p:sp>
    </p:spTree>
    <p:extLst>
      <p:ext uri="{BB962C8B-B14F-4D97-AF65-F5344CB8AC3E}">
        <p14:creationId xmlns:p14="http://schemas.microsoft.com/office/powerpoint/2010/main" val="9670858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4302" y="707503"/>
            <a:ext cx="8466170" cy="2308324"/>
          </a:xfrm>
          <a:prstGeom prst="rect">
            <a:avLst/>
          </a:prstGeom>
          <a:noFill/>
        </p:spPr>
        <p:txBody>
          <a:bodyPr wrap="square" rtlCol="0">
            <a:spAutoFit/>
          </a:bodyPr>
          <a:lstStyle/>
          <a:p>
            <a:pPr defTabSz="914400"/>
            <a:r>
              <a:rPr lang="uk-UA" sz="2400" dirty="0">
                <a:solidFill>
                  <a:prstClr val="black"/>
                </a:solidFill>
              </a:rPr>
              <a:t/>
            </a:r>
            <a:br>
              <a:rPr lang="uk-UA" sz="2400" dirty="0">
                <a:solidFill>
                  <a:prstClr val="black"/>
                </a:solidFill>
              </a:rPr>
            </a:br>
            <a:r>
              <a:rPr lang="uk-UA" sz="2400" dirty="0">
                <a:solidFill>
                  <a:prstClr val="black"/>
                </a:solidFill>
              </a:rPr>
              <a:t>Призначений для подачі звукових сигналів в пристроях автоматизації конвеєрних ліній, стволової сигналізації, в схемах сигналізації на підземних навантажувальних і розвантажувальних пунктах.</a:t>
            </a:r>
            <a:endParaRPr lang="ru-RU" sz="2400" dirty="0">
              <a:solidFill>
                <a:prstClr val="black"/>
              </a:solidFill>
            </a:endParaRPr>
          </a:p>
        </p:txBody>
      </p:sp>
      <p:pic>
        <p:nvPicPr>
          <p:cNvPr id="3" name="Picture 4" descr="DSC00664"/>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14535" r="13432"/>
          <a:stretch/>
        </p:blipFill>
        <p:spPr bwMode="auto">
          <a:xfrm>
            <a:off x="1280160" y="3162232"/>
            <a:ext cx="2956560" cy="3229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0" y="476671"/>
            <a:ext cx="8964488" cy="523220"/>
          </a:xfrm>
          <a:prstGeom prst="rect">
            <a:avLst/>
          </a:prstGeom>
        </p:spPr>
        <p:txBody>
          <a:bodyPr wrap="square">
            <a:spAutoFit/>
          </a:bodyPr>
          <a:lstStyle/>
          <a:p>
            <a:pPr algn="ctr" defTabSz="914400"/>
            <a:r>
              <a:rPr lang="uk-UA" sz="2800" b="1" dirty="0" smtClean="0">
                <a:solidFill>
                  <a:srgbClr val="1F497D"/>
                </a:solidFill>
                <a:effectLst>
                  <a:outerShdw blurRad="53975" dist="22860" dir="5400000" algn="tl" rotWithShape="0">
                    <a:srgbClr val="000000">
                      <a:alpha val="55000"/>
                    </a:srgbClr>
                  </a:outerShdw>
                </a:effectLst>
              </a:rPr>
              <a:t>Сигналізатор </a:t>
            </a:r>
            <a:r>
              <a:rPr lang="uk-UA" sz="2800" b="1" dirty="0">
                <a:solidFill>
                  <a:srgbClr val="1F497D"/>
                </a:solidFill>
                <a:effectLst>
                  <a:outerShdw blurRad="53975" dist="22860" dir="5400000" algn="tl" rotWithShape="0">
                    <a:srgbClr val="000000">
                      <a:alpha val="55000"/>
                    </a:srgbClr>
                  </a:outerShdw>
                </a:effectLst>
              </a:rPr>
              <a:t>звуковий вибухобезпечний</a:t>
            </a: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15152"/>
          <a:stretch/>
        </p:blipFill>
        <p:spPr bwMode="auto">
          <a:xfrm>
            <a:off x="4834418" y="3162232"/>
            <a:ext cx="2977942" cy="3225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00608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5691" y="246932"/>
            <a:ext cx="9875440" cy="720081"/>
          </a:xfrm>
        </p:spPr>
        <p:txBody>
          <a:bodyPr/>
          <a:lstStyle/>
          <a:p>
            <a:r>
              <a:rPr lang="uk-UA" sz="4400" b="1" dirty="0">
                <a:latin typeface="Candara" pitchFamily="34" charset="0"/>
              </a:rPr>
              <a:t>П</a:t>
            </a:r>
            <a:r>
              <a:rPr lang="uk-UA" sz="4400" b="1" dirty="0" smtClean="0">
                <a:latin typeface="Candara" pitchFamily="34" charset="0"/>
              </a:rPr>
              <a:t>ожежогасіння</a:t>
            </a:r>
            <a:r>
              <a:rPr lang="uk-UA" sz="4400" dirty="0" smtClean="0">
                <a:solidFill>
                  <a:schemeClr val="tx1"/>
                </a:solidFill>
                <a:latin typeface="Candara" pitchFamily="34" charset="0"/>
              </a:rPr>
              <a:t> </a:t>
            </a:r>
            <a:endParaRPr lang="ru-RU" dirty="0">
              <a:latin typeface="Candara" pitchFamily="34" charset="0"/>
            </a:endParaRPr>
          </a:p>
        </p:txBody>
      </p:sp>
      <p:sp>
        <p:nvSpPr>
          <p:cNvPr id="3" name="Объект 2"/>
          <p:cNvSpPr>
            <a:spLocks noGrp="1"/>
          </p:cNvSpPr>
          <p:nvPr>
            <p:ph idx="1"/>
          </p:nvPr>
        </p:nvSpPr>
        <p:spPr>
          <a:xfrm>
            <a:off x="282279" y="911308"/>
            <a:ext cx="8678781" cy="3312367"/>
          </a:xfrm>
        </p:spPr>
        <p:txBody>
          <a:bodyPr>
            <a:noAutofit/>
          </a:bodyPr>
          <a:lstStyle/>
          <a:p>
            <a:pPr marL="0" indent="0">
              <a:buNone/>
            </a:pPr>
            <a:r>
              <a:rPr lang="uk-UA" sz="1900" dirty="0">
                <a:solidFill>
                  <a:schemeClr val="tx1"/>
                </a:solidFill>
                <a:latin typeface="Candara" pitchFamily="34" charset="0"/>
              </a:rPr>
              <a:t>Для протипожежного захисту конвеєра уздовж його </a:t>
            </a:r>
            <a:r>
              <a:rPr lang="uk-UA" sz="1900" dirty="0" err="1">
                <a:solidFill>
                  <a:schemeClr val="tx1"/>
                </a:solidFill>
                <a:latin typeface="Candara" pitchFamily="34" charset="0"/>
              </a:rPr>
              <a:t>ставу</a:t>
            </a:r>
            <a:r>
              <a:rPr lang="uk-UA" sz="1900" dirty="0">
                <a:solidFill>
                  <a:schemeClr val="tx1"/>
                </a:solidFill>
                <a:latin typeface="Candara" pitchFamily="34" charset="0"/>
              </a:rPr>
              <a:t> по всій довжині прокласти трубопровід подачі води.</a:t>
            </a:r>
          </a:p>
          <a:p>
            <a:pPr marL="0" indent="0">
              <a:buNone/>
            </a:pPr>
            <a:r>
              <a:rPr lang="uk-UA" sz="1900" dirty="0">
                <a:solidFill>
                  <a:schemeClr val="tx1"/>
                </a:solidFill>
                <a:latin typeface="Candara" pitchFamily="34" charset="0"/>
              </a:rPr>
              <a:t>На протипожежному трубопроводі, з інтервалом 50 м вздовж всього конвеєра, і додатково по обидві сторони від приводної голівки на відстані 10 м від неї встановлюються пожежні крани.</a:t>
            </a:r>
          </a:p>
          <a:p>
            <a:pPr marL="0" indent="0">
              <a:buNone/>
            </a:pPr>
            <a:r>
              <a:rPr lang="uk-UA" sz="1900" dirty="0">
                <a:solidFill>
                  <a:schemeClr val="tx1"/>
                </a:solidFill>
                <a:latin typeface="Candara" pitchFamily="34" charset="0"/>
              </a:rPr>
              <a:t>Біля всіх пожежних кранів встановлюються спеціальні ящики, в яких зберігається стовбур із сприском діаметром 19 мм і рукав діаметром 66 мм завдовжки 20 м, забезпечений з обох кінців сполучними голівками.</a:t>
            </a:r>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24128" y="3949452"/>
            <a:ext cx="3017677" cy="21602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233" t="-1628" r="-1357" b="1628"/>
          <a:stretch/>
        </p:blipFill>
        <p:spPr bwMode="auto">
          <a:xfrm>
            <a:off x="395536" y="3673191"/>
            <a:ext cx="1558822" cy="27127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ackgroundRemoval t="0" b="89989" l="0" r="100000"/>
                    </a14:imgEffect>
                  </a14:imgLayer>
                </a14:imgProps>
              </a:ext>
              <a:ext uri="{28A0092B-C50C-407E-A947-70E740481C1C}">
                <a14:useLocalDpi xmlns:a14="http://schemas.microsoft.com/office/drawing/2010/main" val="0"/>
              </a:ext>
            </a:extLst>
          </a:blip>
          <a:srcRect l="-4678" r="-6887" b="22821"/>
          <a:stretch/>
        </p:blipFill>
        <p:spPr bwMode="auto">
          <a:xfrm>
            <a:off x="2368664" y="3893055"/>
            <a:ext cx="3352800" cy="23042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201238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800100"/>
            <a:ext cx="8229600" cy="1600200"/>
          </a:xfrm>
        </p:spPr>
        <p:txBody>
          <a:bodyPr/>
          <a:lstStyle/>
          <a:p>
            <a:r>
              <a:rPr lang="uk-UA" sz="4400" b="1" dirty="0" smtClean="0"/>
              <a:t>Пульт керування </a:t>
            </a:r>
            <a:endParaRPr lang="ru-RU" sz="4400" b="1" dirty="0"/>
          </a:p>
        </p:txBody>
      </p:sp>
      <p:pic>
        <p:nvPicPr>
          <p:cNvPr id="7" name="Объект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51720" y="3858879"/>
            <a:ext cx="3866855" cy="2808313"/>
          </a:xfrm>
          <a:prstGeom prst="rect">
            <a:avLst/>
          </a:prstGeom>
          <a:ln>
            <a:noFill/>
          </a:ln>
          <a:effectLst>
            <a:outerShdw blurRad="292100" dist="139700" dir="2700000" algn="tl" rotWithShape="0">
              <a:srgbClr val="333333">
                <a:alpha val="65000"/>
              </a:srgbClr>
            </a:outerShdw>
          </a:effectLst>
        </p:spPr>
      </p:pic>
      <p:sp>
        <p:nvSpPr>
          <p:cNvPr id="3" name="Прямоугольник 2"/>
          <p:cNvSpPr/>
          <p:nvPr/>
        </p:nvSpPr>
        <p:spPr>
          <a:xfrm>
            <a:off x="251520" y="692696"/>
            <a:ext cx="8535024" cy="3077766"/>
          </a:xfrm>
          <a:prstGeom prst="rect">
            <a:avLst/>
          </a:prstGeom>
        </p:spPr>
        <p:txBody>
          <a:bodyPr wrap="square">
            <a:spAutoFit/>
          </a:bodyPr>
          <a:lstStyle/>
          <a:p>
            <a:r>
              <a:rPr lang="ru-RU" dirty="0"/>
              <a:t> </a:t>
            </a:r>
            <a:r>
              <a:rPr lang="ru-RU" sz="1600" dirty="0"/>
              <a:t>Пульт </a:t>
            </a:r>
            <a:r>
              <a:rPr lang="ru-RU" sz="1600" dirty="0" err="1"/>
              <a:t>управління</a:t>
            </a:r>
            <a:r>
              <a:rPr lang="ru-RU" sz="1600" dirty="0"/>
              <a:t> </a:t>
            </a:r>
            <a:r>
              <a:rPr lang="ru-RU" sz="1600" dirty="0" err="1"/>
              <a:t>складається</a:t>
            </a:r>
            <a:r>
              <a:rPr lang="ru-RU" sz="1600" dirty="0"/>
              <a:t> </a:t>
            </a:r>
            <a:r>
              <a:rPr lang="ru-RU" sz="1600" dirty="0" smtClean="0"/>
              <a:t>з </a:t>
            </a:r>
            <a:r>
              <a:rPr lang="ru-RU" sz="1600" dirty="0" err="1"/>
              <a:t>вибухобезпечної</a:t>
            </a:r>
            <a:r>
              <a:rPr lang="ru-RU" sz="1600" dirty="0"/>
              <a:t> </a:t>
            </a:r>
            <a:r>
              <a:rPr lang="ru-RU" sz="1600" dirty="0" err="1"/>
              <a:t>оболонки</a:t>
            </a:r>
            <a:r>
              <a:rPr lang="ru-RU" sz="1600" dirty="0"/>
              <a:t>, в </a:t>
            </a:r>
            <a:r>
              <a:rPr lang="ru-RU" sz="1600" dirty="0" err="1"/>
              <a:t>якій</a:t>
            </a:r>
            <a:r>
              <a:rPr lang="ru-RU" sz="1600" dirty="0"/>
              <a:t> </a:t>
            </a:r>
            <a:r>
              <a:rPr lang="ru-RU" sz="1600" dirty="0" err="1"/>
              <a:t>закріплена</a:t>
            </a:r>
            <a:r>
              <a:rPr lang="ru-RU" sz="1600" dirty="0"/>
              <a:t> </a:t>
            </a:r>
            <a:r>
              <a:rPr lang="ru-RU" sz="1600" dirty="0" err="1"/>
              <a:t>виймальна</a:t>
            </a:r>
            <a:r>
              <a:rPr lang="ru-RU" sz="1600" dirty="0"/>
              <a:t> </a:t>
            </a:r>
            <a:r>
              <a:rPr lang="ru-RU" sz="1600" dirty="0" err="1"/>
              <a:t>частина</a:t>
            </a:r>
            <a:r>
              <a:rPr lang="ru-RU" sz="1600" dirty="0"/>
              <a:t> з </a:t>
            </a:r>
            <a:r>
              <a:rPr lang="ru-RU" sz="1600" dirty="0" err="1"/>
              <a:t>розташованими</a:t>
            </a:r>
            <a:r>
              <a:rPr lang="ru-RU" sz="1600" dirty="0"/>
              <a:t> на </a:t>
            </a:r>
            <a:r>
              <a:rPr lang="ru-RU" sz="1600" dirty="0" err="1"/>
              <a:t>ній</a:t>
            </a:r>
            <a:r>
              <a:rPr lang="ru-RU" sz="1600" dirty="0"/>
              <a:t> </a:t>
            </a:r>
            <a:r>
              <a:rPr lang="ru-RU" sz="1600" dirty="0" err="1"/>
              <a:t>елементами</a:t>
            </a:r>
            <a:r>
              <a:rPr lang="ru-RU" sz="1600" dirty="0"/>
              <a:t> </a:t>
            </a:r>
            <a:r>
              <a:rPr lang="ru-RU" sz="1600" dirty="0" err="1"/>
              <a:t>електричної</a:t>
            </a:r>
            <a:r>
              <a:rPr lang="ru-RU" sz="1600" dirty="0"/>
              <a:t> </a:t>
            </a:r>
            <a:r>
              <a:rPr lang="ru-RU" sz="1600" dirty="0" err="1"/>
              <a:t>схеми</a:t>
            </a:r>
            <a:r>
              <a:rPr lang="ru-RU" sz="1600" dirty="0"/>
              <a:t>. </a:t>
            </a:r>
            <a:r>
              <a:rPr lang="ru-RU" sz="1600" dirty="0" err="1"/>
              <a:t>Оболонка</a:t>
            </a:r>
            <a:r>
              <a:rPr lang="ru-RU" sz="1600" dirty="0"/>
              <a:t> </a:t>
            </a:r>
            <a:r>
              <a:rPr lang="ru-RU" sz="1600" dirty="0" err="1"/>
              <a:t>закривається</a:t>
            </a:r>
            <a:r>
              <a:rPr lang="ru-RU" sz="1600" dirty="0"/>
              <a:t> </a:t>
            </a:r>
            <a:r>
              <a:rPr lang="ru-RU" sz="1600" dirty="0" err="1"/>
              <a:t>кришкою</a:t>
            </a:r>
            <a:r>
              <a:rPr lang="ru-RU" sz="1600" dirty="0"/>
              <a:t>, на </a:t>
            </a:r>
            <a:r>
              <a:rPr lang="ru-RU" sz="1600" dirty="0" err="1"/>
              <a:t>якій</a:t>
            </a:r>
            <a:r>
              <a:rPr lang="ru-RU" sz="1600" dirty="0"/>
              <a:t> </a:t>
            </a:r>
            <a:r>
              <a:rPr lang="ru-RU" sz="1600" dirty="0" err="1"/>
              <a:t>розташовані</a:t>
            </a:r>
            <a:r>
              <a:rPr lang="ru-RU" sz="1600" dirty="0"/>
              <a:t>  штоки </a:t>
            </a:r>
            <a:r>
              <a:rPr lang="ru-RU" sz="1600" dirty="0" err="1"/>
              <a:t>трьох</a:t>
            </a:r>
            <a:r>
              <a:rPr lang="ru-RU" sz="1600" dirty="0"/>
              <a:t> кнопок: ПУСК, СИГНАЛ, СТОП. </a:t>
            </a:r>
            <a:r>
              <a:rPr lang="ru-RU" sz="1600" dirty="0" err="1"/>
              <a:t>Кришка</a:t>
            </a:r>
            <a:r>
              <a:rPr lang="ru-RU" sz="1600" dirty="0"/>
              <a:t> </a:t>
            </a:r>
            <a:r>
              <a:rPr lang="ru-RU" sz="1600" dirty="0" err="1"/>
              <a:t>має</a:t>
            </a:r>
            <a:r>
              <a:rPr lang="ru-RU" sz="1600" dirty="0"/>
              <a:t> </a:t>
            </a:r>
            <a:r>
              <a:rPr lang="ru-RU" sz="1600" dirty="0" err="1"/>
              <a:t>блокувальний</a:t>
            </a:r>
            <a:r>
              <a:rPr lang="ru-RU" sz="1600" dirty="0"/>
              <a:t> </a:t>
            </a:r>
            <a:r>
              <a:rPr lang="ru-RU" sz="1600" dirty="0" err="1"/>
              <a:t>пристрій</a:t>
            </a:r>
            <a:r>
              <a:rPr lang="ru-RU" sz="1600" dirty="0"/>
              <a:t>, </a:t>
            </a:r>
            <a:r>
              <a:rPr lang="ru-RU" sz="1600" dirty="0" err="1"/>
              <a:t>що</a:t>
            </a:r>
            <a:r>
              <a:rPr lang="ru-RU" sz="1600" dirty="0"/>
              <a:t> </a:t>
            </a:r>
            <a:r>
              <a:rPr lang="ru-RU" sz="1600" dirty="0" err="1"/>
              <a:t>допускає</a:t>
            </a:r>
            <a:r>
              <a:rPr lang="ru-RU" sz="1600" dirty="0"/>
              <a:t> </a:t>
            </a:r>
            <a:r>
              <a:rPr lang="ru-RU" sz="1600" dirty="0" err="1"/>
              <a:t>зняття</a:t>
            </a:r>
            <a:r>
              <a:rPr lang="ru-RU" sz="1600" dirty="0"/>
              <a:t> </a:t>
            </a:r>
            <a:r>
              <a:rPr lang="ru-RU" sz="1600" dirty="0" err="1"/>
              <a:t>її</a:t>
            </a:r>
            <a:r>
              <a:rPr lang="ru-RU" sz="1600" dirty="0"/>
              <a:t> </a:t>
            </a:r>
            <a:r>
              <a:rPr lang="ru-RU" sz="1600" dirty="0" err="1"/>
              <a:t>тільки</a:t>
            </a:r>
            <a:r>
              <a:rPr lang="ru-RU" sz="1600" dirty="0"/>
              <a:t> при </a:t>
            </a:r>
            <a:r>
              <a:rPr lang="ru-RU" sz="1600" dirty="0" err="1"/>
              <a:t>відключеному</a:t>
            </a:r>
            <a:r>
              <a:rPr lang="ru-RU" sz="1600" dirty="0"/>
              <a:t> </a:t>
            </a:r>
            <a:r>
              <a:rPr lang="ru-RU" sz="1600" dirty="0" err="1" smtClean="0"/>
              <a:t>вимикачі</a:t>
            </a:r>
            <a:r>
              <a:rPr lang="ru-RU" sz="1600" dirty="0" smtClean="0"/>
              <a:t>.  </a:t>
            </a:r>
            <a:r>
              <a:rPr lang="ru-RU" sz="1600" dirty="0" err="1" smtClean="0"/>
              <a:t>Оболонка</a:t>
            </a:r>
            <a:r>
              <a:rPr lang="ru-RU" sz="1600" dirty="0" smtClean="0"/>
              <a:t> </a:t>
            </a:r>
            <a:r>
              <a:rPr lang="ru-RU" sz="1600" dirty="0" err="1"/>
              <a:t>має</a:t>
            </a:r>
            <a:r>
              <a:rPr lang="ru-RU" sz="1600" dirty="0"/>
              <a:t> два </a:t>
            </a:r>
            <a:r>
              <a:rPr lang="ru-RU" sz="1600" dirty="0" err="1"/>
              <a:t>відділення</a:t>
            </a:r>
            <a:r>
              <a:rPr lang="ru-RU" sz="1600" dirty="0"/>
              <a:t> </a:t>
            </a:r>
            <a:r>
              <a:rPr lang="ru-RU" sz="1600" dirty="0" err="1" smtClean="0"/>
              <a:t>вводів</a:t>
            </a:r>
            <a:r>
              <a:rPr lang="ru-RU" sz="1600" dirty="0"/>
              <a:t> </a:t>
            </a:r>
            <a:r>
              <a:rPr lang="ru-RU" sz="1600" dirty="0" smtClean="0"/>
              <a:t>- </a:t>
            </a:r>
            <a:r>
              <a:rPr lang="ru-RU" sz="1600" dirty="0"/>
              <a:t>для </a:t>
            </a:r>
            <a:r>
              <a:rPr lang="ru-RU" sz="1600" dirty="0" err="1"/>
              <a:t>під'єднання</a:t>
            </a:r>
            <a:r>
              <a:rPr lang="ru-RU" sz="1600" dirty="0"/>
              <a:t> кабеля </a:t>
            </a:r>
            <a:r>
              <a:rPr lang="ru-RU" sz="1600" dirty="0" err="1"/>
              <a:t>із</a:t>
            </a:r>
            <a:r>
              <a:rPr lang="ru-RU" sz="1600" dirty="0"/>
              <a:t> </a:t>
            </a:r>
            <a:r>
              <a:rPr lang="ru-RU" sz="1600" dirty="0" err="1"/>
              <a:t>зовнішнім</a:t>
            </a:r>
            <a:r>
              <a:rPr lang="ru-RU" sz="1600" dirty="0"/>
              <a:t> </a:t>
            </a:r>
            <a:r>
              <a:rPr lang="ru-RU" sz="1600" dirty="0" err="1"/>
              <a:t>діаметром</a:t>
            </a:r>
            <a:r>
              <a:rPr lang="ru-RU" sz="1600" dirty="0"/>
              <a:t> </a:t>
            </a:r>
            <a:r>
              <a:rPr lang="ru-RU" sz="1600" dirty="0" err="1"/>
              <a:t>від</a:t>
            </a:r>
            <a:r>
              <a:rPr lang="ru-RU" sz="1600" dirty="0"/>
              <a:t> 16 до 25 мм.</a:t>
            </a:r>
          </a:p>
          <a:p>
            <a:r>
              <a:rPr lang="ru-RU" sz="1600" dirty="0"/>
              <a:t>У </a:t>
            </a:r>
            <a:r>
              <a:rPr lang="ru-RU" sz="1600" dirty="0" err="1"/>
              <a:t>лівому</a:t>
            </a:r>
            <a:r>
              <a:rPr lang="ru-RU" sz="1600" dirty="0"/>
              <a:t> </a:t>
            </a:r>
            <a:r>
              <a:rPr lang="ru-RU" sz="1600" dirty="0" err="1"/>
              <a:t>відділенні</a:t>
            </a:r>
            <a:r>
              <a:rPr lang="ru-RU" sz="1600" dirty="0"/>
              <a:t> </a:t>
            </a:r>
            <a:r>
              <a:rPr lang="ru-RU" sz="1600" dirty="0" err="1"/>
              <a:t>вводів</a:t>
            </a:r>
            <a:r>
              <a:rPr lang="ru-RU" sz="1600" dirty="0"/>
              <a:t> </a:t>
            </a:r>
            <a:r>
              <a:rPr lang="ru-RU" sz="1600" dirty="0" err="1"/>
              <a:t>розташовано</a:t>
            </a:r>
            <a:r>
              <a:rPr lang="ru-RU" sz="1600" dirty="0"/>
              <a:t> 15 </a:t>
            </a:r>
            <a:r>
              <a:rPr lang="ru-RU" sz="1600" dirty="0" err="1"/>
              <a:t>прохідних</a:t>
            </a:r>
            <a:r>
              <a:rPr lang="ru-RU" sz="1600" dirty="0"/>
              <a:t> </a:t>
            </a:r>
            <a:r>
              <a:rPr lang="ru-RU" sz="1600" dirty="0" err="1"/>
              <a:t>затискачів</a:t>
            </a:r>
            <a:r>
              <a:rPr lang="ru-RU" sz="1600" dirty="0"/>
              <a:t>, </a:t>
            </a:r>
            <a:r>
              <a:rPr lang="ru-RU" sz="1600" dirty="0" err="1"/>
              <a:t>шість</a:t>
            </a:r>
            <a:r>
              <a:rPr lang="ru-RU" sz="1600" dirty="0"/>
              <a:t> з </a:t>
            </a:r>
            <a:r>
              <a:rPr lang="ru-RU" sz="1600" dirty="0" err="1"/>
              <a:t>яких</a:t>
            </a:r>
            <a:r>
              <a:rPr lang="ru-RU" sz="1600" dirty="0"/>
              <a:t> (№ 12-17) - для </a:t>
            </a:r>
            <a:r>
              <a:rPr lang="ru-RU" sz="1600" dirty="0" err="1"/>
              <a:t>іскронебезпечних</a:t>
            </a:r>
            <a:r>
              <a:rPr lang="ru-RU" sz="1600" dirty="0"/>
              <a:t> </a:t>
            </a:r>
            <a:r>
              <a:rPr lang="ru-RU" sz="1600" dirty="0" err="1"/>
              <a:t>кіл</a:t>
            </a:r>
            <a:r>
              <a:rPr lang="ru-RU" sz="1600" dirty="0"/>
              <a:t>, а </a:t>
            </a:r>
            <a:r>
              <a:rPr lang="ru-RU" sz="1600" dirty="0" err="1"/>
              <a:t>дев'ять</a:t>
            </a:r>
            <a:r>
              <a:rPr lang="ru-RU" sz="1600" dirty="0"/>
              <a:t> (№11,18-25) - для </a:t>
            </a:r>
            <a:r>
              <a:rPr lang="ru-RU" sz="1600" dirty="0" err="1"/>
              <a:t>іскробезпечних</a:t>
            </a:r>
            <a:r>
              <a:rPr lang="ru-RU" sz="1600" dirty="0"/>
              <a:t>.</a:t>
            </a:r>
          </a:p>
          <a:p>
            <a:r>
              <a:rPr lang="ru-RU" sz="1600" dirty="0"/>
              <a:t>У правому </a:t>
            </a:r>
            <a:r>
              <a:rPr lang="ru-RU" sz="1600" dirty="0" err="1"/>
              <a:t>відділенні</a:t>
            </a:r>
            <a:r>
              <a:rPr lang="ru-RU" sz="1600" dirty="0"/>
              <a:t> </a:t>
            </a:r>
            <a:r>
              <a:rPr lang="ru-RU" sz="1600" dirty="0" err="1"/>
              <a:t>вводів</a:t>
            </a:r>
            <a:r>
              <a:rPr lang="ru-RU" sz="1600" dirty="0"/>
              <a:t> </a:t>
            </a:r>
            <a:r>
              <a:rPr lang="ru-RU" sz="1600" dirty="0" err="1"/>
              <a:t>розташовано</a:t>
            </a:r>
            <a:r>
              <a:rPr lang="ru-RU" sz="1600" dirty="0"/>
              <a:t> 16 </a:t>
            </a:r>
            <a:r>
              <a:rPr lang="ru-RU" sz="1600" dirty="0" err="1"/>
              <a:t>прохідних</a:t>
            </a:r>
            <a:r>
              <a:rPr lang="ru-RU" sz="1600" dirty="0"/>
              <a:t> </a:t>
            </a:r>
            <a:r>
              <a:rPr lang="ru-RU" sz="1600" dirty="0" err="1"/>
              <a:t>затискачів</a:t>
            </a:r>
            <a:r>
              <a:rPr lang="ru-RU" sz="1600" dirty="0"/>
              <a:t> для </a:t>
            </a:r>
            <a:r>
              <a:rPr lang="ru-RU" sz="1600" dirty="0" err="1"/>
              <a:t>іскробезпечних</a:t>
            </a:r>
            <a:r>
              <a:rPr lang="ru-RU" sz="1600" dirty="0"/>
              <a:t> </a:t>
            </a:r>
            <a:r>
              <a:rPr lang="ru-RU" sz="1600" dirty="0" err="1"/>
              <a:t>кіл</a:t>
            </a:r>
            <a:r>
              <a:rPr lang="ru-RU" sz="1600" dirty="0"/>
              <a:t> (№ 1-10, 26-31).</a:t>
            </a:r>
          </a:p>
          <a:p>
            <a:r>
              <a:rPr lang="ru-RU" sz="1600" dirty="0"/>
              <a:t>На </a:t>
            </a:r>
            <a:r>
              <a:rPr lang="ru-RU" sz="1600" dirty="0" err="1"/>
              <a:t>кришці</a:t>
            </a:r>
            <a:r>
              <a:rPr lang="ru-RU" sz="1600" dirty="0"/>
              <a:t> </a:t>
            </a:r>
            <a:r>
              <a:rPr lang="ru-RU" sz="1600" dirty="0" err="1"/>
              <a:t>розташовано</a:t>
            </a:r>
            <a:r>
              <a:rPr lang="ru-RU" sz="1600" dirty="0"/>
              <a:t> </a:t>
            </a:r>
            <a:r>
              <a:rPr lang="ru-RU" sz="1600" dirty="0" err="1"/>
              <a:t>вікно</a:t>
            </a:r>
            <a:r>
              <a:rPr lang="ru-RU" sz="1600" dirty="0"/>
              <a:t> для </a:t>
            </a:r>
            <a:r>
              <a:rPr lang="ru-RU" sz="1600" dirty="0" err="1"/>
              <a:t>спостереження</a:t>
            </a:r>
            <a:r>
              <a:rPr lang="ru-RU" sz="1600" dirty="0"/>
              <a:t> за станом </a:t>
            </a:r>
            <a:r>
              <a:rPr lang="ru-RU" sz="1600" dirty="0" err="1"/>
              <a:t>світлодіода</a:t>
            </a:r>
            <a:r>
              <a:rPr lang="ru-RU" sz="1600" dirty="0"/>
              <a:t> Н1 (</a:t>
            </a:r>
            <a:r>
              <a:rPr lang="ru-RU" sz="1600" dirty="0" err="1"/>
              <a:t>світлодіод</a:t>
            </a:r>
            <a:r>
              <a:rPr lang="ru-RU" sz="1600" dirty="0"/>
              <a:t> з </a:t>
            </a:r>
            <a:r>
              <a:rPr lang="ru-RU" sz="1600" dirty="0" err="1"/>
              <a:t>червоним</a:t>
            </a:r>
            <a:r>
              <a:rPr lang="ru-RU" sz="1600" dirty="0"/>
              <a:t> </a:t>
            </a:r>
            <a:r>
              <a:rPr lang="ru-RU" sz="1600" dirty="0" err="1"/>
              <a:t>світінням</a:t>
            </a:r>
            <a:r>
              <a:rPr lang="ru-RU" sz="1600" dirty="0"/>
              <a:t>).</a:t>
            </a:r>
          </a:p>
        </p:txBody>
      </p:sp>
    </p:spTree>
    <p:extLst>
      <p:ext uri="{BB962C8B-B14F-4D97-AF65-F5344CB8AC3E}">
        <p14:creationId xmlns:p14="http://schemas.microsoft.com/office/powerpoint/2010/main" val="27969088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4461" t="477" r="4991" b="-1"/>
          <a:stretch/>
        </p:blipFill>
        <p:spPr>
          <a:xfrm>
            <a:off x="-14519" y="764704"/>
            <a:ext cx="4899742" cy="4301110"/>
          </a:xfrm>
          <a:ln>
            <a:noFill/>
          </a:ln>
        </p:spPr>
      </p:pic>
      <p:cxnSp>
        <p:nvCxnSpPr>
          <p:cNvPr id="15" name="Прямая соединительная линия 14"/>
          <p:cNvCxnSpPr/>
          <p:nvPr/>
        </p:nvCxnSpPr>
        <p:spPr>
          <a:xfrm rot="5400000">
            <a:off x="1043608" y="4653136"/>
            <a:ext cx="2160240" cy="12700"/>
          </a:xfrm>
          <a:prstGeom prst="bentConnector3">
            <a:avLst>
              <a:gd name="adj1" fmla="val 1765"/>
            </a:avLst>
          </a:prstGeom>
          <a:ln>
            <a:prstDash val="sysDash"/>
            <a:tailEnd type="none"/>
          </a:ln>
        </p:spPr>
        <p:style>
          <a:lnRef idx="3">
            <a:schemeClr val="dk1"/>
          </a:lnRef>
          <a:fillRef idx="0">
            <a:schemeClr val="dk1"/>
          </a:fillRef>
          <a:effectRef idx="2">
            <a:schemeClr val="dk1"/>
          </a:effectRef>
          <a:fontRef idx="minor">
            <a:schemeClr val="tx1"/>
          </a:fontRef>
        </p:style>
      </p:cxnSp>
      <p:cxnSp>
        <p:nvCxnSpPr>
          <p:cNvPr id="29" name="Прямая соединительная линия 28"/>
          <p:cNvCxnSpPr/>
          <p:nvPr/>
        </p:nvCxnSpPr>
        <p:spPr>
          <a:xfrm>
            <a:off x="5148064" y="2666529"/>
            <a:ext cx="1010457" cy="0"/>
          </a:xfrm>
          <a:prstGeom prst="line">
            <a:avLst/>
          </a:prstGeom>
          <a:ln>
            <a:prstDash val="sysDash"/>
            <a:tailEnd type="arrow"/>
          </a:ln>
        </p:spPr>
        <p:style>
          <a:lnRef idx="3">
            <a:schemeClr val="dk1"/>
          </a:lnRef>
          <a:fillRef idx="0">
            <a:schemeClr val="dk1"/>
          </a:fillRef>
          <a:effectRef idx="2">
            <a:schemeClr val="dk1"/>
          </a:effectRef>
          <a:fontRef idx="minor">
            <a:schemeClr val="tx1"/>
          </a:fontRef>
        </p:style>
      </p:cxnSp>
      <p:cxnSp>
        <p:nvCxnSpPr>
          <p:cNvPr id="31" name="Прямая соединительная линия 14"/>
          <p:cNvCxnSpPr/>
          <p:nvPr/>
        </p:nvCxnSpPr>
        <p:spPr>
          <a:xfrm rot="5400000">
            <a:off x="1201341" y="4942185"/>
            <a:ext cx="2433538" cy="12700"/>
          </a:xfrm>
          <a:prstGeom prst="bentConnector3">
            <a:avLst>
              <a:gd name="adj1" fmla="val 50000"/>
            </a:avLst>
          </a:prstGeom>
          <a:ln>
            <a:prstDash val="sysDash"/>
            <a:tailEnd type="none"/>
          </a:ln>
        </p:spPr>
        <p:style>
          <a:lnRef idx="3">
            <a:schemeClr val="dk1"/>
          </a:lnRef>
          <a:fillRef idx="0">
            <a:schemeClr val="dk1"/>
          </a:fillRef>
          <a:effectRef idx="2">
            <a:schemeClr val="dk1"/>
          </a:effectRef>
          <a:fontRef idx="minor">
            <a:schemeClr val="tx1"/>
          </a:fontRef>
        </p:style>
      </p:cxnSp>
      <p:cxnSp>
        <p:nvCxnSpPr>
          <p:cNvPr id="40" name="Прямая соединительная линия 39"/>
          <p:cNvCxnSpPr/>
          <p:nvPr/>
        </p:nvCxnSpPr>
        <p:spPr>
          <a:xfrm>
            <a:off x="2411760" y="6165304"/>
            <a:ext cx="3240360" cy="0"/>
          </a:xfrm>
          <a:prstGeom prst="line">
            <a:avLst/>
          </a:prstGeom>
          <a:ln>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42" name="Прямая соединительная линия 41"/>
          <p:cNvCxnSpPr/>
          <p:nvPr/>
        </p:nvCxnSpPr>
        <p:spPr>
          <a:xfrm flipV="1">
            <a:off x="5652120" y="4581128"/>
            <a:ext cx="0" cy="1584176"/>
          </a:xfrm>
          <a:prstGeom prst="line">
            <a:avLst/>
          </a:prstGeom>
          <a:ln>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44" name="Прямая соединительная линия 43"/>
          <p:cNvCxnSpPr/>
          <p:nvPr/>
        </p:nvCxnSpPr>
        <p:spPr>
          <a:xfrm>
            <a:off x="5652120" y="4615526"/>
            <a:ext cx="619911" cy="0"/>
          </a:xfrm>
          <a:prstGeom prst="line">
            <a:avLst/>
          </a:prstGeom>
          <a:ln>
            <a:prstDash val="sysDash"/>
            <a:tailEnd type="arrow"/>
          </a:ln>
        </p:spPr>
        <p:style>
          <a:lnRef idx="3">
            <a:schemeClr val="dk1"/>
          </a:lnRef>
          <a:fillRef idx="0">
            <a:schemeClr val="dk1"/>
          </a:fillRef>
          <a:effectRef idx="2">
            <a:schemeClr val="dk1"/>
          </a:effectRef>
          <a:fontRef idx="minor">
            <a:schemeClr val="tx1"/>
          </a:fontRef>
        </p:style>
      </p:cxnSp>
      <p:sp>
        <p:nvSpPr>
          <p:cNvPr id="47" name="TextBox 46"/>
          <p:cNvSpPr txBox="1"/>
          <p:nvPr/>
        </p:nvSpPr>
        <p:spPr>
          <a:xfrm>
            <a:off x="6272031" y="3429000"/>
            <a:ext cx="2664296" cy="1754326"/>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uk-UA" dirty="0">
                <a:solidFill>
                  <a:prstClr val="black"/>
                </a:solidFill>
              </a:rPr>
              <a:t>Кнопка "СИГНАЛ". Використовується для подачі попереджувального сигналу по конвеєрній лінії</a:t>
            </a:r>
            <a:endParaRPr lang="ru-RU" dirty="0">
              <a:solidFill>
                <a:prstClr val="black"/>
              </a:solidFill>
            </a:endParaRPr>
          </a:p>
        </p:txBody>
      </p:sp>
      <p:cxnSp>
        <p:nvCxnSpPr>
          <p:cNvPr id="49" name="Прямая со стрелкой 48"/>
          <p:cNvCxnSpPr/>
          <p:nvPr/>
        </p:nvCxnSpPr>
        <p:spPr>
          <a:xfrm>
            <a:off x="2771800" y="3612195"/>
            <a:ext cx="0" cy="2841141"/>
          </a:xfrm>
          <a:prstGeom prst="straightConnector1">
            <a:avLst/>
          </a:prstGeom>
          <a:ln>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51" name="Прямая со стрелкой 50"/>
          <p:cNvCxnSpPr/>
          <p:nvPr/>
        </p:nvCxnSpPr>
        <p:spPr>
          <a:xfrm>
            <a:off x="2771800" y="6453336"/>
            <a:ext cx="3168352" cy="0"/>
          </a:xfrm>
          <a:prstGeom prst="straightConnector1">
            <a:avLst/>
          </a:prstGeom>
          <a:ln>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53" name="Прямая со стрелкой 52"/>
          <p:cNvCxnSpPr/>
          <p:nvPr/>
        </p:nvCxnSpPr>
        <p:spPr>
          <a:xfrm flipV="1">
            <a:off x="5940152" y="5739606"/>
            <a:ext cx="0" cy="713730"/>
          </a:xfrm>
          <a:prstGeom prst="straightConnector1">
            <a:avLst/>
          </a:prstGeom>
          <a:ln>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55" name="Прямая со стрелкой 54"/>
          <p:cNvCxnSpPr/>
          <p:nvPr/>
        </p:nvCxnSpPr>
        <p:spPr>
          <a:xfrm>
            <a:off x="5942497" y="5739606"/>
            <a:ext cx="432048" cy="0"/>
          </a:xfrm>
          <a:prstGeom prst="straightConnector1">
            <a:avLst/>
          </a:prstGeom>
          <a:ln>
            <a:prstDash val="sysDash"/>
            <a:tailEnd type="arrow"/>
          </a:ln>
        </p:spPr>
        <p:style>
          <a:lnRef idx="3">
            <a:schemeClr val="dk1"/>
          </a:lnRef>
          <a:fillRef idx="0">
            <a:schemeClr val="dk1"/>
          </a:fillRef>
          <a:effectRef idx="2">
            <a:schemeClr val="dk1"/>
          </a:effectRef>
          <a:fontRef idx="minor">
            <a:schemeClr val="tx1"/>
          </a:fontRef>
        </p:style>
      </p:cxnSp>
      <p:sp>
        <p:nvSpPr>
          <p:cNvPr id="56" name="TextBox 55"/>
          <p:cNvSpPr txBox="1"/>
          <p:nvPr/>
        </p:nvSpPr>
        <p:spPr>
          <a:xfrm>
            <a:off x="6404055" y="5453204"/>
            <a:ext cx="2448272" cy="1200329"/>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ru-RU" dirty="0" smtClean="0">
                <a:solidFill>
                  <a:prstClr val="black"/>
                </a:solidFill>
              </a:rPr>
              <a:t>Кнопка «СТОП" </a:t>
            </a:r>
            <a:r>
              <a:rPr lang="ru-RU" dirty="0" err="1">
                <a:solidFill>
                  <a:prstClr val="black"/>
                </a:solidFill>
              </a:rPr>
              <a:t>в</a:t>
            </a:r>
            <a:r>
              <a:rPr lang="ru-RU" dirty="0" err="1" smtClean="0">
                <a:solidFill>
                  <a:prstClr val="black"/>
                </a:solidFill>
              </a:rPr>
              <a:t>икористовується</a:t>
            </a:r>
            <a:r>
              <a:rPr lang="ru-RU" dirty="0" smtClean="0">
                <a:solidFill>
                  <a:prstClr val="black"/>
                </a:solidFill>
              </a:rPr>
              <a:t> </a:t>
            </a:r>
            <a:r>
              <a:rPr lang="ru-RU" dirty="0">
                <a:solidFill>
                  <a:prstClr val="black"/>
                </a:solidFill>
              </a:rPr>
              <a:t>для </a:t>
            </a:r>
            <a:r>
              <a:rPr lang="ru-RU" dirty="0" err="1">
                <a:solidFill>
                  <a:prstClr val="black"/>
                </a:solidFill>
              </a:rPr>
              <a:t>зупинки</a:t>
            </a:r>
            <a:r>
              <a:rPr lang="ru-RU" dirty="0">
                <a:solidFill>
                  <a:prstClr val="black"/>
                </a:solidFill>
              </a:rPr>
              <a:t> </a:t>
            </a:r>
            <a:r>
              <a:rPr lang="ru-RU" dirty="0" err="1">
                <a:solidFill>
                  <a:prstClr val="black"/>
                </a:solidFill>
              </a:rPr>
              <a:t>конвеєрної</a:t>
            </a:r>
            <a:r>
              <a:rPr lang="ru-RU" dirty="0">
                <a:solidFill>
                  <a:prstClr val="black"/>
                </a:solidFill>
              </a:rPr>
              <a:t> </a:t>
            </a:r>
            <a:r>
              <a:rPr lang="ru-RU" dirty="0" err="1">
                <a:solidFill>
                  <a:prstClr val="black"/>
                </a:solidFill>
              </a:rPr>
              <a:t>лінії</a:t>
            </a:r>
            <a:r>
              <a:rPr lang="ru-RU" dirty="0">
                <a:solidFill>
                  <a:prstClr val="black"/>
                </a:solidFill>
              </a:rPr>
              <a:t>.</a:t>
            </a:r>
          </a:p>
        </p:txBody>
      </p:sp>
      <p:cxnSp>
        <p:nvCxnSpPr>
          <p:cNvPr id="58" name="Прямая соединительная линия 57"/>
          <p:cNvCxnSpPr/>
          <p:nvPr/>
        </p:nvCxnSpPr>
        <p:spPr>
          <a:xfrm flipV="1">
            <a:off x="2483768" y="393191"/>
            <a:ext cx="1178607" cy="1368152"/>
          </a:xfrm>
          <a:prstGeom prst="line">
            <a:avLst/>
          </a:prstGeom>
          <a:ln>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60" name="Прямая со стрелкой 59"/>
          <p:cNvCxnSpPr/>
          <p:nvPr/>
        </p:nvCxnSpPr>
        <p:spPr>
          <a:xfrm>
            <a:off x="3662375" y="393191"/>
            <a:ext cx="1701713" cy="0"/>
          </a:xfrm>
          <a:prstGeom prst="straightConnector1">
            <a:avLst/>
          </a:prstGeom>
          <a:ln>
            <a:prstDash val="sysDash"/>
            <a:tailEnd type="arrow"/>
          </a:ln>
        </p:spPr>
        <p:style>
          <a:lnRef idx="3">
            <a:schemeClr val="dk1"/>
          </a:lnRef>
          <a:fillRef idx="0">
            <a:schemeClr val="dk1"/>
          </a:fillRef>
          <a:effectRef idx="2">
            <a:schemeClr val="dk1"/>
          </a:effectRef>
          <a:fontRef idx="minor">
            <a:schemeClr val="tx1"/>
          </a:fontRef>
        </p:style>
      </p:cxnSp>
      <p:cxnSp>
        <p:nvCxnSpPr>
          <p:cNvPr id="67" name="Прямая соединительная линия 66"/>
          <p:cNvCxnSpPr/>
          <p:nvPr/>
        </p:nvCxnSpPr>
        <p:spPr>
          <a:xfrm>
            <a:off x="2123728" y="5739606"/>
            <a:ext cx="2952328" cy="0"/>
          </a:xfrm>
          <a:prstGeom prst="line">
            <a:avLst/>
          </a:prstGeom>
          <a:ln>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69" name="Прямая соединительная линия 68"/>
          <p:cNvCxnSpPr/>
          <p:nvPr/>
        </p:nvCxnSpPr>
        <p:spPr>
          <a:xfrm flipV="1">
            <a:off x="5076056" y="2666529"/>
            <a:ext cx="72008" cy="3073077"/>
          </a:xfrm>
          <a:prstGeom prst="line">
            <a:avLst/>
          </a:prstGeom>
          <a:ln>
            <a:solidFill>
              <a:schemeClr val="tx1"/>
            </a:solidFill>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2" name="TextBox 1"/>
          <p:cNvSpPr txBox="1"/>
          <p:nvPr/>
        </p:nvSpPr>
        <p:spPr>
          <a:xfrm>
            <a:off x="5364088" y="284659"/>
            <a:ext cx="3118268" cy="1477328"/>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uk-UA" dirty="0">
                <a:solidFill>
                  <a:prstClr val="black"/>
                </a:solidFill>
              </a:rPr>
              <a:t>Червоний </a:t>
            </a:r>
            <a:r>
              <a:rPr lang="uk-UA" dirty="0" err="1">
                <a:solidFill>
                  <a:prstClr val="black"/>
                </a:solidFill>
              </a:rPr>
              <a:t>світлодіод</a:t>
            </a:r>
            <a:r>
              <a:rPr lang="uk-UA" dirty="0">
                <a:solidFill>
                  <a:prstClr val="black"/>
                </a:solidFill>
              </a:rPr>
              <a:t> сигналізує про спрацьовуванні реле РОЛ в пульті. Нормальний стан - не світиться</a:t>
            </a:r>
            <a:r>
              <a:rPr lang="uk-UA" dirty="0" smtClean="0">
                <a:solidFill>
                  <a:prstClr val="black"/>
                </a:solidFill>
              </a:rPr>
              <a:t>.</a:t>
            </a:r>
            <a:endParaRPr lang="ru-RU" dirty="0">
              <a:solidFill>
                <a:prstClr val="black"/>
              </a:solidFill>
            </a:endParaRPr>
          </a:p>
        </p:txBody>
      </p:sp>
      <p:sp>
        <p:nvSpPr>
          <p:cNvPr id="6" name="TextBox 5"/>
          <p:cNvSpPr txBox="1"/>
          <p:nvPr/>
        </p:nvSpPr>
        <p:spPr>
          <a:xfrm>
            <a:off x="6101139" y="2066364"/>
            <a:ext cx="2751188" cy="1200329"/>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uk-UA" dirty="0">
                <a:solidFill>
                  <a:prstClr val="black"/>
                </a:solidFill>
              </a:rPr>
              <a:t>Кнопка "ПУСК", Використовується для запуску конвеєрної </a:t>
            </a:r>
            <a:r>
              <a:rPr lang="uk-UA" dirty="0" smtClean="0">
                <a:solidFill>
                  <a:prstClr val="black"/>
                </a:solidFill>
              </a:rPr>
              <a:t>лінії</a:t>
            </a:r>
            <a:endParaRPr lang="ru-RU" dirty="0">
              <a:solidFill>
                <a:prstClr val="black"/>
              </a:solidFill>
            </a:endParaRPr>
          </a:p>
        </p:txBody>
      </p:sp>
    </p:spTree>
    <p:extLst>
      <p:ext uri="{BB962C8B-B14F-4D97-AF65-F5344CB8AC3E}">
        <p14:creationId xmlns:p14="http://schemas.microsoft.com/office/powerpoint/2010/main" val="12396704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467544" y="289679"/>
            <a:ext cx="8136904" cy="646331"/>
          </a:xfrm>
          <a:prstGeom prst="rect">
            <a:avLst/>
          </a:prstGeom>
        </p:spPr>
        <p:txBody>
          <a:bodyPr wrap="square">
            <a:spAutoFit/>
          </a:bodyPr>
          <a:lstStyle/>
          <a:p>
            <a:r>
              <a:rPr lang="uk-UA" sz="3600" b="1" dirty="0" smtClean="0">
                <a:solidFill>
                  <a:srgbClr val="002060"/>
                </a:solidFill>
                <a:effectLst>
                  <a:outerShdw blurRad="38100" dist="38100" dir="2700000" algn="tl">
                    <a:srgbClr val="000000">
                      <a:alpha val="43137"/>
                    </a:srgbClr>
                  </a:outerShdw>
                </a:effectLst>
                <a:latin typeface="Calibri" pitchFamily="34" charset="0"/>
                <a:cs typeface="Calibri" pitchFamily="34" charset="0"/>
              </a:rPr>
              <a:t>Виносний</a:t>
            </a:r>
            <a:r>
              <a:rPr lang="ru-RU" sz="3600" b="1" dirty="0" smtClean="0">
                <a:solidFill>
                  <a:srgbClr val="002060"/>
                </a:solidFill>
                <a:effectLst>
                  <a:outerShdw blurRad="38100" dist="38100" dir="2700000" algn="tl">
                    <a:srgbClr val="000000">
                      <a:alpha val="43137"/>
                    </a:srgbClr>
                  </a:outerShdw>
                </a:effectLst>
                <a:latin typeface="Calibri" pitchFamily="34" charset="0"/>
                <a:cs typeface="Calibri" pitchFamily="34" charset="0"/>
              </a:rPr>
              <a:t> </a:t>
            </a:r>
            <a:r>
              <a:rPr lang="ru-RU" sz="3600" b="1" dirty="0" err="1" smtClean="0">
                <a:solidFill>
                  <a:srgbClr val="002060"/>
                </a:solidFill>
                <a:effectLst>
                  <a:outerShdw blurRad="38100" dist="38100" dir="2700000" algn="tl">
                    <a:srgbClr val="000000">
                      <a:alpha val="43137"/>
                    </a:srgbClr>
                  </a:outerShdw>
                </a:effectLst>
                <a:latin typeface="Calibri" pitchFamily="34" charset="0"/>
                <a:cs typeface="Calibri" pitchFamily="34" charset="0"/>
              </a:rPr>
              <a:t>прилад</a:t>
            </a:r>
            <a:r>
              <a:rPr lang="ru-RU" sz="3600" b="1" dirty="0" smtClean="0">
                <a:solidFill>
                  <a:srgbClr val="002060"/>
                </a:solidFill>
                <a:effectLst>
                  <a:outerShdw blurRad="38100" dist="38100" dir="2700000" algn="tl">
                    <a:srgbClr val="000000">
                      <a:alpha val="43137"/>
                    </a:srgbClr>
                  </a:outerShdw>
                </a:effectLst>
                <a:latin typeface="Calibri" pitchFamily="34" charset="0"/>
                <a:cs typeface="Calibri" pitchFamily="34" charset="0"/>
              </a:rPr>
              <a:t>-показчик  </a:t>
            </a:r>
            <a:r>
              <a:rPr lang="ru-RU" sz="3600" b="1" dirty="0">
                <a:solidFill>
                  <a:srgbClr val="002060"/>
                </a:solidFill>
                <a:effectLst>
                  <a:outerShdw blurRad="38100" dist="38100" dir="2700000" algn="tl">
                    <a:srgbClr val="000000">
                      <a:alpha val="43137"/>
                    </a:srgbClr>
                  </a:outerShdw>
                </a:effectLst>
                <a:latin typeface="Calibri" pitchFamily="34" charset="0"/>
                <a:cs typeface="Calibri" pitchFamily="34" charset="0"/>
              </a:rPr>
              <a:t>ВПУ </a:t>
            </a:r>
          </a:p>
        </p:txBody>
      </p:sp>
      <p:sp>
        <p:nvSpPr>
          <p:cNvPr id="13" name="Прямоугольник 12"/>
          <p:cNvSpPr/>
          <p:nvPr/>
        </p:nvSpPr>
        <p:spPr>
          <a:xfrm>
            <a:off x="2915816" y="1052527"/>
            <a:ext cx="5688632" cy="5262979"/>
          </a:xfrm>
          <a:prstGeom prst="rect">
            <a:avLst/>
          </a:prstGeom>
          <a:ln w="28575">
            <a:solidFill>
              <a:schemeClr val="accent3"/>
            </a:solidFill>
          </a:ln>
        </p:spPr>
        <p:txBody>
          <a:bodyPr wrap="square">
            <a:spAutoFit/>
          </a:bodyPr>
          <a:lstStyle/>
          <a:p>
            <a:r>
              <a:rPr lang="ru-RU" sz="1400" dirty="0" smtClean="0">
                <a:latin typeface="Times New Roman" pitchFamily="18" charset="0"/>
                <a:cs typeface="Times New Roman" pitchFamily="18" charset="0"/>
              </a:rPr>
              <a:t>    ВПУ </a:t>
            </a:r>
            <a:r>
              <a:rPr lang="ru-RU" sz="1400" dirty="0">
                <a:latin typeface="Times New Roman" pitchFamily="18" charset="0"/>
                <a:cs typeface="Times New Roman" pitchFamily="18" charset="0"/>
              </a:rPr>
              <a:t>виконаний у вигляді окремого вузла, що з'єднується з </a:t>
            </a:r>
            <a:r>
              <a:rPr lang="ru-RU" sz="1400" dirty="0" smtClean="0">
                <a:latin typeface="Times New Roman" pitchFamily="18" charset="0"/>
                <a:cs typeface="Times New Roman" pitchFamily="18" charset="0"/>
              </a:rPr>
              <a:t>ПУ кабелем</a:t>
            </a:r>
            <a:r>
              <a:rPr lang="ru-RU" sz="1400" dirty="0">
                <a:latin typeface="Times New Roman" pitchFamily="18" charset="0"/>
                <a:cs typeface="Times New Roman" pitchFamily="18" charset="0"/>
              </a:rPr>
              <a:t>. Це дозволяє встановлювати його у місці, зручному для обслуговуючого персоналу, наприклад, біля оператора, який керує одночасно механізмами вантажного пункту та конвеєрною лінією</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ru-RU" sz="1400" dirty="0">
                <a:latin typeface="Times New Roman" pitchFamily="18" charset="0"/>
                <a:cs typeface="Times New Roman" pitchFamily="18" charset="0"/>
              </a:rPr>
              <a:t> </a:t>
            </a:r>
            <a:r>
              <a:rPr lang="ru-RU" sz="1400" dirty="0" smtClean="0">
                <a:latin typeface="Times New Roman" pitchFamily="18" charset="0"/>
                <a:cs typeface="Times New Roman" pitchFamily="18" charset="0"/>
              </a:rPr>
              <a:t>  Прилад складається </a:t>
            </a:r>
            <a:r>
              <a:rPr lang="ru-RU" sz="1400" dirty="0">
                <a:latin typeface="Times New Roman" pitchFamily="18" charset="0"/>
                <a:cs typeface="Times New Roman" pitchFamily="18" charset="0"/>
              </a:rPr>
              <a:t>з металевого кожуха, в якому розташовані: прилад-покажчик кількості працюючих конвеєрів з лампами підсвічування і резисторами </a:t>
            </a:r>
            <a:r>
              <a:rPr lang="en-US" sz="1400" dirty="0">
                <a:latin typeface="Times New Roman" pitchFamily="18" charset="0"/>
                <a:cs typeface="Times New Roman" pitchFamily="18" charset="0"/>
              </a:rPr>
              <a:t>RI9 </a:t>
            </a:r>
            <a:r>
              <a:rPr lang="ru-RU" sz="1400" dirty="0">
                <a:latin typeface="Times New Roman" pitchFamily="18" charset="0"/>
                <a:cs typeface="Times New Roman" pitchFamily="18" charset="0"/>
              </a:rPr>
              <a:t>і </a:t>
            </a:r>
            <a:r>
              <a:rPr lang="en-US" sz="1400" dirty="0">
                <a:latin typeface="Times New Roman" pitchFamily="18" charset="0"/>
                <a:cs typeface="Times New Roman" pitchFamily="18" charset="0"/>
              </a:rPr>
              <a:t>R20, </a:t>
            </a:r>
            <a:r>
              <a:rPr lang="ru-RU" sz="1400" dirty="0">
                <a:latin typeface="Times New Roman" pitchFamily="18" charset="0"/>
                <a:cs typeface="Times New Roman" pitchFamily="18" charset="0"/>
              </a:rPr>
              <a:t>блок телефону БТ і клемники для підключення кабелю, що з'єднує ВПУ з </a:t>
            </a:r>
            <a:r>
              <a:rPr lang="ru-RU" sz="1400" dirty="0" smtClean="0">
                <a:latin typeface="Times New Roman" pitchFamily="18" charset="0"/>
                <a:cs typeface="Times New Roman" pitchFamily="18" charset="0"/>
              </a:rPr>
              <a:t>ПУ і </a:t>
            </a:r>
            <a:r>
              <a:rPr lang="ru-RU" sz="1400" dirty="0">
                <a:latin typeface="Times New Roman" pitchFamily="18" charset="0"/>
                <a:cs typeface="Times New Roman" pitchFamily="18" charset="0"/>
              </a:rPr>
              <a:t>виносним кнопковим постом. Змінним резистором </a:t>
            </a:r>
            <a:r>
              <a:rPr lang="en-US" sz="1400" dirty="0">
                <a:latin typeface="Times New Roman" pitchFamily="18" charset="0"/>
                <a:cs typeface="Times New Roman" pitchFamily="18" charset="0"/>
              </a:rPr>
              <a:t>R19 </a:t>
            </a:r>
            <a:r>
              <a:rPr lang="ru-RU" sz="1400" dirty="0">
                <a:latin typeface="Times New Roman" pitchFamily="18" charset="0"/>
                <a:cs typeface="Times New Roman" pitchFamily="18" charset="0"/>
              </a:rPr>
              <a:t>здійснюється регулювання довжини шкали приладу ВПУ. Змінний резистор </a:t>
            </a:r>
            <a:r>
              <a:rPr lang="en-US" sz="1400" dirty="0">
                <a:latin typeface="Times New Roman" pitchFamily="18" charset="0"/>
                <a:cs typeface="Times New Roman" pitchFamily="18" charset="0"/>
              </a:rPr>
              <a:t>R20 </a:t>
            </a:r>
            <a:r>
              <a:rPr lang="ru-RU" sz="1400" dirty="0">
                <a:latin typeface="Times New Roman" pitchFamily="18" charset="0"/>
                <a:cs typeface="Times New Roman" pitchFamily="18" charset="0"/>
              </a:rPr>
              <a:t>служить для встановлення рівномірності шкали приладу ВПУ. Шкала приладу виконана у вигляді дуги, на якій закріплені ламелі з цифрами (1÷10), що дозволяє проводити налаштування шкали на кількість конвеєрів, встановлених в лінії</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ru-RU" sz="1400" dirty="0" smtClean="0">
                <a:latin typeface="Times New Roman" pitchFamily="18" charset="0"/>
                <a:cs typeface="Times New Roman" pitchFamily="18" charset="0"/>
              </a:rPr>
              <a:t>   Лицьова </a:t>
            </a:r>
            <a:r>
              <a:rPr lang="ru-RU" sz="1400" dirty="0">
                <a:latin typeface="Times New Roman" pitchFamily="18" charset="0"/>
                <a:cs typeface="Times New Roman" pitchFamily="18" charset="0"/>
              </a:rPr>
              <a:t>частина кожуха закрита кришкою, з оглядовим вікном, через яке ведуться спостереження за показаннями приладу і лампами </a:t>
            </a:r>
            <a:r>
              <a:rPr lang="ru-RU" sz="1400" dirty="0" smtClean="0">
                <a:latin typeface="Times New Roman" pitchFamily="18" charset="0"/>
                <a:cs typeface="Times New Roman" pitchFamily="18" charset="0"/>
              </a:rPr>
              <a:t>підсвічування. </a:t>
            </a:r>
            <a:endParaRPr lang="ru-RU" dirty="0"/>
          </a:p>
          <a:p>
            <a:r>
              <a:rPr lang="ru-RU" sz="1400" dirty="0" smtClean="0">
                <a:latin typeface="Times New Roman" pitchFamily="18" charset="0"/>
                <a:cs typeface="Times New Roman" pitchFamily="18" charset="0"/>
              </a:rPr>
              <a:t>    Прилад </a:t>
            </a:r>
            <a:r>
              <a:rPr lang="ru-RU" sz="1400" dirty="0">
                <a:latin typeface="Times New Roman" pitchFamily="18" charset="0"/>
                <a:cs typeface="Times New Roman" pitchFamily="18" charset="0"/>
              </a:rPr>
              <a:t>ВПУ має два вступні пристрої для підключення кабелю із зовнішнім діаметром від 16 до 25 мм, а також штепсельний роз'єм для під'єднання телефонної трубки</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ru-RU" sz="1400" dirty="0" smtClean="0">
                <a:latin typeface="Times New Roman" pitchFamily="18" charset="0"/>
                <a:cs typeface="Times New Roman" pitchFamily="18" charset="0"/>
              </a:rPr>
              <a:t>    Кріплення </a:t>
            </a:r>
            <a:r>
              <a:rPr lang="ru-RU" sz="1400" dirty="0">
                <a:latin typeface="Times New Roman" pitchFamily="18" charset="0"/>
                <a:cs typeface="Times New Roman" pitchFamily="18" charset="0"/>
              </a:rPr>
              <a:t>ВПУ в місці встановлення передбачено двома вушками, розташованими у верхній частині задньої стінки кожуха</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ru-RU" sz="1400" dirty="0" smtClean="0">
                <a:latin typeface="Times New Roman" pitchFamily="18" charset="0"/>
                <a:cs typeface="Times New Roman" pitchFamily="18" charset="0"/>
              </a:rPr>
              <a:t>    Для </a:t>
            </a:r>
            <a:r>
              <a:rPr lang="ru-RU" sz="1400" dirty="0">
                <a:latin typeface="Times New Roman" pitchFamily="18" charset="0"/>
                <a:cs typeface="Times New Roman" pitchFamily="18" charset="0"/>
              </a:rPr>
              <a:t>навішування телефонної трубки в нижній частині правої бічної стінки є гачок. </a:t>
            </a: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9500" y="1211701"/>
            <a:ext cx="2317469" cy="2549615"/>
          </a:xfrm>
          <a:prstGeom prst="rect">
            <a:avLst/>
          </a:prstGeom>
          <a:noFill/>
          <a:ln w="19050">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4083577"/>
            <a:ext cx="1884363" cy="185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9366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8640" y="4077072"/>
            <a:ext cx="2820392" cy="253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919144" y="0"/>
            <a:ext cx="4714752" cy="769441"/>
          </a:xfrm>
          <a:prstGeom prst="rect">
            <a:avLst/>
          </a:prstGeom>
          <a:noFill/>
        </p:spPr>
        <p:txBody>
          <a:bodyPr wrap="none" rtlCol="0">
            <a:spAutoFit/>
          </a:bodyPr>
          <a:lstStyle/>
          <a:p>
            <a:r>
              <a:rPr lang="uk-UA" sz="4400" b="1" dirty="0" smtClean="0">
                <a:solidFill>
                  <a:srgbClr val="002060"/>
                </a:solidFill>
                <a:effectLst>
                  <a:outerShdw blurRad="38100" dist="38100" dir="2700000" algn="tl">
                    <a:srgbClr val="000000">
                      <a:alpha val="43137"/>
                    </a:srgbClr>
                  </a:outerShdw>
                </a:effectLst>
              </a:rPr>
              <a:t>Блок керування</a:t>
            </a:r>
            <a:endParaRPr lang="ru-RU" sz="4400" b="1" dirty="0">
              <a:solidFill>
                <a:srgbClr val="002060"/>
              </a:solidFill>
              <a:effectLst>
                <a:outerShdw blurRad="38100" dist="38100" dir="2700000" algn="tl">
                  <a:srgbClr val="000000">
                    <a:alpha val="43137"/>
                  </a:srgbClr>
                </a:outerShdw>
              </a:effectLst>
            </a:endParaRPr>
          </a:p>
        </p:txBody>
      </p:sp>
      <p:sp>
        <p:nvSpPr>
          <p:cNvPr id="7" name="Прямоугольник 6"/>
          <p:cNvSpPr/>
          <p:nvPr/>
        </p:nvSpPr>
        <p:spPr>
          <a:xfrm>
            <a:off x="340688" y="769441"/>
            <a:ext cx="8640960" cy="1754326"/>
          </a:xfrm>
          <a:prstGeom prst="rect">
            <a:avLst/>
          </a:prstGeom>
        </p:spPr>
        <p:txBody>
          <a:bodyPr wrap="square">
            <a:spAutoFit/>
          </a:bodyPr>
          <a:lstStyle/>
          <a:p>
            <a:r>
              <a:rPr lang="ru-RU" dirty="0"/>
              <a:t> </a:t>
            </a:r>
            <a:r>
              <a:rPr lang="ru-RU" dirty="0" smtClean="0">
                <a:latin typeface="Calibri" pitchFamily="34" charset="0"/>
                <a:cs typeface="Calibri" pitchFamily="34" charset="0"/>
              </a:rPr>
              <a:t>Блок </a:t>
            </a:r>
            <a:r>
              <a:rPr lang="ru-RU" dirty="0" err="1">
                <a:latin typeface="Calibri" pitchFamily="34" charset="0"/>
                <a:cs typeface="Calibri" pitchFamily="34" charset="0"/>
              </a:rPr>
              <a:t>управління</a:t>
            </a:r>
            <a:r>
              <a:rPr lang="ru-RU" dirty="0">
                <a:latin typeface="Calibri" pitchFamily="34" charset="0"/>
                <a:cs typeface="Calibri" pitchFamily="34" charset="0"/>
              </a:rPr>
              <a:t> </a:t>
            </a:r>
            <a:r>
              <a:rPr lang="ru-RU" dirty="0" err="1">
                <a:latin typeface="Calibri" pitchFamily="34" charset="0"/>
                <a:cs typeface="Calibri" pitchFamily="34" charset="0"/>
              </a:rPr>
              <a:t>апаратури</a:t>
            </a:r>
            <a:r>
              <a:rPr lang="ru-RU" dirty="0">
                <a:latin typeface="Calibri" pitchFamily="34" charset="0"/>
                <a:cs typeface="Calibri" pitchFamily="34" charset="0"/>
              </a:rPr>
              <a:t> </a:t>
            </a:r>
            <a:r>
              <a:rPr lang="ru-RU" dirty="0" err="1">
                <a:latin typeface="Calibri" pitchFamily="34" charset="0"/>
                <a:cs typeface="Calibri" pitchFamily="34" charset="0"/>
              </a:rPr>
              <a:t>складається</a:t>
            </a:r>
            <a:r>
              <a:rPr lang="ru-RU" dirty="0">
                <a:latin typeface="Calibri" pitchFamily="34" charset="0"/>
                <a:cs typeface="Calibri" pitchFamily="34" charset="0"/>
              </a:rPr>
              <a:t> з </a:t>
            </a:r>
            <a:r>
              <a:rPr lang="ru-RU" dirty="0" err="1">
                <a:latin typeface="Calibri" pitchFamily="34" charset="0"/>
                <a:cs typeface="Calibri" pitchFamily="34" charset="0"/>
              </a:rPr>
              <a:t>вибухобезпечної</a:t>
            </a:r>
            <a:r>
              <a:rPr lang="ru-RU" dirty="0">
                <a:latin typeface="Calibri" pitchFamily="34" charset="0"/>
                <a:cs typeface="Calibri" pitchFamily="34" charset="0"/>
              </a:rPr>
              <a:t> </a:t>
            </a:r>
            <a:r>
              <a:rPr lang="ru-RU" dirty="0" err="1">
                <a:latin typeface="Calibri" pitchFamily="34" charset="0"/>
                <a:cs typeface="Calibri" pitchFamily="34" charset="0"/>
              </a:rPr>
              <a:t>оболонки</a:t>
            </a:r>
            <a:r>
              <a:rPr lang="ru-RU" dirty="0">
                <a:latin typeface="Calibri" pitchFamily="34" charset="0"/>
                <a:cs typeface="Calibri" pitchFamily="34" charset="0"/>
              </a:rPr>
              <a:t>, в </a:t>
            </a:r>
            <a:r>
              <a:rPr lang="ru-RU" dirty="0" err="1">
                <a:latin typeface="Calibri" pitchFamily="34" charset="0"/>
                <a:cs typeface="Calibri" pitchFamily="34" charset="0"/>
              </a:rPr>
              <a:t>якій</a:t>
            </a:r>
            <a:r>
              <a:rPr lang="ru-RU" dirty="0">
                <a:latin typeface="Calibri" pitchFamily="34" charset="0"/>
                <a:cs typeface="Calibri" pitchFamily="34" charset="0"/>
              </a:rPr>
              <a:t> </a:t>
            </a:r>
            <a:r>
              <a:rPr lang="ru-RU" dirty="0" err="1">
                <a:latin typeface="Calibri" pitchFamily="34" charset="0"/>
                <a:cs typeface="Calibri" pitchFamily="34" charset="0"/>
              </a:rPr>
              <a:t>закріплена</a:t>
            </a:r>
            <a:r>
              <a:rPr lang="ru-RU" dirty="0">
                <a:latin typeface="Calibri" pitchFamily="34" charset="0"/>
                <a:cs typeface="Calibri" pitchFamily="34" charset="0"/>
              </a:rPr>
              <a:t> </a:t>
            </a:r>
            <a:r>
              <a:rPr lang="ru-RU" dirty="0" err="1">
                <a:latin typeface="Calibri" pitchFamily="34" charset="0"/>
                <a:cs typeface="Calibri" pitchFamily="34" charset="0"/>
              </a:rPr>
              <a:t>виїмна</a:t>
            </a:r>
            <a:r>
              <a:rPr lang="ru-RU" dirty="0">
                <a:latin typeface="Calibri" pitchFamily="34" charset="0"/>
                <a:cs typeface="Calibri" pitchFamily="34" charset="0"/>
              </a:rPr>
              <a:t> </a:t>
            </a:r>
            <a:r>
              <a:rPr lang="ru-RU" dirty="0" err="1">
                <a:latin typeface="Calibri" pitchFamily="34" charset="0"/>
                <a:cs typeface="Calibri" pitchFamily="34" charset="0"/>
              </a:rPr>
              <a:t>частина</a:t>
            </a:r>
            <a:r>
              <a:rPr lang="ru-RU" dirty="0">
                <a:latin typeface="Calibri" pitchFamily="34" charset="0"/>
                <a:cs typeface="Calibri" pitchFamily="34" charset="0"/>
              </a:rPr>
              <a:t> з </a:t>
            </a:r>
            <a:r>
              <a:rPr lang="ru-RU" dirty="0" err="1">
                <a:latin typeface="Calibri" pitchFamily="34" charset="0"/>
                <a:cs typeface="Calibri" pitchFamily="34" charset="0"/>
              </a:rPr>
              <a:t>розташованими</a:t>
            </a:r>
            <a:r>
              <a:rPr lang="ru-RU" dirty="0">
                <a:latin typeface="Calibri" pitchFamily="34" charset="0"/>
                <a:cs typeface="Calibri" pitchFamily="34" charset="0"/>
              </a:rPr>
              <a:t> на </a:t>
            </a:r>
            <a:r>
              <a:rPr lang="ru-RU" dirty="0" err="1">
                <a:latin typeface="Calibri" pitchFamily="34" charset="0"/>
                <a:cs typeface="Calibri" pitchFamily="34" charset="0"/>
              </a:rPr>
              <a:t>ній</a:t>
            </a:r>
            <a:r>
              <a:rPr lang="ru-RU" dirty="0">
                <a:latin typeface="Calibri" pitchFamily="34" charset="0"/>
                <a:cs typeface="Calibri" pitchFamily="34" charset="0"/>
              </a:rPr>
              <a:t> </a:t>
            </a:r>
            <a:r>
              <a:rPr lang="ru-RU" dirty="0" err="1">
                <a:latin typeface="Calibri" pitchFamily="34" charset="0"/>
                <a:cs typeface="Calibri" pitchFamily="34" charset="0"/>
              </a:rPr>
              <a:t>елементами</a:t>
            </a:r>
            <a:r>
              <a:rPr lang="ru-RU" dirty="0">
                <a:latin typeface="Calibri" pitchFamily="34" charset="0"/>
                <a:cs typeface="Calibri" pitchFamily="34" charset="0"/>
              </a:rPr>
              <a:t> </a:t>
            </a:r>
            <a:r>
              <a:rPr lang="ru-RU" dirty="0" err="1">
                <a:latin typeface="Calibri" pitchFamily="34" charset="0"/>
                <a:cs typeface="Calibri" pitchFamily="34" charset="0"/>
              </a:rPr>
              <a:t>електричної</a:t>
            </a:r>
            <a:r>
              <a:rPr lang="ru-RU" dirty="0">
                <a:latin typeface="Calibri" pitchFamily="34" charset="0"/>
                <a:cs typeface="Calibri" pitchFamily="34" charset="0"/>
              </a:rPr>
              <a:t> </a:t>
            </a:r>
            <a:r>
              <a:rPr lang="ru-RU" dirty="0" err="1">
                <a:latin typeface="Calibri" pitchFamily="34" charset="0"/>
                <a:cs typeface="Calibri" pitchFamily="34" charset="0"/>
              </a:rPr>
              <a:t>схеми</a:t>
            </a:r>
            <a:r>
              <a:rPr lang="ru-RU" dirty="0">
                <a:latin typeface="Calibri" pitchFamily="34" charset="0"/>
                <a:cs typeface="Calibri" pitchFamily="34" charset="0"/>
              </a:rPr>
              <a:t>. </a:t>
            </a:r>
            <a:r>
              <a:rPr lang="ru-RU" dirty="0" err="1">
                <a:latin typeface="Calibri" pitchFamily="34" charset="0"/>
                <a:cs typeface="Calibri" pitchFamily="34" charset="0"/>
              </a:rPr>
              <a:t>Ліве</a:t>
            </a:r>
            <a:r>
              <a:rPr lang="ru-RU" dirty="0">
                <a:latin typeface="Calibri" pitchFamily="34" charset="0"/>
                <a:cs typeface="Calibri" pitchFamily="34" charset="0"/>
              </a:rPr>
              <a:t> та праве </a:t>
            </a:r>
            <a:r>
              <a:rPr lang="ru-RU" dirty="0" err="1">
                <a:latin typeface="Calibri" pitchFamily="34" charset="0"/>
                <a:cs typeface="Calibri" pitchFamily="34" charset="0"/>
              </a:rPr>
              <a:t>відділення</a:t>
            </a:r>
            <a:r>
              <a:rPr lang="ru-RU" dirty="0">
                <a:latin typeface="Calibri" pitchFamily="34" charset="0"/>
                <a:cs typeface="Calibri" pitchFamily="34" charset="0"/>
              </a:rPr>
              <a:t> </a:t>
            </a:r>
            <a:r>
              <a:rPr lang="ru-RU" dirty="0" err="1">
                <a:latin typeface="Calibri" pitchFamily="34" charset="0"/>
                <a:cs typeface="Calibri" pitchFamily="34" charset="0"/>
              </a:rPr>
              <a:t>вводів</a:t>
            </a:r>
            <a:r>
              <a:rPr lang="ru-RU" dirty="0">
                <a:latin typeface="Calibri" pitchFamily="34" charset="0"/>
                <a:cs typeface="Calibri" pitchFamily="34" charset="0"/>
              </a:rPr>
              <a:t> </a:t>
            </a:r>
            <a:r>
              <a:rPr lang="ru-RU" dirty="0" err="1">
                <a:latin typeface="Calibri" pitchFamily="34" charset="0"/>
                <a:cs typeface="Calibri" pitchFamily="34" charset="0"/>
              </a:rPr>
              <a:t>мають</a:t>
            </a:r>
            <a:r>
              <a:rPr lang="ru-RU" dirty="0">
                <a:latin typeface="Calibri" pitchFamily="34" charset="0"/>
                <a:cs typeface="Calibri" pitchFamily="34" charset="0"/>
              </a:rPr>
              <a:t> по </a:t>
            </a:r>
            <a:r>
              <a:rPr lang="ru-RU" dirty="0" err="1">
                <a:latin typeface="Calibri" pitchFamily="34" charset="0"/>
                <a:cs typeface="Calibri" pitchFamily="34" charset="0"/>
              </a:rPr>
              <a:t>чотири</a:t>
            </a:r>
            <a:r>
              <a:rPr lang="ru-RU" dirty="0">
                <a:latin typeface="Calibri" pitchFamily="34" charset="0"/>
                <a:cs typeface="Calibri" pitchFamily="34" charset="0"/>
              </a:rPr>
              <a:t> </a:t>
            </a:r>
            <a:r>
              <a:rPr lang="ru-RU" dirty="0" err="1">
                <a:latin typeface="Calibri" pitchFamily="34" charset="0"/>
                <a:cs typeface="Calibri" pitchFamily="34" charset="0"/>
              </a:rPr>
              <a:t>ввідні</a:t>
            </a:r>
            <a:r>
              <a:rPr lang="ru-RU" dirty="0">
                <a:latin typeface="Calibri" pitchFamily="34" charset="0"/>
                <a:cs typeface="Calibri" pitchFamily="34" charset="0"/>
              </a:rPr>
              <a:t> </a:t>
            </a:r>
            <a:r>
              <a:rPr lang="ru-RU" dirty="0" err="1">
                <a:latin typeface="Calibri" pitchFamily="34" charset="0"/>
                <a:cs typeface="Calibri" pitchFamily="34" charset="0"/>
              </a:rPr>
              <a:t>пристрої</a:t>
            </a:r>
            <a:r>
              <a:rPr lang="ru-RU" dirty="0">
                <a:latin typeface="Calibri" pitchFamily="34" charset="0"/>
                <a:cs typeface="Calibri" pitchFamily="34" charset="0"/>
              </a:rPr>
              <a:t>.</a:t>
            </a:r>
          </a:p>
          <a:p>
            <a:r>
              <a:rPr lang="ru-RU" dirty="0">
                <a:latin typeface="Calibri" pitchFamily="34" charset="0"/>
                <a:cs typeface="Calibri" pitchFamily="34" charset="0"/>
              </a:rPr>
              <a:t>   На </a:t>
            </a:r>
            <a:r>
              <a:rPr lang="ru-RU" dirty="0" err="1">
                <a:latin typeface="Calibri" pitchFamily="34" charset="0"/>
                <a:cs typeface="Calibri" pitchFamily="34" charset="0"/>
              </a:rPr>
              <a:t>кришці</a:t>
            </a:r>
            <a:r>
              <a:rPr lang="ru-RU" dirty="0">
                <a:latin typeface="Calibri" pitchFamily="34" charset="0"/>
                <a:cs typeface="Calibri" pitchFamily="34" charset="0"/>
              </a:rPr>
              <a:t> </a:t>
            </a:r>
            <a:r>
              <a:rPr lang="ru-RU" dirty="0" err="1">
                <a:latin typeface="Calibri" pitchFamily="34" charset="0"/>
                <a:cs typeface="Calibri" pitchFamily="34" charset="0"/>
              </a:rPr>
              <a:t>оболонки</a:t>
            </a:r>
            <a:r>
              <a:rPr lang="ru-RU" dirty="0">
                <a:latin typeface="Calibri" pitchFamily="34" charset="0"/>
                <a:cs typeface="Calibri" pitchFamily="34" charset="0"/>
              </a:rPr>
              <a:t> </a:t>
            </a:r>
            <a:r>
              <a:rPr lang="ru-RU" dirty="0" err="1">
                <a:latin typeface="Calibri" pitchFamily="34" charset="0"/>
                <a:cs typeface="Calibri" pitchFamily="34" charset="0"/>
              </a:rPr>
              <a:t>розташовані</a:t>
            </a:r>
            <a:r>
              <a:rPr lang="ru-RU" dirty="0">
                <a:latin typeface="Calibri" pitchFamily="34" charset="0"/>
                <a:cs typeface="Calibri" pitchFamily="34" charset="0"/>
              </a:rPr>
              <a:t> </a:t>
            </a:r>
            <a:r>
              <a:rPr lang="ru-RU" dirty="0" err="1">
                <a:latin typeface="Calibri" pitchFamily="34" charset="0"/>
                <a:cs typeface="Calibri" pitchFamily="34" charset="0"/>
              </a:rPr>
              <a:t>п'ять</a:t>
            </a:r>
            <a:r>
              <a:rPr lang="ru-RU" dirty="0">
                <a:latin typeface="Calibri" pitchFamily="34" charset="0"/>
                <a:cs typeface="Calibri" pitchFamily="34" charset="0"/>
              </a:rPr>
              <a:t> </a:t>
            </a:r>
            <a:r>
              <a:rPr lang="ru-RU" dirty="0" err="1">
                <a:latin typeface="Calibri" pitchFamily="34" charset="0"/>
                <a:cs typeface="Calibri" pitchFamily="34" charset="0"/>
              </a:rPr>
              <a:t>натискних</a:t>
            </a:r>
            <a:r>
              <a:rPr lang="ru-RU" dirty="0">
                <a:latin typeface="Calibri" pitchFamily="34" charset="0"/>
                <a:cs typeface="Calibri" pitchFamily="34" charset="0"/>
              </a:rPr>
              <a:t> </a:t>
            </a:r>
            <a:r>
              <a:rPr lang="ru-RU" dirty="0" err="1">
                <a:latin typeface="Calibri" pitchFamily="34" charset="0"/>
                <a:cs typeface="Calibri" pitchFamily="34" charset="0"/>
              </a:rPr>
              <a:t>штоків</a:t>
            </a:r>
            <a:r>
              <a:rPr lang="ru-RU" dirty="0">
                <a:latin typeface="Calibri" pitchFamily="34" charset="0"/>
                <a:cs typeface="Calibri" pitchFamily="34" charset="0"/>
              </a:rPr>
              <a:t> для кнопок: ПЕРЕВІРКА, РЕМ-АВТ, РОЗМОВА, СИГНАЛ і СТОП. </a:t>
            </a:r>
            <a:r>
              <a:rPr lang="ru-RU" dirty="0" err="1">
                <a:latin typeface="Calibri" pitchFamily="34" charset="0"/>
                <a:cs typeface="Calibri" pitchFamily="34" charset="0"/>
              </a:rPr>
              <a:t>Важіль</a:t>
            </a:r>
            <a:r>
              <a:rPr lang="ru-RU" dirty="0">
                <a:latin typeface="Calibri" pitchFamily="34" charset="0"/>
                <a:cs typeface="Calibri" pitchFamily="34" charset="0"/>
              </a:rPr>
              <a:t> </a:t>
            </a:r>
            <a:r>
              <a:rPr lang="ru-RU" dirty="0" err="1">
                <a:latin typeface="Calibri" pitchFamily="34" charset="0"/>
                <a:cs typeface="Calibri" pitchFamily="34" charset="0"/>
              </a:rPr>
              <a:t>перемикача</a:t>
            </a:r>
            <a:r>
              <a:rPr lang="ru-RU" dirty="0">
                <a:latin typeface="Calibri" pitchFamily="34" charset="0"/>
                <a:cs typeface="Calibri" pitchFamily="34" charset="0"/>
              </a:rPr>
              <a:t> </a:t>
            </a:r>
            <a:r>
              <a:rPr lang="ru-RU" dirty="0" err="1">
                <a:latin typeface="Calibri" pitchFamily="34" charset="0"/>
                <a:cs typeface="Calibri" pitchFamily="34" charset="0"/>
              </a:rPr>
              <a:t>режимів</a:t>
            </a:r>
            <a:r>
              <a:rPr lang="ru-RU" dirty="0">
                <a:latin typeface="Calibri" pitchFamily="34" charset="0"/>
                <a:cs typeface="Calibri" pitchFamily="34" charset="0"/>
              </a:rPr>
              <a:t> </a:t>
            </a:r>
            <a:r>
              <a:rPr lang="ru-RU" dirty="0" err="1">
                <a:latin typeface="Calibri" pitchFamily="34" charset="0"/>
                <a:cs typeface="Calibri" pitchFamily="34" charset="0"/>
              </a:rPr>
              <a:t>роботи</a:t>
            </a:r>
            <a:r>
              <a:rPr lang="ru-RU" dirty="0">
                <a:latin typeface="Calibri" pitchFamily="34" charset="0"/>
                <a:cs typeface="Calibri" pitchFamily="34" charset="0"/>
              </a:rPr>
              <a:t> РЕМ-АВТ </a:t>
            </a:r>
            <a:r>
              <a:rPr lang="ru-RU" dirty="0" err="1">
                <a:latin typeface="Calibri" pitchFamily="34" charset="0"/>
                <a:cs typeface="Calibri" pitchFamily="34" charset="0"/>
              </a:rPr>
              <a:t>може</a:t>
            </a:r>
            <a:r>
              <a:rPr lang="ru-RU" dirty="0">
                <a:latin typeface="Calibri" pitchFamily="34" charset="0"/>
                <a:cs typeface="Calibri" pitchFamily="34" charset="0"/>
              </a:rPr>
              <a:t> бути </a:t>
            </a:r>
            <a:r>
              <a:rPr lang="ru-RU" dirty="0" err="1">
                <a:latin typeface="Calibri" pitchFamily="34" charset="0"/>
                <a:cs typeface="Calibri" pitchFamily="34" charset="0"/>
              </a:rPr>
              <a:t>зафіксований</a:t>
            </a:r>
            <a:r>
              <a:rPr lang="ru-RU" dirty="0">
                <a:latin typeface="Calibri" pitchFamily="34" charset="0"/>
                <a:cs typeface="Calibri" pitchFamily="34" charset="0"/>
              </a:rPr>
              <a:t> у </a:t>
            </a:r>
            <a:r>
              <a:rPr lang="ru-RU" dirty="0" err="1">
                <a:latin typeface="Calibri" pitchFamily="34" charset="0"/>
                <a:cs typeface="Calibri" pitchFamily="34" charset="0"/>
              </a:rPr>
              <a:t>положенні</a:t>
            </a:r>
            <a:r>
              <a:rPr lang="ru-RU" dirty="0">
                <a:latin typeface="Calibri" pitchFamily="34" charset="0"/>
                <a:cs typeface="Calibri" pitchFamily="34" charset="0"/>
              </a:rPr>
              <a:t> РЕМ, а </a:t>
            </a:r>
            <a:r>
              <a:rPr lang="ru-RU" dirty="0" err="1">
                <a:latin typeface="Calibri" pitchFamily="34" charset="0"/>
                <a:cs typeface="Calibri" pitchFamily="34" charset="0"/>
              </a:rPr>
              <a:t>положенні</a:t>
            </a:r>
            <a:r>
              <a:rPr lang="ru-RU" dirty="0">
                <a:latin typeface="Calibri" pitchFamily="34" charset="0"/>
                <a:cs typeface="Calibri" pitchFamily="34" charset="0"/>
              </a:rPr>
              <a:t> АВТ </a:t>
            </a:r>
            <a:r>
              <a:rPr lang="ru-RU" dirty="0" err="1">
                <a:latin typeface="Calibri" pitchFamily="34" charset="0"/>
                <a:cs typeface="Calibri" pitchFamily="34" charset="0"/>
              </a:rPr>
              <a:t>опломбована</a:t>
            </a:r>
            <a:r>
              <a:rPr lang="ru-RU" dirty="0" smtClean="0">
                <a:latin typeface="Calibri" pitchFamily="34" charset="0"/>
                <a:cs typeface="Calibri" pitchFamily="34" charset="0"/>
              </a:rPr>
              <a:t>.</a:t>
            </a:r>
            <a:endParaRPr lang="ru-RU" dirty="0">
              <a:latin typeface="Calibri" pitchFamily="34" charset="0"/>
              <a:cs typeface="Calibri" pitchFamily="34" charset="0"/>
            </a:endParaRPr>
          </a:p>
        </p:txBody>
      </p:sp>
      <p:sp>
        <p:nvSpPr>
          <p:cNvPr id="8" name="Прямоугольник 7"/>
          <p:cNvSpPr/>
          <p:nvPr/>
        </p:nvSpPr>
        <p:spPr>
          <a:xfrm>
            <a:off x="179512" y="2523767"/>
            <a:ext cx="8640960" cy="4247317"/>
          </a:xfrm>
          <a:prstGeom prst="rect">
            <a:avLst/>
          </a:prstGeom>
        </p:spPr>
        <p:txBody>
          <a:bodyPr wrap="square">
            <a:spAutoFit/>
          </a:bodyPr>
          <a:lstStyle/>
          <a:p>
            <a:r>
              <a:rPr lang="ru-RU" dirty="0" smtClean="0"/>
              <a:t>У </a:t>
            </a:r>
            <a:r>
              <a:rPr lang="ru-RU" dirty="0" err="1"/>
              <a:t>верхній</a:t>
            </a:r>
            <a:r>
              <a:rPr lang="ru-RU" dirty="0"/>
              <a:t> </a:t>
            </a:r>
            <a:r>
              <a:rPr lang="ru-RU" dirty="0" err="1"/>
              <a:t>частині</a:t>
            </a:r>
            <a:r>
              <a:rPr lang="ru-RU" dirty="0"/>
              <a:t> </a:t>
            </a:r>
            <a:r>
              <a:rPr lang="ru-RU" dirty="0" err="1"/>
              <a:t>кришки</a:t>
            </a:r>
            <a:r>
              <a:rPr lang="ru-RU" dirty="0"/>
              <a:t> </a:t>
            </a:r>
            <a:r>
              <a:rPr lang="ru-RU" dirty="0" err="1"/>
              <a:t>розташоване</a:t>
            </a:r>
            <a:r>
              <a:rPr lang="ru-RU" dirty="0"/>
              <a:t> </a:t>
            </a:r>
            <a:r>
              <a:rPr lang="ru-RU" dirty="0" err="1"/>
              <a:t>оглядове</a:t>
            </a:r>
            <a:r>
              <a:rPr lang="ru-RU" dirty="0"/>
              <a:t> </a:t>
            </a:r>
            <a:r>
              <a:rPr lang="ru-RU" dirty="0" err="1"/>
              <a:t>вікно</a:t>
            </a:r>
            <a:r>
              <a:rPr lang="ru-RU" dirty="0"/>
              <a:t>, яке </a:t>
            </a:r>
            <a:r>
              <a:rPr lang="ru-RU" dirty="0" err="1"/>
              <a:t>призначене</a:t>
            </a:r>
            <a:r>
              <a:rPr lang="ru-RU" dirty="0"/>
              <a:t> для </a:t>
            </a:r>
            <a:r>
              <a:rPr lang="ru-RU" dirty="0" err="1"/>
              <a:t>спостереження</a:t>
            </a:r>
            <a:r>
              <a:rPr lang="ru-RU" dirty="0"/>
              <a:t> за </a:t>
            </a:r>
            <a:r>
              <a:rPr lang="ru-RU" dirty="0" err="1"/>
              <a:t>показаннями</a:t>
            </a:r>
            <a:r>
              <a:rPr lang="ru-RU" dirty="0"/>
              <a:t> </a:t>
            </a:r>
            <a:r>
              <a:rPr lang="ru-RU" dirty="0" err="1"/>
              <a:t>приладу</a:t>
            </a:r>
            <a:r>
              <a:rPr lang="ru-RU" dirty="0"/>
              <a:t> </a:t>
            </a:r>
            <a:r>
              <a:rPr lang="ru-RU" dirty="0" err="1"/>
              <a:t>налаштування</a:t>
            </a:r>
            <a:r>
              <a:rPr lang="ru-RU" dirty="0"/>
              <a:t> реле </a:t>
            </a:r>
            <a:r>
              <a:rPr lang="ru-RU" dirty="0" err="1"/>
              <a:t>швидкості</a:t>
            </a:r>
            <a:r>
              <a:rPr lang="ru-RU" dirty="0"/>
              <a:t> РС (К13) та станом </a:t>
            </a:r>
            <a:r>
              <a:rPr lang="ru-RU" dirty="0" err="1"/>
              <a:t>лампи</a:t>
            </a:r>
            <a:r>
              <a:rPr lang="ru-RU" dirty="0"/>
              <a:t> HL3 та </a:t>
            </a:r>
            <a:r>
              <a:rPr lang="ru-RU" dirty="0" err="1"/>
              <a:t>індикаторів</a:t>
            </a:r>
            <a:r>
              <a:rPr lang="ru-RU" dirty="0"/>
              <a:t> Н2-H5, </a:t>
            </a:r>
            <a:r>
              <a:rPr lang="ru-RU" dirty="0" err="1"/>
              <a:t>що</a:t>
            </a:r>
            <a:r>
              <a:rPr lang="ru-RU" dirty="0"/>
              <a:t> </a:t>
            </a:r>
            <a:r>
              <a:rPr lang="ru-RU" dirty="0" err="1"/>
              <a:t>вказують</a:t>
            </a:r>
            <a:r>
              <a:rPr lang="ru-RU" dirty="0"/>
              <a:t> на </a:t>
            </a:r>
            <a:r>
              <a:rPr lang="ru-RU" dirty="0" err="1"/>
              <a:t>справний</a:t>
            </a:r>
            <a:r>
              <a:rPr lang="ru-RU" dirty="0"/>
              <a:t> </a:t>
            </a:r>
            <a:r>
              <a:rPr lang="ru-RU" dirty="0" err="1"/>
              <a:t>або</a:t>
            </a:r>
            <a:r>
              <a:rPr lang="ru-RU" dirty="0"/>
              <a:t> </a:t>
            </a:r>
            <a:r>
              <a:rPr lang="ru-RU" dirty="0" err="1"/>
              <a:t>аварійний</a:t>
            </a:r>
            <a:r>
              <a:rPr lang="ru-RU" dirty="0"/>
              <a:t> стан </a:t>
            </a:r>
            <a:r>
              <a:rPr lang="ru-RU" dirty="0" err="1"/>
              <a:t>обладнання</a:t>
            </a:r>
            <a:r>
              <a:rPr lang="ru-RU" dirty="0"/>
              <a:t> </a:t>
            </a:r>
            <a:r>
              <a:rPr lang="ru-RU" dirty="0" err="1"/>
              <a:t>конвеєра</a:t>
            </a:r>
            <a:r>
              <a:rPr lang="ru-RU" dirty="0"/>
              <a:t>. </a:t>
            </a:r>
            <a:r>
              <a:rPr lang="ru-RU" dirty="0" err="1"/>
              <a:t>Короткочасне</a:t>
            </a:r>
            <a:r>
              <a:rPr lang="ru-RU" dirty="0"/>
              <a:t> </a:t>
            </a:r>
            <a:r>
              <a:rPr lang="ru-RU" dirty="0" err="1"/>
              <a:t>натискання</a:t>
            </a:r>
            <a:r>
              <a:rPr lang="ru-RU" dirty="0"/>
              <a:t> на кнопку СТОП </a:t>
            </a:r>
            <a:r>
              <a:rPr lang="ru-RU" dirty="0" err="1"/>
              <a:t>призводить</a:t>
            </a:r>
            <a:r>
              <a:rPr lang="ru-RU" dirty="0"/>
              <a:t> до </a:t>
            </a:r>
            <a:r>
              <a:rPr lang="ru-RU" dirty="0" err="1"/>
              <a:t>відключення</a:t>
            </a:r>
            <a:r>
              <a:rPr lang="ru-RU" dirty="0"/>
              <a:t> </a:t>
            </a:r>
            <a:r>
              <a:rPr lang="ru-RU" dirty="0" err="1"/>
              <a:t>конвеєра</a:t>
            </a:r>
            <a:r>
              <a:rPr lang="ru-RU" dirty="0"/>
              <a:t>, </a:t>
            </a:r>
            <a:r>
              <a:rPr lang="ru-RU" dirty="0" err="1"/>
              <a:t>керованого</a:t>
            </a:r>
            <a:r>
              <a:rPr lang="ru-RU" dirty="0"/>
              <a:t> </a:t>
            </a:r>
            <a:r>
              <a:rPr lang="ru-RU" dirty="0" err="1"/>
              <a:t>цим</a:t>
            </a:r>
            <a:r>
              <a:rPr lang="ru-RU" dirty="0"/>
              <a:t> блоком БУ і </a:t>
            </a:r>
            <a:r>
              <a:rPr lang="ru-RU" dirty="0" err="1"/>
              <a:t>всіх</a:t>
            </a:r>
            <a:r>
              <a:rPr lang="ru-RU" dirty="0"/>
              <a:t> </a:t>
            </a:r>
            <a:r>
              <a:rPr lang="ru-RU" dirty="0" err="1"/>
              <a:t>конвеєрів</a:t>
            </a:r>
            <a:r>
              <a:rPr lang="ru-RU" dirty="0"/>
              <a:t>, </a:t>
            </a:r>
            <a:r>
              <a:rPr lang="ru-RU" dirty="0" err="1"/>
              <a:t>що</a:t>
            </a:r>
            <a:r>
              <a:rPr lang="ru-RU" dirty="0"/>
              <a:t> за ним. </a:t>
            </a:r>
          </a:p>
          <a:p>
            <a:r>
              <a:rPr lang="ru-RU" dirty="0" smtClean="0"/>
              <a:t>При </a:t>
            </a:r>
            <a:r>
              <a:rPr lang="ru-RU" dirty="0" err="1"/>
              <a:t>натисканні</a:t>
            </a:r>
            <a:r>
              <a:rPr lang="ru-RU" dirty="0"/>
              <a:t> кнопки СИГНАЛ </a:t>
            </a:r>
            <a:r>
              <a:rPr lang="ru-RU" dirty="0" err="1"/>
              <a:t>здійснюється</a:t>
            </a:r>
            <a:r>
              <a:rPr lang="ru-RU" dirty="0"/>
              <a:t> </a:t>
            </a:r>
            <a:endParaRPr lang="ru-RU" dirty="0" smtClean="0"/>
          </a:p>
          <a:p>
            <a:r>
              <a:rPr lang="ru-RU" dirty="0" err="1" smtClean="0"/>
              <a:t>двостороння</a:t>
            </a:r>
            <a:r>
              <a:rPr lang="ru-RU" dirty="0" smtClean="0"/>
              <a:t> </a:t>
            </a:r>
            <a:r>
              <a:rPr lang="ru-RU" dirty="0" err="1"/>
              <a:t>кодова</a:t>
            </a:r>
            <a:r>
              <a:rPr lang="ru-RU" dirty="0"/>
              <a:t> </a:t>
            </a:r>
            <a:r>
              <a:rPr lang="ru-RU" dirty="0" err="1"/>
              <a:t>звукова</a:t>
            </a:r>
            <a:r>
              <a:rPr lang="ru-RU" dirty="0"/>
              <a:t> </a:t>
            </a:r>
            <a:r>
              <a:rPr lang="ru-RU" dirty="0" err="1"/>
              <a:t>сигналізація</a:t>
            </a:r>
            <a:r>
              <a:rPr lang="ru-RU" dirty="0"/>
              <a:t> по </a:t>
            </a:r>
            <a:r>
              <a:rPr lang="ru-RU" dirty="0" err="1"/>
              <a:t>всій</a:t>
            </a:r>
            <a:r>
              <a:rPr lang="ru-RU" dirty="0"/>
              <a:t> </a:t>
            </a:r>
            <a:r>
              <a:rPr lang="ru-RU" dirty="0" err="1"/>
              <a:t>лінії</a:t>
            </a:r>
            <a:r>
              <a:rPr lang="ru-RU" dirty="0"/>
              <a:t>. </a:t>
            </a:r>
          </a:p>
          <a:p>
            <a:r>
              <a:rPr lang="ru-RU" dirty="0"/>
              <a:t>    При </a:t>
            </a:r>
            <a:r>
              <a:rPr lang="ru-RU" dirty="0" err="1"/>
              <a:t>необхідності</a:t>
            </a:r>
            <a:r>
              <a:rPr lang="ru-RU" dirty="0"/>
              <a:t> </a:t>
            </a:r>
            <a:r>
              <a:rPr lang="ru-RU" dirty="0" err="1"/>
              <a:t>подачі</a:t>
            </a:r>
            <a:r>
              <a:rPr lang="ru-RU" dirty="0"/>
              <a:t> кодового сигналу </a:t>
            </a:r>
            <a:r>
              <a:rPr lang="ru-RU" dirty="0" err="1"/>
              <a:t>тільки</a:t>
            </a:r>
            <a:r>
              <a:rPr lang="ru-RU" dirty="0"/>
              <a:t> по </a:t>
            </a:r>
            <a:endParaRPr lang="ru-RU" dirty="0" smtClean="0"/>
          </a:p>
          <a:p>
            <a:r>
              <a:rPr lang="ru-RU" dirty="0" err="1" smtClean="0"/>
              <a:t>довжині</a:t>
            </a:r>
            <a:r>
              <a:rPr lang="ru-RU" dirty="0" smtClean="0"/>
              <a:t> </a:t>
            </a:r>
            <a:r>
              <a:rPr lang="ru-RU" dirty="0" err="1"/>
              <a:t>даного</a:t>
            </a:r>
            <a:r>
              <a:rPr lang="ru-RU" dirty="0"/>
              <a:t> </a:t>
            </a:r>
            <a:r>
              <a:rPr lang="ru-RU" dirty="0" err="1"/>
              <a:t>конвеєра</a:t>
            </a:r>
            <a:r>
              <a:rPr lang="ru-RU" dirty="0"/>
              <a:t>, </a:t>
            </a:r>
            <a:r>
              <a:rPr lang="ru-RU" dirty="0" err="1"/>
              <a:t>наприклад</a:t>
            </a:r>
            <a:r>
              <a:rPr lang="ru-RU" dirty="0"/>
              <a:t>, при </a:t>
            </a:r>
            <a:r>
              <a:rPr lang="ru-RU" dirty="0" err="1"/>
              <a:t>ремонті</a:t>
            </a:r>
            <a:r>
              <a:rPr lang="ru-RU" dirty="0"/>
              <a:t>, </a:t>
            </a:r>
            <a:endParaRPr lang="ru-RU" dirty="0" smtClean="0"/>
          </a:p>
          <a:p>
            <a:r>
              <a:rPr lang="ru-RU" dirty="0" err="1" smtClean="0"/>
              <a:t>одночасно</a:t>
            </a:r>
            <a:r>
              <a:rPr lang="ru-RU" dirty="0" smtClean="0"/>
              <a:t> </a:t>
            </a:r>
            <a:r>
              <a:rPr lang="ru-RU" dirty="0" err="1"/>
              <a:t>натискаються</a:t>
            </a:r>
            <a:r>
              <a:rPr lang="ru-RU" dirty="0"/>
              <a:t> кнопки СИГНАЛ і РОЗМОВА. </a:t>
            </a:r>
          </a:p>
          <a:p>
            <a:r>
              <a:rPr lang="ru-RU" dirty="0"/>
              <a:t>    Режим РЕМ </a:t>
            </a:r>
            <a:r>
              <a:rPr lang="ru-RU" dirty="0" err="1"/>
              <a:t>здійснюється</a:t>
            </a:r>
            <a:r>
              <a:rPr lang="ru-RU" dirty="0"/>
              <a:t> </a:t>
            </a:r>
            <a:r>
              <a:rPr lang="ru-RU" dirty="0" err="1"/>
              <a:t>включення</a:t>
            </a:r>
            <a:r>
              <a:rPr lang="ru-RU" dirty="0"/>
              <a:t> </a:t>
            </a:r>
            <a:r>
              <a:rPr lang="ru-RU" dirty="0" err="1"/>
              <a:t>окремого</a:t>
            </a:r>
            <a:r>
              <a:rPr lang="ru-RU" dirty="0"/>
              <a:t> </a:t>
            </a:r>
            <a:endParaRPr lang="ru-RU" dirty="0" smtClean="0"/>
          </a:p>
          <a:p>
            <a:r>
              <a:rPr lang="ru-RU" dirty="0" err="1" smtClean="0"/>
              <a:t>конвеєра</a:t>
            </a:r>
            <a:r>
              <a:rPr lang="ru-RU" dirty="0" smtClean="0"/>
              <a:t> </a:t>
            </a:r>
            <a:r>
              <a:rPr lang="ru-RU" dirty="0"/>
              <a:t>в </a:t>
            </a:r>
            <a:r>
              <a:rPr lang="ru-RU" dirty="0" err="1"/>
              <a:t>місцевому</a:t>
            </a:r>
            <a:r>
              <a:rPr lang="ru-RU" dirty="0"/>
              <a:t> </a:t>
            </a:r>
            <a:r>
              <a:rPr lang="ru-RU" dirty="0" err="1"/>
              <a:t>режимі</a:t>
            </a:r>
            <a:r>
              <a:rPr lang="ru-RU" dirty="0"/>
              <a:t> </a:t>
            </a:r>
            <a:r>
              <a:rPr lang="ru-RU" dirty="0" err="1"/>
              <a:t>роботи</a:t>
            </a:r>
            <a:r>
              <a:rPr lang="ru-RU" dirty="0"/>
              <a:t>. </a:t>
            </a:r>
          </a:p>
          <a:p>
            <a:endParaRPr lang="ru-RU" dirty="0"/>
          </a:p>
          <a:p>
            <a:r>
              <a:rPr lang="ru-RU" dirty="0"/>
              <a:t> </a:t>
            </a:r>
          </a:p>
        </p:txBody>
      </p:sp>
    </p:spTree>
    <p:extLst>
      <p:ext uri="{BB962C8B-B14F-4D97-AF65-F5344CB8AC3E}">
        <p14:creationId xmlns:p14="http://schemas.microsoft.com/office/powerpoint/2010/main" val="37447283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l="3301" r="4987"/>
          <a:stretch/>
        </p:blipFill>
        <p:spPr>
          <a:xfrm>
            <a:off x="2483768" y="1620187"/>
            <a:ext cx="3937032" cy="3558594"/>
          </a:xfrm>
          <a:prstGeom prst="rect">
            <a:avLst/>
          </a:prstGeom>
        </p:spPr>
      </p:pic>
      <p:cxnSp>
        <p:nvCxnSpPr>
          <p:cNvPr id="6" name="Прямая со стрелкой 5"/>
          <p:cNvCxnSpPr/>
          <p:nvPr/>
        </p:nvCxnSpPr>
        <p:spPr>
          <a:xfrm flipH="1">
            <a:off x="1979712" y="4077072"/>
            <a:ext cx="2088232" cy="792088"/>
          </a:xfrm>
          <a:prstGeom prst="straightConnector1">
            <a:avLst/>
          </a:prstGeom>
          <a:ln>
            <a:prstDash val="sysDash"/>
            <a:tailEnd type="arrow"/>
          </a:ln>
        </p:spPr>
        <p:style>
          <a:lnRef idx="3">
            <a:schemeClr val="dk1"/>
          </a:lnRef>
          <a:fillRef idx="0">
            <a:schemeClr val="dk1"/>
          </a:fillRef>
          <a:effectRef idx="2">
            <a:schemeClr val="dk1"/>
          </a:effectRef>
          <a:fontRef idx="minor">
            <a:schemeClr val="tx1"/>
          </a:fontRef>
        </p:style>
      </p:cxnSp>
      <p:cxnSp>
        <p:nvCxnSpPr>
          <p:cNvPr id="8" name="Прямая со стрелкой 7"/>
          <p:cNvCxnSpPr/>
          <p:nvPr/>
        </p:nvCxnSpPr>
        <p:spPr>
          <a:xfrm>
            <a:off x="4644008" y="4077072"/>
            <a:ext cx="2016224" cy="1008112"/>
          </a:xfrm>
          <a:prstGeom prst="straightConnector1">
            <a:avLst/>
          </a:prstGeom>
          <a:ln>
            <a:prstDash val="sysDash"/>
            <a:tailEnd type="arrow"/>
          </a:ln>
        </p:spPr>
        <p:style>
          <a:lnRef idx="3">
            <a:schemeClr val="dk1"/>
          </a:lnRef>
          <a:fillRef idx="0">
            <a:schemeClr val="dk1"/>
          </a:fillRef>
          <a:effectRef idx="2">
            <a:schemeClr val="dk1"/>
          </a:effectRef>
          <a:fontRef idx="minor">
            <a:schemeClr val="tx1"/>
          </a:fontRef>
        </p:style>
      </p:cxnSp>
      <p:cxnSp>
        <p:nvCxnSpPr>
          <p:cNvPr id="10" name="Прямая со стрелкой 9"/>
          <p:cNvCxnSpPr/>
          <p:nvPr/>
        </p:nvCxnSpPr>
        <p:spPr>
          <a:xfrm>
            <a:off x="4644008" y="3861048"/>
            <a:ext cx="2016224" cy="0"/>
          </a:xfrm>
          <a:prstGeom prst="straightConnector1">
            <a:avLst/>
          </a:prstGeom>
          <a:ln>
            <a:prstDash val="dash"/>
            <a:tailEnd type="arrow"/>
          </a:ln>
        </p:spPr>
        <p:style>
          <a:lnRef idx="3">
            <a:schemeClr val="dk1"/>
          </a:lnRef>
          <a:fillRef idx="0">
            <a:schemeClr val="dk1"/>
          </a:fillRef>
          <a:effectRef idx="2">
            <a:schemeClr val="dk1"/>
          </a:effectRef>
          <a:fontRef idx="minor">
            <a:schemeClr val="tx1"/>
          </a:fontRef>
        </p:style>
      </p:cxnSp>
      <p:cxnSp>
        <p:nvCxnSpPr>
          <p:cNvPr id="12" name="Соединительная линия уступом 11"/>
          <p:cNvCxnSpPr/>
          <p:nvPr/>
        </p:nvCxnSpPr>
        <p:spPr>
          <a:xfrm flipV="1">
            <a:off x="4355976" y="2888940"/>
            <a:ext cx="2546415" cy="972108"/>
          </a:xfrm>
          <a:prstGeom prst="bentConnector3">
            <a:avLst>
              <a:gd name="adj1" fmla="val 1708"/>
            </a:avLst>
          </a:prstGeom>
          <a:ln>
            <a:prstDash val="dash"/>
            <a:tailEnd type="arrow"/>
          </a:ln>
        </p:spPr>
        <p:style>
          <a:lnRef idx="3">
            <a:schemeClr val="dk1"/>
          </a:lnRef>
          <a:fillRef idx="0">
            <a:schemeClr val="dk1"/>
          </a:fillRef>
          <a:effectRef idx="2">
            <a:schemeClr val="dk1"/>
          </a:effectRef>
          <a:fontRef idx="minor">
            <a:schemeClr val="tx1"/>
          </a:fontRef>
        </p:style>
      </p:cxnSp>
      <p:cxnSp>
        <p:nvCxnSpPr>
          <p:cNvPr id="17" name="Прямая со стрелкой 16"/>
          <p:cNvCxnSpPr/>
          <p:nvPr/>
        </p:nvCxnSpPr>
        <p:spPr>
          <a:xfrm flipH="1" flipV="1">
            <a:off x="2123728" y="1916832"/>
            <a:ext cx="1944216" cy="1944216"/>
          </a:xfrm>
          <a:prstGeom prst="straightConnector1">
            <a:avLst/>
          </a:prstGeom>
          <a:ln>
            <a:prstDash val="sysDash"/>
            <a:tailEnd type="arrow"/>
          </a:ln>
        </p:spPr>
        <p:style>
          <a:lnRef idx="3">
            <a:schemeClr val="dk1"/>
          </a:lnRef>
          <a:fillRef idx="0">
            <a:schemeClr val="dk1"/>
          </a:fillRef>
          <a:effectRef idx="2">
            <a:schemeClr val="dk1"/>
          </a:effectRef>
          <a:fontRef idx="minor">
            <a:schemeClr val="tx1"/>
          </a:fontRef>
        </p:style>
      </p:cxnSp>
      <p:cxnSp>
        <p:nvCxnSpPr>
          <p:cNvPr id="25" name="Прямая со стрелкой 24"/>
          <p:cNvCxnSpPr/>
          <p:nvPr/>
        </p:nvCxnSpPr>
        <p:spPr>
          <a:xfrm flipV="1">
            <a:off x="4644008" y="836712"/>
            <a:ext cx="1224136" cy="1566951"/>
          </a:xfrm>
          <a:prstGeom prst="straightConnector1">
            <a:avLst/>
          </a:prstGeom>
          <a:ln>
            <a:prstDash val="sysDash"/>
            <a:tailEnd type="arrow"/>
          </a:ln>
        </p:spPr>
        <p:style>
          <a:lnRef idx="3">
            <a:schemeClr val="dk1"/>
          </a:lnRef>
          <a:fillRef idx="0">
            <a:schemeClr val="dk1"/>
          </a:fillRef>
          <a:effectRef idx="2">
            <a:schemeClr val="dk1"/>
          </a:effectRef>
          <a:fontRef idx="minor">
            <a:schemeClr val="tx1"/>
          </a:fontRef>
        </p:style>
      </p:cxnSp>
      <p:sp>
        <p:nvSpPr>
          <p:cNvPr id="28" name="TextBox 27"/>
          <p:cNvSpPr txBox="1"/>
          <p:nvPr/>
        </p:nvSpPr>
        <p:spPr>
          <a:xfrm>
            <a:off x="137935" y="2826511"/>
            <a:ext cx="2345833" cy="3046988"/>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uk-UA" sz="1600" dirty="0" smtClean="0">
                <a:solidFill>
                  <a:prstClr val="black"/>
                </a:solidFill>
              </a:rPr>
              <a:t>Кнопка «</a:t>
            </a:r>
            <a:r>
              <a:rPr lang="uk-UA" sz="1600" dirty="0" err="1" smtClean="0">
                <a:solidFill>
                  <a:prstClr val="black"/>
                </a:solidFill>
              </a:rPr>
              <a:t>СИГНАЛ»для</a:t>
            </a:r>
            <a:r>
              <a:rPr lang="uk-UA" sz="1600" dirty="0" smtClean="0">
                <a:solidFill>
                  <a:prstClr val="black"/>
                </a:solidFill>
              </a:rPr>
              <a:t> подачі попереджувального </a:t>
            </a:r>
            <a:r>
              <a:rPr lang="uk-UA" sz="1600" dirty="0">
                <a:solidFill>
                  <a:prstClr val="black"/>
                </a:solidFill>
              </a:rPr>
              <a:t>сигналу по конвеєрній </a:t>
            </a:r>
            <a:r>
              <a:rPr lang="uk-UA" sz="1600" dirty="0" smtClean="0">
                <a:solidFill>
                  <a:prstClr val="black"/>
                </a:solidFill>
              </a:rPr>
              <a:t>лінії,в </a:t>
            </a:r>
            <a:r>
              <a:rPr lang="uk-UA" sz="1600" dirty="0">
                <a:solidFill>
                  <a:prstClr val="black"/>
                </a:solidFill>
              </a:rPr>
              <a:t>режимі "РЕМОНТ" при одночасному натисканні кнопки "СИГНАЛ" і "</a:t>
            </a:r>
            <a:r>
              <a:rPr lang="uk-UA" sz="1600" dirty="0" smtClean="0">
                <a:solidFill>
                  <a:prstClr val="black"/>
                </a:solidFill>
              </a:rPr>
              <a:t>Перевірка" </a:t>
            </a:r>
            <a:r>
              <a:rPr lang="uk-UA" sz="1600" dirty="0">
                <a:solidFill>
                  <a:prstClr val="black"/>
                </a:solidFill>
              </a:rPr>
              <a:t>виробляється запуск </a:t>
            </a:r>
            <a:r>
              <a:rPr lang="uk-UA" sz="1600" dirty="0" smtClean="0">
                <a:solidFill>
                  <a:prstClr val="black"/>
                </a:solidFill>
              </a:rPr>
              <a:t>конвеєра</a:t>
            </a:r>
            <a:r>
              <a:rPr lang="uk-UA" sz="1600" dirty="0">
                <a:solidFill>
                  <a:prstClr val="black"/>
                </a:solidFill>
              </a:rPr>
              <a:t>.</a:t>
            </a:r>
            <a:endParaRPr lang="ru-RU" sz="1600" dirty="0">
              <a:solidFill>
                <a:prstClr val="black"/>
              </a:solidFill>
            </a:endParaRPr>
          </a:p>
        </p:txBody>
      </p:sp>
      <p:sp>
        <p:nvSpPr>
          <p:cNvPr id="29" name="TextBox 28"/>
          <p:cNvSpPr txBox="1"/>
          <p:nvPr/>
        </p:nvSpPr>
        <p:spPr>
          <a:xfrm>
            <a:off x="6902391" y="1526500"/>
            <a:ext cx="2318306" cy="1754326"/>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uk-UA" dirty="0">
                <a:solidFill>
                  <a:prstClr val="black"/>
                </a:solidFill>
              </a:rPr>
              <a:t>Кнопка "РЕМОНТ" - "</a:t>
            </a:r>
            <a:r>
              <a:rPr lang="uk-UA" dirty="0" smtClean="0">
                <a:solidFill>
                  <a:prstClr val="black"/>
                </a:solidFill>
              </a:rPr>
              <a:t>АВТ0МАТИКА</a:t>
            </a:r>
            <a:r>
              <a:rPr lang="uk-UA" dirty="0">
                <a:solidFill>
                  <a:prstClr val="black"/>
                </a:solidFill>
              </a:rPr>
              <a:t>". Використовується для вибору режиму роботи конвеєра</a:t>
            </a:r>
            <a:endParaRPr lang="ru-RU" dirty="0">
              <a:solidFill>
                <a:prstClr val="black"/>
              </a:solidFill>
            </a:endParaRPr>
          </a:p>
          <a:p>
            <a:pPr defTabSz="914400"/>
            <a:endParaRPr lang="ru-RU" dirty="0">
              <a:solidFill>
                <a:prstClr val="black"/>
              </a:solidFill>
            </a:endParaRPr>
          </a:p>
        </p:txBody>
      </p:sp>
      <p:sp>
        <p:nvSpPr>
          <p:cNvPr id="30" name="TextBox 29"/>
          <p:cNvSpPr txBox="1"/>
          <p:nvPr/>
        </p:nvSpPr>
        <p:spPr>
          <a:xfrm>
            <a:off x="6660232" y="3589028"/>
            <a:ext cx="2483768" cy="1323439"/>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ru-RU" sz="1600" b="1" dirty="0">
                <a:solidFill>
                  <a:prstClr val="black"/>
                </a:solidFill>
              </a:rPr>
              <a:t>Кнопка "</a:t>
            </a:r>
            <a:r>
              <a:rPr lang="ru-RU" sz="1600" b="1" dirty="0" smtClean="0">
                <a:solidFill>
                  <a:prstClr val="black"/>
                </a:solidFill>
              </a:rPr>
              <a:t>РОЗМОВА« не </a:t>
            </a:r>
            <a:r>
              <a:rPr lang="ru-RU" sz="1600" b="1" dirty="0" err="1" smtClean="0">
                <a:solidFill>
                  <a:prstClr val="black"/>
                </a:solidFill>
              </a:rPr>
              <a:t>використовується</a:t>
            </a:r>
            <a:r>
              <a:rPr lang="ru-RU" sz="1600" b="1" dirty="0">
                <a:solidFill>
                  <a:prstClr val="black"/>
                </a:solidFill>
              </a:rPr>
              <a:t>,</a:t>
            </a:r>
          </a:p>
          <a:p>
            <a:pPr defTabSz="914400"/>
            <a:r>
              <a:rPr lang="ru-RU" sz="1600" b="1" dirty="0">
                <a:solidFill>
                  <a:prstClr val="black"/>
                </a:solidFill>
              </a:rPr>
              <a:t>в </a:t>
            </a:r>
            <a:r>
              <a:rPr lang="ru-RU" sz="1600" b="1" dirty="0" err="1">
                <a:solidFill>
                  <a:prstClr val="black"/>
                </a:solidFill>
              </a:rPr>
              <a:t>шахті</a:t>
            </a:r>
            <a:r>
              <a:rPr lang="ru-RU" sz="1600" b="1" dirty="0">
                <a:solidFill>
                  <a:prstClr val="black"/>
                </a:solidFill>
              </a:rPr>
              <a:t> </a:t>
            </a:r>
            <a:r>
              <a:rPr lang="ru-RU" sz="1600" b="1" dirty="0" err="1">
                <a:solidFill>
                  <a:prstClr val="black"/>
                </a:solidFill>
              </a:rPr>
              <a:t>застосовується</a:t>
            </a:r>
            <a:r>
              <a:rPr lang="ru-RU" sz="1600" b="1" dirty="0">
                <a:solidFill>
                  <a:prstClr val="black"/>
                </a:solidFill>
              </a:rPr>
              <a:t> </a:t>
            </a:r>
            <a:r>
              <a:rPr lang="ru-RU" sz="1600" b="1" dirty="0" err="1">
                <a:solidFill>
                  <a:prstClr val="black"/>
                </a:solidFill>
              </a:rPr>
              <a:t>зв'язок</a:t>
            </a:r>
            <a:r>
              <a:rPr lang="ru-RU" sz="1600" b="1" dirty="0">
                <a:solidFill>
                  <a:prstClr val="black"/>
                </a:solidFill>
              </a:rPr>
              <a:t> </a:t>
            </a:r>
            <a:r>
              <a:rPr lang="ru-RU" sz="1600" b="1" dirty="0" smtClean="0">
                <a:solidFill>
                  <a:prstClr val="black"/>
                </a:solidFill>
              </a:rPr>
              <a:t>по телефону</a:t>
            </a:r>
            <a:endParaRPr lang="ru-RU" sz="1600" b="1" dirty="0">
              <a:solidFill>
                <a:prstClr val="black"/>
              </a:solidFill>
            </a:endParaRPr>
          </a:p>
        </p:txBody>
      </p:sp>
      <p:sp>
        <p:nvSpPr>
          <p:cNvPr id="31" name="TextBox 30"/>
          <p:cNvSpPr txBox="1"/>
          <p:nvPr/>
        </p:nvSpPr>
        <p:spPr>
          <a:xfrm>
            <a:off x="5443214" y="5053394"/>
            <a:ext cx="3059832" cy="1477328"/>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uk-UA" dirty="0">
                <a:solidFill>
                  <a:prstClr val="black"/>
                </a:solidFill>
              </a:rPr>
              <a:t>Кнопка "</a:t>
            </a:r>
            <a:r>
              <a:rPr lang="uk-UA" dirty="0" smtClean="0">
                <a:solidFill>
                  <a:prstClr val="black"/>
                </a:solidFill>
              </a:rPr>
              <a:t>СТОП« використовується </a:t>
            </a:r>
            <a:r>
              <a:rPr lang="uk-UA" dirty="0">
                <a:solidFill>
                  <a:prstClr val="black"/>
                </a:solidFill>
              </a:rPr>
              <a:t>для зупинки конвеєра для </a:t>
            </a:r>
            <a:r>
              <a:rPr lang="uk-UA" dirty="0" smtClean="0">
                <a:solidFill>
                  <a:prstClr val="black"/>
                </a:solidFill>
              </a:rPr>
              <a:t>розблокування </a:t>
            </a:r>
            <a:r>
              <a:rPr lang="uk-UA" dirty="0">
                <a:solidFill>
                  <a:prstClr val="black"/>
                </a:solidFill>
              </a:rPr>
              <a:t>після аварії.</a:t>
            </a:r>
            <a:endParaRPr lang="ru-RU" dirty="0">
              <a:solidFill>
                <a:prstClr val="black"/>
              </a:solidFill>
            </a:endParaRPr>
          </a:p>
        </p:txBody>
      </p:sp>
      <p:sp>
        <p:nvSpPr>
          <p:cNvPr id="32" name="TextBox 31"/>
          <p:cNvSpPr txBox="1"/>
          <p:nvPr/>
        </p:nvSpPr>
        <p:spPr>
          <a:xfrm>
            <a:off x="0" y="548680"/>
            <a:ext cx="2267744" cy="1754326"/>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uk-UA" dirty="0">
                <a:solidFill>
                  <a:prstClr val="black"/>
                </a:solidFill>
              </a:rPr>
              <a:t>Кнопка "ПЕРЕВІРКА" </a:t>
            </a:r>
            <a:r>
              <a:rPr lang="uk-UA" dirty="0" smtClean="0">
                <a:solidFill>
                  <a:prstClr val="black"/>
                </a:solidFill>
              </a:rPr>
              <a:t>використовується для перевірки </a:t>
            </a:r>
            <a:r>
              <a:rPr lang="uk-UA" dirty="0">
                <a:solidFill>
                  <a:prstClr val="black"/>
                </a:solidFill>
              </a:rPr>
              <a:t>працездатності </a:t>
            </a:r>
            <a:r>
              <a:rPr lang="uk-UA" dirty="0" smtClean="0">
                <a:solidFill>
                  <a:prstClr val="black"/>
                </a:solidFill>
              </a:rPr>
              <a:t>блоку швидкості</a:t>
            </a:r>
            <a:r>
              <a:rPr lang="uk-UA" dirty="0">
                <a:solidFill>
                  <a:prstClr val="black"/>
                </a:solidFill>
              </a:rPr>
              <a:t>.</a:t>
            </a:r>
            <a:endParaRPr lang="ru-RU" dirty="0">
              <a:solidFill>
                <a:prstClr val="black"/>
              </a:solidFill>
            </a:endParaRPr>
          </a:p>
        </p:txBody>
      </p:sp>
      <p:sp>
        <p:nvSpPr>
          <p:cNvPr id="34" name="TextBox 33"/>
          <p:cNvSpPr txBox="1"/>
          <p:nvPr/>
        </p:nvSpPr>
        <p:spPr>
          <a:xfrm>
            <a:off x="4912304" y="116632"/>
            <a:ext cx="3980175" cy="923330"/>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defTabSz="914400"/>
            <a:r>
              <a:rPr lang="en-US" dirty="0" smtClean="0">
                <a:solidFill>
                  <a:prstClr val="black"/>
                </a:solidFill>
              </a:rPr>
              <a:t>H2 </a:t>
            </a:r>
            <a:r>
              <a:rPr lang="uk-UA" dirty="0" smtClean="0">
                <a:solidFill>
                  <a:prstClr val="black"/>
                </a:solidFill>
              </a:rPr>
              <a:t>- </a:t>
            </a:r>
            <a:r>
              <a:rPr lang="ru-RU" dirty="0" smtClean="0">
                <a:solidFill>
                  <a:prstClr val="black"/>
                </a:solidFill>
              </a:rPr>
              <a:t>КТВ        </a:t>
            </a:r>
            <a:r>
              <a:rPr lang="en-US" dirty="0" smtClean="0">
                <a:solidFill>
                  <a:prstClr val="black"/>
                </a:solidFill>
              </a:rPr>
              <a:t>H4 </a:t>
            </a:r>
            <a:r>
              <a:rPr lang="uk-UA" dirty="0" smtClean="0">
                <a:solidFill>
                  <a:prstClr val="black"/>
                </a:solidFill>
              </a:rPr>
              <a:t>- </a:t>
            </a:r>
            <a:r>
              <a:rPr lang="uk-UA" dirty="0" err="1" smtClean="0">
                <a:solidFill>
                  <a:prstClr val="black"/>
                </a:solidFill>
              </a:rPr>
              <a:t>заштибовка</a:t>
            </a:r>
            <a:endParaRPr lang="ru-RU" dirty="0" smtClean="0">
              <a:solidFill>
                <a:prstClr val="black"/>
              </a:solidFill>
            </a:endParaRPr>
          </a:p>
          <a:p>
            <a:pPr defTabSz="914400"/>
            <a:r>
              <a:rPr lang="en-US" dirty="0" smtClean="0">
                <a:solidFill>
                  <a:prstClr val="black"/>
                </a:solidFill>
              </a:rPr>
              <a:t>H3 </a:t>
            </a:r>
            <a:r>
              <a:rPr lang="uk-UA" dirty="0" smtClean="0">
                <a:solidFill>
                  <a:prstClr val="black"/>
                </a:solidFill>
              </a:rPr>
              <a:t>- </a:t>
            </a:r>
            <a:r>
              <a:rPr lang="uk-UA" dirty="0" smtClean="0">
                <a:solidFill>
                  <a:prstClr val="black"/>
                </a:solidFill>
                <a:effectLst>
                  <a:outerShdw blurRad="38100" dist="38100" dir="2700000" algn="tl">
                    <a:srgbClr val="000000">
                      <a:alpha val="43137"/>
                    </a:srgbClr>
                  </a:outerShdw>
                </a:effectLst>
              </a:rPr>
              <a:t>УПДС</a:t>
            </a:r>
            <a:r>
              <a:rPr lang="en-US" dirty="0" smtClean="0">
                <a:solidFill>
                  <a:prstClr val="black"/>
                </a:solidFill>
                <a:effectLst>
                  <a:outerShdw blurRad="38100" dist="38100" dir="2700000" algn="tl">
                    <a:srgbClr val="000000">
                      <a:alpha val="43137"/>
                    </a:srgbClr>
                  </a:outerShdw>
                </a:effectLst>
              </a:rPr>
              <a:t>     H5 </a:t>
            </a:r>
            <a:r>
              <a:rPr lang="uk-UA" dirty="0" smtClean="0">
                <a:solidFill>
                  <a:prstClr val="black"/>
                </a:solidFill>
                <a:effectLst>
                  <a:outerShdw blurRad="38100" dist="38100" dir="2700000" algn="tl">
                    <a:srgbClr val="000000">
                      <a:alpha val="43137"/>
                    </a:srgbClr>
                  </a:outerShdw>
                </a:effectLst>
              </a:rPr>
              <a:t>- </a:t>
            </a:r>
            <a:r>
              <a:rPr lang="uk-UA" dirty="0" smtClean="0">
                <a:solidFill>
                  <a:prstClr val="black"/>
                </a:solidFill>
              </a:rPr>
              <a:t>НОРМАЛЬНИЙ                                                                                                                      .                   СТАН </a:t>
            </a:r>
            <a:r>
              <a:rPr lang="uk-UA" dirty="0">
                <a:solidFill>
                  <a:prstClr val="black"/>
                </a:solidFill>
              </a:rPr>
              <a:t>БЛОКУ АУК 1 </a:t>
            </a:r>
            <a:r>
              <a:rPr lang="ru-RU" dirty="0">
                <a:solidFill>
                  <a:prstClr val="black"/>
                </a:solidFill>
              </a:rPr>
              <a:t>М</a:t>
            </a:r>
          </a:p>
        </p:txBody>
      </p:sp>
      <p:sp>
        <p:nvSpPr>
          <p:cNvPr id="16" name="Стрелка влево 15">
            <a:hlinkClick r:id="rId5" action="ppaction://hlinksldjump"/>
          </p:cNvPr>
          <p:cNvSpPr/>
          <p:nvPr/>
        </p:nvSpPr>
        <p:spPr>
          <a:xfrm>
            <a:off x="8503046" y="6381328"/>
            <a:ext cx="576064" cy="476672"/>
          </a:xfrm>
          <a:prstGeom prst="leftArrow">
            <a:avLst/>
          </a:prstGeom>
          <a:solidFill>
            <a:srgbClr val="4F81BD"/>
          </a:solidFill>
          <a:ln w="42500" cap="flat" cmpd="sng" algn="ctr">
            <a:solidFill>
              <a:srgbClr val="4F81BD">
                <a:shade val="50000"/>
              </a:srgbClr>
            </a:solidFill>
            <a:prstDash val="solid"/>
          </a:ln>
          <a:effectLst/>
        </p:spPr>
        <p:txBody>
          <a:bodyPr rtlCol="0" anchor="ctr"/>
          <a:lstStyle/>
          <a:p>
            <a:pPr algn="ctr" defTabSz="914400">
              <a:defRPr/>
            </a:pPr>
            <a:endParaRPr lang="uk-UA" kern="0">
              <a:solidFill>
                <a:sysClr val="window" lastClr="FFFFFF"/>
              </a:solidFill>
              <a:latin typeface="Verdana"/>
            </a:endParaRPr>
          </a:p>
        </p:txBody>
      </p:sp>
    </p:spTree>
    <p:extLst>
      <p:ext uri="{BB962C8B-B14F-4D97-AF65-F5344CB8AC3E}">
        <p14:creationId xmlns:p14="http://schemas.microsoft.com/office/powerpoint/2010/main" val="26649531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0"/>
            <a:ext cx="8424936" cy="1052736"/>
          </a:xfrm>
        </p:spPr>
        <p:txBody>
          <a:bodyPr/>
          <a:lstStyle/>
          <a:p>
            <a:r>
              <a:rPr lang="uk-UA" b="1" dirty="0">
                <a:solidFill>
                  <a:srgbClr val="002060"/>
                </a:solidFill>
                <a:latin typeface="Calibri" pitchFamily="34" charset="0"/>
                <a:cs typeface="Calibri" pitchFamily="34" charset="0"/>
              </a:rPr>
              <a:t>Блок кінцевого реле БКР</a:t>
            </a:r>
            <a:endParaRPr lang="ru-RU" dirty="0">
              <a:solidFill>
                <a:srgbClr val="002060"/>
              </a:solidFill>
            </a:endParaRPr>
          </a:p>
        </p:txBody>
      </p:sp>
      <p:sp>
        <p:nvSpPr>
          <p:cNvPr id="3" name="Объект 2"/>
          <p:cNvSpPr>
            <a:spLocks noGrp="1"/>
          </p:cNvSpPr>
          <p:nvPr>
            <p:ph idx="1"/>
          </p:nvPr>
        </p:nvSpPr>
        <p:spPr>
          <a:xfrm>
            <a:off x="611560" y="1268760"/>
            <a:ext cx="7200900" cy="4680520"/>
          </a:xfrm>
        </p:spPr>
        <p:txBody>
          <a:bodyPr>
            <a:normAutofit fontScale="77500" lnSpcReduction="20000"/>
          </a:bodyPr>
          <a:lstStyle/>
          <a:p>
            <a:r>
              <a:rPr lang="uk-UA" sz="2900" b="1" dirty="0">
                <a:solidFill>
                  <a:schemeClr val="tx1"/>
                </a:solidFill>
                <a:latin typeface="Calibri" pitchFamily="34" charset="0"/>
                <a:cs typeface="Calibri" pitchFamily="34" charset="0"/>
              </a:rPr>
              <a:t>Блок кінцевого реле БКР </a:t>
            </a:r>
            <a:r>
              <a:rPr lang="uk-UA" sz="2900" dirty="0">
                <a:solidFill>
                  <a:schemeClr val="tx1"/>
                </a:solidFill>
                <a:latin typeface="Calibri" pitchFamily="34" charset="0"/>
                <a:cs typeface="Calibri" pitchFamily="34" charset="0"/>
              </a:rPr>
              <a:t>складається</a:t>
            </a:r>
            <a:r>
              <a:rPr lang="uk-UA" sz="2900" b="1" dirty="0">
                <a:solidFill>
                  <a:schemeClr val="tx1"/>
                </a:solidFill>
                <a:latin typeface="Calibri" pitchFamily="34" charset="0"/>
                <a:cs typeface="Calibri" pitchFamily="34" charset="0"/>
              </a:rPr>
              <a:t> </a:t>
            </a:r>
            <a:r>
              <a:rPr lang="uk-UA" sz="2900" dirty="0">
                <a:solidFill>
                  <a:schemeClr val="tx1"/>
                </a:solidFill>
                <a:latin typeface="Calibri" pitchFamily="34" charset="0"/>
                <a:cs typeface="Calibri" pitchFamily="34" charset="0"/>
              </a:rPr>
              <a:t>з пластмасового кожуха, в якому вмонтовано: кінцеве реле К8 ( "КР"), виготовлене з </a:t>
            </a:r>
            <a:r>
              <a:rPr lang="uk-UA" sz="2900" dirty="0" err="1">
                <a:solidFill>
                  <a:schemeClr val="tx1"/>
                </a:solidFill>
                <a:latin typeface="Calibri" pitchFamily="34" charset="0"/>
                <a:cs typeface="Calibri" pitchFamily="34" charset="0"/>
              </a:rPr>
              <a:t>герконового</a:t>
            </a:r>
            <a:r>
              <a:rPr lang="uk-UA" sz="2900" dirty="0">
                <a:solidFill>
                  <a:schemeClr val="tx1"/>
                </a:solidFill>
                <a:latin typeface="Calibri" pitchFamily="34" charset="0"/>
                <a:cs typeface="Calibri" pitchFamily="34" charset="0"/>
              </a:rPr>
              <a:t> контакту і </a:t>
            </a:r>
            <a:endParaRPr lang="ru-RU" sz="2900" dirty="0">
              <a:solidFill>
                <a:schemeClr val="tx1"/>
              </a:solidFill>
              <a:latin typeface="Calibri" pitchFamily="34" charset="0"/>
              <a:cs typeface="Calibri" pitchFamily="34" charset="0"/>
            </a:endParaRPr>
          </a:p>
          <a:p>
            <a:r>
              <a:rPr lang="uk-UA" sz="2900" dirty="0">
                <a:solidFill>
                  <a:schemeClr val="tx1"/>
                </a:solidFill>
                <a:latin typeface="Calibri" pitchFamily="34" charset="0"/>
                <a:cs typeface="Calibri" pitchFamily="34" charset="0"/>
              </a:rPr>
              <a:t>котушки, діоди V170-V174, резистори R201, R204, транзистор VT50 і конденсатор С80.</a:t>
            </a:r>
            <a:endParaRPr lang="ru-RU" sz="2900" dirty="0">
              <a:solidFill>
                <a:schemeClr val="tx1"/>
              </a:solidFill>
              <a:latin typeface="Calibri" pitchFamily="34" charset="0"/>
              <a:cs typeface="Calibri" pitchFamily="34" charset="0"/>
            </a:endParaRPr>
          </a:p>
          <a:p>
            <a:r>
              <a:rPr lang="uk-UA" sz="2900" dirty="0">
                <a:solidFill>
                  <a:schemeClr val="tx1"/>
                </a:solidFill>
                <a:latin typeface="Calibri" pitchFamily="34" charset="0"/>
                <a:cs typeface="Calibri" pitchFamily="34" charset="0"/>
              </a:rPr>
              <a:t>Вхідні кінці схеми БКР, що підключаються до ланцюгів управління комплексу, виведені за допомогою трьох ізольованих проводів, що закінчуються наконечниками. Маркування наконечників (4, 30, "з") відповідає номерам прохідних затискачів блоку управління, до яких вони повинні підключатися.</a:t>
            </a:r>
            <a:endParaRPr lang="ru-RU" sz="2900" dirty="0">
              <a:solidFill>
                <a:schemeClr val="tx1"/>
              </a:solidFill>
              <a:latin typeface="Calibri" pitchFamily="34" charset="0"/>
              <a:cs typeface="Calibri" pitchFamily="34" charset="0"/>
            </a:endParaRPr>
          </a:p>
          <a:p>
            <a:r>
              <a:rPr lang="uk-UA" sz="2900" dirty="0">
                <a:solidFill>
                  <a:schemeClr val="tx1"/>
                </a:solidFill>
                <a:latin typeface="Calibri" pitchFamily="34" charset="0"/>
                <a:cs typeface="Calibri" pitchFamily="34" charset="0"/>
              </a:rPr>
              <a:t>Установка БКР в правому відділенні вводів блоку управління виконана так, що монтаж його можливий тільки після зняття бокової кришки блоку управління</a:t>
            </a:r>
            <a:r>
              <a:rPr lang="uk-UA" sz="2900" dirty="0" smtClean="0">
                <a:solidFill>
                  <a:schemeClr val="tx1"/>
                </a:solidFill>
                <a:latin typeface="Calibri" pitchFamily="34" charset="0"/>
                <a:cs typeface="Calibri" pitchFamily="34" charset="0"/>
              </a:rPr>
              <a:t>.</a:t>
            </a:r>
            <a:endParaRPr lang="ru-RU" sz="2900" dirty="0">
              <a:solidFill>
                <a:schemeClr val="tx1"/>
              </a:solidFill>
              <a:latin typeface="Calibri" pitchFamily="34" charset="0"/>
              <a:cs typeface="Calibri" pitchFamily="34" charset="0"/>
            </a:endParaRPr>
          </a:p>
        </p:txBody>
      </p:sp>
    </p:spTree>
    <p:extLst>
      <p:ext uri="{BB962C8B-B14F-4D97-AF65-F5344CB8AC3E}">
        <p14:creationId xmlns:p14="http://schemas.microsoft.com/office/powerpoint/2010/main" val="1709119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1"/>
            <a:ext cx="8229600" cy="1052735"/>
          </a:xfrm>
        </p:spPr>
        <p:txBody>
          <a:bodyPr/>
          <a:lstStyle/>
          <a:p>
            <a:r>
              <a:rPr lang="uk-UA" b="1" dirty="0" smtClean="0"/>
              <a:t>Шахтар </a:t>
            </a:r>
            <a:endParaRPr lang="ru-RU" b="1" dirty="0"/>
          </a:p>
        </p:txBody>
      </p:sp>
      <p:pic>
        <p:nvPicPr>
          <p:cNvPr id="30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593" t="10748" r="16255" b="21303"/>
          <a:stretch/>
        </p:blipFill>
        <p:spPr bwMode="auto">
          <a:xfrm>
            <a:off x="960120" y="1706880"/>
            <a:ext cx="2773680" cy="18592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076056" y="2780928"/>
            <a:ext cx="3374524" cy="25204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11560" y="3856501"/>
            <a:ext cx="3522118" cy="830997"/>
          </a:xfrm>
          <a:prstGeom prst="rect">
            <a:avLst/>
          </a:prstGeom>
          <a:noFill/>
        </p:spPr>
        <p:txBody>
          <a:bodyPr wrap="none" rtlCol="0">
            <a:spAutoFit/>
          </a:bodyPr>
          <a:lstStyle/>
          <a:p>
            <a:r>
              <a:rPr lang="uk-UA" sz="2400" b="1" dirty="0" smtClean="0"/>
              <a:t>Машиніст підземних </a:t>
            </a:r>
          </a:p>
          <a:p>
            <a:r>
              <a:rPr lang="uk-UA" sz="2400" b="1" dirty="0" smtClean="0"/>
              <a:t>установок</a:t>
            </a:r>
            <a:endParaRPr lang="ru-RU" sz="2400" b="1" dirty="0"/>
          </a:p>
        </p:txBody>
      </p:sp>
      <p:sp>
        <p:nvSpPr>
          <p:cNvPr id="5" name="TextBox 4"/>
          <p:cNvSpPr txBox="1"/>
          <p:nvPr/>
        </p:nvSpPr>
        <p:spPr>
          <a:xfrm>
            <a:off x="5393333" y="5517232"/>
            <a:ext cx="2948243" cy="954107"/>
          </a:xfrm>
          <a:prstGeom prst="rect">
            <a:avLst/>
          </a:prstGeom>
          <a:noFill/>
        </p:spPr>
        <p:txBody>
          <a:bodyPr wrap="none" rtlCol="0">
            <a:spAutoFit/>
          </a:bodyPr>
          <a:lstStyle/>
          <a:p>
            <a:r>
              <a:rPr lang="uk-UA" sz="2800" b="1" dirty="0" smtClean="0"/>
              <a:t>Електрослюсар</a:t>
            </a:r>
          </a:p>
          <a:p>
            <a:r>
              <a:rPr lang="uk-UA" sz="2800" b="1" dirty="0" smtClean="0"/>
              <a:t> підземний</a:t>
            </a:r>
            <a:endParaRPr lang="ru-RU" sz="2800" b="1" dirty="0"/>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0642" y="620688"/>
            <a:ext cx="2099938"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471930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024" y="836712"/>
            <a:ext cx="8784976" cy="1600200"/>
          </a:xfrm>
        </p:spPr>
        <p:txBody>
          <a:bodyPr/>
          <a:lstStyle/>
          <a:p>
            <a:pPr algn="l">
              <a:lnSpc>
                <a:spcPct val="100000"/>
              </a:lnSpc>
            </a:pPr>
            <a:r>
              <a:rPr lang="ru-RU" sz="3600" b="1" dirty="0"/>
              <a:t>Людина </a:t>
            </a:r>
            <a:r>
              <a:rPr lang="uk-UA" sz="3600" b="1" dirty="0" smtClean="0"/>
              <a:t>серйозно</a:t>
            </a:r>
            <a:r>
              <a:rPr lang="ru-RU" sz="3600" b="1" dirty="0" smtClean="0"/>
              <a:t> </a:t>
            </a:r>
            <a:r>
              <a:rPr lang="ru-RU" sz="3600" b="1" dirty="0" err="1"/>
              <a:t>робить</a:t>
            </a:r>
            <a:r>
              <a:rPr lang="ru-RU" sz="3600" b="1" dirty="0"/>
              <a:t> </a:t>
            </a:r>
            <a:r>
              <a:rPr lang="ru-RU" sz="3600" b="1" dirty="0" err="1"/>
              <a:t>що-небудь</a:t>
            </a:r>
            <a:r>
              <a:rPr lang="ru-RU" sz="3600" b="1" dirty="0"/>
              <a:t> </a:t>
            </a:r>
            <a:r>
              <a:rPr lang="ru-RU" sz="3600" b="1" dirty="0" err="1"/>
              <a:t>тільки</a:t>
            </a:r>
            <a:r>
              <a:rPr lang="ru-RU" sz="3600" b="1" dirty="0"/>
              <a:t> </a:t>
            </a:r>
            <a:r>
              <a:rPr lang="ru-RU" sz="3600" b="1" dirty="0" err="1"/>
              <a:t>тоді</a:t>
            </a:r>
            <a:r>
              <a:rPr lang="ru-RU" sz="3600" b="1" dirty="0"/>
              <a:t>, коли вона </a:t>
            </a:r>
            <a:r>
              <a:rPr lang="ru-RU" sz="3600" b="1" dirty="0" err="1"/>
              <a:t>робить</a:t>
            </a:r>
            <a:r>
              <a:rPr lang="ru-RU" sz="3600" b="1" dirty="0"/>
              <a:t> для </a:t>
            </a:r>
            <a:r>
              <a:rPr lang="ru-RU" sz="3600" b="1" dirty="0" smtClean="0"/>
              <a:t>себе.                        </a:t>
            </a:r>
            <a:r>
              <a:rPr lang="ru-RU" sz="2800" b="1" i="1" dirty="0" err="1" smtClean="0"/>
              <a:t>Олександр</a:t>
            </a:r>
            <a:r>
              <a:rPr lang="ru-RU" sz="2800" b="1" i="1" dirty="0" smtClean="0"/>
              <a:t> </a:t>
            </a:r>
            <a:r>
              <a:rPr lang="ru-RU" sz="2800" b="1" i="1" dirty="0" err="1"/>
              <a:t>Іванович</a:t>
            </a:r>
            <a:r>
              <a:rPr lang="ru-RU" sz="2800" b="1" i="1" dirty="0"/>
              <a:t> Герцен</a:t>
            </a:r>
            <a:br>
              <a:rPr lang="ru-RU" sz="2800" b="1" i="1" dirty="0"/>
            </a:br>
            <a:endParaRPr lang="ru-RU" sz="2800" b="1" i="1" dirty="0"/>
          </a:p>
        </p:txBody>
      </p:sp>
      <p:sp>
        <p:nvSpPr>
          <p:cNvPr id="4" name="TextBox 3"/>
          <p:cNvSpPr txBox="1"/>
          <p:nvPr/>
        </p:nvSpPr>
        <p:spPr>
          <a:xfrm>
            <a:off x="1331639" y="2787025"/>
            <a:ext cx="6106159" cy="1323439"/>
          </a:xfrm>
          <a:prstGeom prst="rect">
            <a:avLst/>
          </a:prstGeom>
          <a:noFill/>
        </p:spPr>
        <p:txBody>
          <a:bodyPr wrap="none" rtlCol="0">
            <a:spAutoFit/>
          </a:bodyPr>
          <a:lstStyle/>
          <a:p>
            <a:r>
              <a:rPr lang="uk-UA" sz="4000" b="1" dirty="0" smtClean="0">
                <a:solidFill>
                  <a:srgbClr val="FF0000"/>
                </a:solidFill>
              </a:rPr>
              <a:t>ФІЗКУЛЬТХВИЛИНКА</a:t>
            </a:r>
          </a:p>
          <a:p>
            <a:r>
              <a:rPr lang="uk-UA" sz="4000" b="1" dirty="0" err="1" smtClean="0">
                <a:solidFill>
                  <a:srgbClr val="FF0000"/>
                </a:solidFill>
              </a:rPr>
              <a:t>видео</a:t>
            </a:r>
            <a:endParaRPr lang="ru-RU" sz="4000" b="1" dirty="0">
              <a:solidFill>
                <a:srgbClr val="FF0000"/>
              </a:solidFill>
            </a:endParaRPr>
          </a:p>
        </p:txBody>
      </p:sp>
      <p:pic>
        <p:nvPicPr>
          <p:cNvPr id="5" name="Picture 33" descr="9ebddb1c0b977ae95b0dbaaf99b33418">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4139582"/>
            <a:ext cx="3555795" cy="2110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2003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620688"/>
            <a:ext cx="8478022" cy="1512168"/>
          </a:xfrm>
        </p:spPr>
        <p:txBody>
          <a:bodyPr/>
          <a:lstStyle/>
          <a:p>
            <a:r>
              <a:rPr lang="uk-UA" sz="4000" b="1" dirty="0"/>
              <a:t>Тема </a:t>
            </a:r>
            <a:r>
              <a:rPr lang="uk-UA" sz="4000" b="1" dirty="0" smtClean="0"/>
              <a:t>уроку</a:t>
            </a:r>
            <a:br>
              <a:rPr lang="uk-UA" sz="4000" b="1" dirty="0" smtClean="0"/>
            </a:br>
            <a:r>
              <a:rPr lang="uk-UA" sz="4000" b="1" dirty="0" smtClean="0"/>
              <a:t> «ПУСК </a:t>
            </a:r>
            <a:r>
              <a:rPr lang="uk-UA" sz="4000" b="1" dirty="0"/>
              <a:t>КОНВЕЄРНОЇ </a:t>
            </a:r>
            <a:r>
              <a:rPr lang="uk-UA" sz="4000" b="1" dirty="0" smtClean="0"/>
              <a:t>ЛІНІЇ»</a:t>
            </a:r>
            <a:r>
              <a:rPr lang="uk-UA" sz="4400" b="1" dirty="0"/>
              <a:t/>
            </a:r>
            <a:br>
              <a:rPr lang="uk-UA" sz="4400" b="1" dirty="0"/>
            </a:br>
            <a:endParaRPr lang="ru-RU" sz="4400" b="1" dirty="0"/>
          </a:p>
        </p:txBody>
      </p:sp>
      <p:pic>
        <p:nvPicPr>
          <p:cNvPr id="7173"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1340768"/>
            <a:ext cx="2667868" cy="1454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9669" y="2734178"/>
            <a:ext cx="2670175" cy="145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5750" y="4111498"/>
            <a:ext cx="2670175" cy="145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4756" y="1628800"/>
            <a:ext cx="3622582" cy="1332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Рисунок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251520" y="2585905"/>
            <a:ext cx="3250765" cy="3387475"/>
          </a:xfrm>
          <a:prstGeom prst="rect">
            <a:avLst/>
          </a:prstGeom>
        </p:spPr>
      </p:pic>
      <p:sp>
        <p:nvSpPr>
          <p:cNvPr id="4" name="Прямоугольник 3"/>
          <p:cNvSpPr/>
          <p:nvPr/>
        </p:nvSpPr>
        <p:spPr>
          <a:xfrm>
            <a:off x="457139" y="5373216"/>
            <a:ext cx="7822573" cy="1200329"/>
          </a:xfrm>
          <a:prstGeom prst="rect">
            <a:avLst/>
          </a:prstGeom>
        </p:spPr>
        <p:txBody>
          <a:bodyPr wrap="square">
            <a:spAutoFit/>
          </a:bodyPr>
          <a:lstStyle/>
          <a:p>
            <a:r>
              <a:rPr lang="ru-RU" sz="2400" dirty="0">
                <a:solidFill>
                  <a:srgbClr val="002060"/>
                </a:solidFill>
              </a:rPr>
              <a:t>Коли </a:t>
            </a:r>
            <a:r>
              <a:rPr lang="ru-RU" sz="2400" dirty="0" err="1">
                <a:solidFill>
                  <a:srgbClr val="002060"/>
                </a:solidFill>
              </a:rPr>
              <a:t>неможливо</a:t>
            </a:r>
            <a:r>
              <a:rPr lang="ru-RU" sz="2400" dirty="0">
                <a:solidFill>
                  <a:srgbClr val="002060"/>
                </a:solidFill>
              </a:rPr>
              <a:t> </a:t>
            </a:r>
            <a:r>
              <a:rPr lang="ru-RU" sz="2400" dirty="0" err="1">
                <a:solidFill>
                  <a:srgbClr val="002060"/>
                </a:solidFill>
              </a:rPr>
              <a:t>вже</a:t>
            </a:r>
            <a:r>
              <a:rPr lang="ru-RU" sz="2400" dirty="0">
                <a:solidFill>
                  <a:srgbClr val="002060"/>
                </a:solidFill>
              </a:rPr>
              <a:t> </a:t>
            </a:r>
            <a:r>
              <a:rPr lang="ru-RU" sz="2400" dirty="0" err="1">
                <a:solidFill>
                  <a:srgbClr val="002060"/>
                </a:solidFill>
              </a:rPr>
              <a:t>працювати</a:t>
            </a:r>
            <a:r>
              <a:rPr lang="ru-RU" sz="2400" dirty="0">
                <a:solidFill>
                  <a:srgbClr val="002060"/>
                </a:solidFill>
              </a:rPr>
              <a:t> </a:t>
            </a:r>
            <a:r>
              <a:rPr lang="ru-RU" sz="2400" dirty="0" err="1">
                <a:solidFill>
                  <a:srgbClr val="002060"/>
                </a:solidFill>
              </a:rPr>
              <a:t>напруженіше</a:t>
            </a:r>
            <a:r>
              <a:rPr lang="ru-RU" sz="2400" dirty="0">
                <a:solidFill>
                  <a:srgbClr val="002060"/>
                </a:solidFill>
              </a:rPr>
              <a:t>, почни </a:t>
            </a:r>
            <a:r>
              <a:rPr lang="ru-RU" sz="2400" dirty="0" err="1">
                <a:solidFill>
                  <a:srgbClr val="002060"/>
                </a:solidFill>
              </a:rPr>
              <a:t>працювати</a:t>
            </a:r>
            <a:r>
              <a:rPr lang="ru-RU" sz="2400" dirty="0">
                <a:solidFill>
                  <a:srgbClr val="002060"/>
                </a:solidFill>
              </a:rPr>
              <a:t> </a:t>
            </a:r>
            <a:r>
              <a:rPr lang="ru-RU" sz="2400" dirty="0" err="1">
                <a:solidFill>
                  <a:srgbClr val="002060"/>
                </a:solidFill>
              </a:rPr>
              <a:t>розумніше</a:t>
            </a:r>
            <a:r>
              <a:rPr lang="ru-RU" sz="2400" dirty="0">
                <a:solidFill>
                  <a:srgbClr val="002060"/>
                </a:solidFill>
              </a:rPr>
              <a:t>.                      </a:t>
            </a:r>
            <a:endParaRPr lang="ru-RU" sz="2400" dirty="0" smtClean="0">
              <a:solidFill>
                <a:srgbClr val="002060"/>
              </a:solidFill>
            </a:endParaRPr>
          </a:p>
          <a:p>
            <a:r>
              <a:rPr lang="ru-RU" sz="2400" dirty="0">
                <a:solidFill>
                  <a:srgbClr val="002060"/>
                </a:solidFill>
              </a:rPr>
              <a:t> </a:t>
            </a:r>
            <a:r>
              <a:rPr lang="ru-RU" sz="2400" dirty="0" smtClean="0">
                <a:solidFill>
                  <a:srgbClr val="002060"/>
                </a:solidFill>
              </a:rPr>
              <a:t>                                                             </a:t>
            </a:r>
            <a:r>
              <a:rPr lang="ru-RU" sz="2400" dirty="0">
                <a:solidFill>
                  <a:srgbClr val="002060"/>
                </a:solidFill>
              </a:rPr>
              <a:t>Автор не </a:t>
            </a:r>
            <a:r>
              <a:rPr lang="ru-RU" sz="2400" dirty="0" err="1">
                <a:solidFill>
                  <a:srgbClr val="002060"/>
                </a:solidFill>
              </a:rPr>
              <a:t>відомий</a:t>
            </a:r>
            <a:endParaRPr lang="ru-RU" sz="2400" dirty="0">
              <a:solidFill>
                <a:srgbClr val="002060"/>
              </a:solidFill>
            </a:endParaRPr>
          </a:p>
        </p:txBody>
      </p:sp>
    </p:spTree>
    <p:extLst>
      <p:ext uri="{BB962C8B-B14F-4D97-AF65-F5344CB8AC3E}">
        <p14:creationId xmlns:p14="http://schemas.microsoft.com/office/powerpoint/2010/main" val="37723554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t>Техніка безпеки</a:t>
            </a:r>
            <a:endParaRPr lang="ru-RU" b="1" dirty="0"/>
          </a:p>
        </p:txBody>
      </p:sp>
      <p:sp>
        <p:nvSpPr>
          <p:cNvPr id="3" name="Объект 2"/>
          <p:cNvSpPr>
            <a:spLocks noGrp="1"/>
          </p:cNvSpPr>
          <p:nvPr>
            <p:ph idx="1"/>
          </p:nvPr>
        </p:nvSpPr>
        <p:spPr/>
        <p:txBody>
          <a:bodyPr/>
          <a:lstStyle/>
          <a:p>
            <a:pPr marL="0" indent="0">
              <a:buNone/>
            </a:pPr>
            <a:r>
              <a:rPr lang="uk-UA" dirty="0" smtClean="0">
                <a:solidFill>
                  <a:schemeClr val="tx1"/>
                </a:solidFill>
              </a:rPr>
              <a:t>Перед тим , як почати працювати , необхідно вислухати інструктаж з техніки безпеки.</a:t>
            </a:r>
          </a:p>
          <a:p>
            <a:pPr marL="0" indent="0">
              <a:buNone/>
            </a:pPr>
            <a:r>
              <a:rPr lang="uk-UA" dirty="0"/>
              <a:t> </a:t>
            </a:r>
            <a:r>
              <a:rPr lang="uk-UA" dirty="0" smtClean="0"/>
              <a:t>                            відео</a:t>
            </a:r>
            <a:endParaRPr lang="ru-RU"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9448" y="2924944"/>
            <a:ext cx="5254625" cy="373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3228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024" y="-171400"/>
            <a:ext cx="8784976" cy="1143000"/>
          </a:xfrm>
        </p:spPr>
        <p:txBody>
          <a:bodyPr>
            <a:noAutofit/>
          </a:bodyPr>
          <a:lstStyle/>
          <a:p>
            <a:r>
              <a:rPr lang="uk-UA" sz="3600" b="1" dirty="0" smtClean="0">
                <a:solidFill>
                  <a:srgbClr val="002060"/>
                </a:solidFill>
                <a:effectLst>
                  <a:outerShdw blurRad="38100" dist="38100" dir="2700000" algn="tl">
                    <a:srgbClr val="000000">
                      <a:alpha val="43137"/>
                    </a:srgbClr>
                  </a:outerShdw>
                </a:effectLst>
              </a:rPr>
              <a:t>Структурна схема апаратури АУК -1М</a:t>
            </a:r>
            <a:endParaRPr lang="ru-RU" sz="3600" b="1" dirty="0">
              <a:solidFill>
                <a:srgbClr val="002060"/>
              </a:solidFill>
              <a:effectLst>
                <a:outerShdw blurRad="38100" dist="38100" dir="2700000" algn="tl">
                  <a:srgbClr val="000000">
                    <a:alpha val="43137"/>
                  </a:srgbClr>
                </a:outerShdw>
              </a:effectLst>
            </a:endParaRPr>
          </a:p>
        </p:txBody>
      </p:sp>
      <p:pic>
        <p:nvPicPr>
          <p:cNvPr id="8194" name="Picture 2"/>
          <p:cNvPicPr>
            <a:picLocks noGrp="1" noChangeAspect="1" noChangeArrowheads="1"/>
          </p:cNvPicPr>
          <p:nvPr>
            <p:ph sz="half" idx="2"/>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11560" y="908720"/>
            <a:ext cx="8086536" cy="37444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Прямоугольник 6"/>
          <p:cNvSpPr/>
          <p:nvPr/>
        </p:nvSpPr>
        <p:spPr>
          <a:xfrm>
            <a:off x="392088" y="4653136"/>
            <a:ext cx="8496944" cy="2308324"/>
          </a:xfrm>
          <a:prstGeom prst="rect">
            <a:avLst/>
          </a:prstGeom>
        </p:spPr>
        <p:txBody>
          <a:bodyPr wrap="square">
            <a:spAutoFit/>
          </a:bodyPr>
          <a:lstStyle/>
          <a:p>
            <a:r>
              <a:rPr lang="ru-RU" dirty="0"/>
              <a:t> </a:t>
            </a:r>
            <a:r>
              <a:rPr lang="ru-RU" sz="1400" dirty="0" err="1"/>
              <a:t>Виконання</a:t>
            </a:r>
            <a:r>
              <a:rPr lang="ru-RU" sz="1400" dirty="0"/>
              <a:t> </a:t>
            </a:r>
            <a:r>
              <a:rPr lang="ru-RU" sz="1400" dirty="0" err="1"/>
              <a:t>заданих</a:t>
            </a:r>
            <a:r>
              <a:rPr lang="ru-RU" sz="1400" dirty="0"/>
              <a:t> </a:t>
            </a:r>
            <a:r>
              <a:rPr lang="ru-RU" sz="1400" dirty="0" err="1"/>
              <a:t>режимів</a:t>
            </a:r>
            <a:r>
              <a:rPr lang="ru-RU" sz="1400" dirty="0"/>
              <a:t> </a:t>
            </a:r>
            <a:r>
              <a:rPr lang="ru-RU" sz="1400" dirty="0" err="1"/>
              <a:t>роботи</a:t>
            </a:r>
            <a:r>
              <a:rPr lang="ru-RU" sz="1400" dirty="0"/>
              <a:t> </a:t>
            </a:r>
            <a:r>
              <a:rPr lang="ru-RU" sz="1400" dirty="0" err="1"/>
              <a:t>нерозгалуженої</a:t>
            </a:r>
            <a:r>
              <a:rPr lang="ru-RU" sz="1400" dirty="0"/>
              <a:t> </a:t>
            </a:r>
            <a:r>
              <a:rPr lang="ru-RU" sz="1400" dirty="0" err="1"/>
              <a:t>конвеєрної</a:t>
            </a:r>
            <a:r>
              <a:rPr lang="ru-RU" sz="1400" dirty="0"/>
              <a:t> </a:t>
            </a:r>
            <a:r>
              <a:rPr lang="ru-RU" sz="1400" dirty="0" err="1"/>
              <a:t>лінії</a:t>
            </a:r>
            <a:r>
              <a:rPr lang="ru-RU" sz="1400" dirty="0"/>
              <a:t> </a:t>
            </a:r>
            <a:r>
              <a:rPr lang="ru-RU" sz="1400" dirty="0" err="1"/>
              <a:t>забезпечується</a:t>
            </a:r>
            <a:r>
              <a:rPr lang="ru-RU" sz="1400" dirty="0"/>
              <a:t> набором </a:t>
            </a:r>
            <a:r>
              <a:rPr lang="ru-RU" sz="1400" dirty="0" err="1"/>
              <a:t>апаратів</a:t>
            </a:r>
            <a:r>
              <a:rPr lang="ru-RU" sz="1400" dirty="0"/>
              <a:t>, </a:t>
            </a:r>
            <a:r>
              <a:rPr lang="ru-RU" sz="1400" dirty="0" err="1"/>
              <a:t>що</a:t>
            </a:r>
            <a:r>
              <a:rPr lang="ru-RU" sz="1400" dirty="0"/>
              <a:t> </a:t>
            </a:r>
            <a:r>
              <a:rPr lang="ru-RU" sz="1400" dirty="0" err="1"/>
              <a:t>складаються</a:t>
            </a:r>
            <a:r>
              <a:rPr lang="ru-RU" sz="1400" dirty="0"/>
              <a:t> з ПУ та БУ (за </a:t>
            </a:r>
            <a:r>
              <a:rPr lang="ru-RU" sz="1400" dirty="0" err="1"/>
              <a:t>кількістю</a:t>
            </a:r>
            <a:r>
              <a:rPr lang="ru-RU" sz="1400" dirty="0"/>
              <a:t> </a:t>
            </a:r>
            <a:r>
              <a:rPr lang="ru-RU" sz="1400" dirty="0" err="1"/>
              <a:t>конвеєрів</a:t>
            </a:r>
            <a:r>
              <a:rPr lang="ru-RU" sz="1400" dirty="0"/>
              <a:t> </a:t>
            </a:r>
            <a:r>
              <a:rPr lang="ru-RU" sz="1400" dirty="0" err="1"/>
              <a:t>лінії</a:t>
            </a:r>
            <a:r>
              <a:rPr lang="ru-RU" sz="1400" dirty="0"/>
              <a:t>). Пульт </a:t>
            </a:r>
            <a:r>
              <a:rPr lang="ru-RU" sz="1400" dirty="0" err="1"/>
              <a:t>управління</a:t>
            </a:r>
            <a:r>
              <a:rPr lang="ru-RU" sz="1400" dirty="0"/>
              <a:t> ПУ з </a:t>
            </a:r>
            <a:r>
              <a:rPr lang="ru-RU" sz="1400" dirty="0" err="1"/>
              <a:t>виносним</a:t>
            </a:r>
            <a:r>
              <a:rPr lang="ru-RU" sz="1400" dirty="0"/>
              <a:t> </a:t>
            </a:r>
            <a:r>
              <a:rPr lang="ru-RU" sz="1400" dirty="0" err="1"/>
              <a:t>приладом-покажчиком</a:t>
            </a:r>
            <a:r>
              <a:rPr lang="ru-RU" sz="1400" dirty="0"/>
              <a:t> ВПУ </a:t>
            </a:r>
            <a:r>
              <a:rPr lang="ru-RU" sz="1400" dirty="0" err="1"/>
              <a:t>розташовується</a:t>
            </a:r>
            <a:r>
              <a:rPr lang="ru-RU" sz="1400" dirty="0"/>
              <a:t>, як правило, у </a:t>
            </a:r>
            <a:r>
              <a:rPr lang="ru-RU" sz="1400" dirty="0" err="1"/>
              <a:t>головній</a:t>
            </a:r>
            <a:r>
              <a:rPr lang="ru-RU" sz="1400" dirty="0"/>
              <a:t> </a:t>
            </a:r>
            <a:r>
              <a:rPr lang="ru-RU" sz="1400" dirty="0" err="1"/>
              <a:t>частині</a:t>
            </a:r>
            <a:r>
              <a:rPr lang="ru-RU" sz="1400" dirty="0"/>
              <a:t> </a:t>
            </a:r>
            <a:r>
              <a:rPr lang="ru-RU" sz="1400" dirty="0" err="1"/>
              <a:t>конвеєрної</a:t>
            </a:r>
            <a:r>
              <a:rPr lang="ru-RU" sz="1400" dirty="0"/>
              <a:t> </a:t>
            </a:r>
            <a:r>
              <a:rPr lang="ru-RU" sz="1400" dirty="0" err="1"/>
              <a:t>лінії</a:t>
            </a:r>
            <a:r>
              <a:rPr lang="ru-RU" sz="1400" dirty="0"/>
              <a:t>. Блоки </a:t>
            </a:r>
            <a:r>
              <a:rPr lang="ru-RU" sz="1400" dirty="0" err="1"/>
              <a:t>управління</a:t>
            </a:r>
            <a:r>
              <a:rPr lang="ru-RU" sz="1400" dirty="0"/>
              <a:t> БУ </a:t>
            </a:r>
            <a:r>
              <a:rPr lang="ru-RU" sz="1400" dirty="0" err="1"/>
              <a:t>встановлюють</a:t>
            </a:r>
            <a:r>
              <a:rPr lang="ru-RU" sz="1400" dirty="0"/>
              <a:t> </a:t>
            </a:r>
            <a:r>
              <a:rPr lang="ru-RU" sz="1400" dirty="0" err="1"/>
              <a:t>біля</a:t>
            </a:r>
            <a:r>
              <a:rPr lang="ru-RU" sz="1400" dirty="0"/>
              <a:t> приводу кожного </a:t>
            </a:r>
            <a:r>
              <a:rPr lang="ru-RU" sz="1400" dirty="0" err="1"/>
              <a:t>конвеєра</a:t>
            </a:r>
            <a:r>
              <a:rPr lang="ru-RU" sz="1400" dirty="0"/>
              <a:t>. </a:t>
            </a:r>
            <a:r>
              <a:rPr lang="ru-RU" sz="1400" dirty="0" err="1"/>
              <a:t>Живлення</a:t>
            </a:r>
            <a:r>
              <a:rPr lang="ru-RU" sz="1400" dirty="0"/>
              <a:t> пульта і кожного блоку </a:t>
            </a:r>
            <a:r>
              <a:rPr lang="ru-RU" sz="1400" dirty="0" err="1"/>
              <a:t>управління</a:t>
            </a:r>
            <a:r>
              <a:rPr lang="ru-RU" sz="1400" dirty="0"/>
              <a:t> </a:t>
            </a:r>
            <a:r>
              <a:rPr lang="ru-RU" sz="1400" dirty="0" err="1"/>
              <a:t>іскробезпечною</a:t>
            </a:r>
            <a:r>
              <a:rPr lang="ru-RU" sz="1400" dirty="0"/>
              <a:t> </a:t>
            </a:r>
            <a:r>
              <a:rPr lang="ru-RU" sz="1400" dirty="0" err="1"/>
              <a:t>напругою</a:t>
            </a:r>
            <a:r>
              <a:rPr lang="ru-RU" sz="1400" dirty="0"/>
              <a:t> 36В </a:t>
            </a:r>
            <a:r>
              <a:rPr lang="ru-RU" sz="1400" dirty="0" err="1"/>
              <a:t>здійснюється</a:t>
            </a:r>
            <a:r>
              <a:rPr lang="ru-RU" sz="1400" dirty="0"/>
              <a:t> </a:t>
            </a:r>
            <a:r>
              <a:rPr lang="ru-RU" sz="1400" dirty="0" err="1"/>
              <a:t>від</a:t>
            </a:r>
            <a:r>
              <a:rPr lang="ru-RU" sz="1400" dirty="0"/>
              <a:t> </a:t>
            </a:r>
            <a:r>
              <a:rPr lang="ru-RU" sz="1400" dirty="0" err="1"/>
              <a:t>пускачів</a:t>
            </a:r>
            <a:r>
              <a:rPr lang="ru-RU" sz="1400" dirty="0"/>
              <a:t> </a:t>
            </a:r>
            <a:r>
              <a:rPr lang="ru-RU" sz="1400" dirty="0" err="1"/>
              <a:t>або</a:t>
            </a:r>
            <a:r>
              <a:rPr lang="ru-RU" sz="1400" dirty="0"/>
              <a:t> </a:t>
            </a:r>
            <a:r>
              <a:rPr lang="ru-RU" sz="1400" dirty="0" err="1"/>
              <a:t>від</a:t>
            </a:r>
            <a:r>
              <a:rPr lang="ru-RU" sz="1400" dirty="0"/>
              <a:t> </a:t>
            </a:r>
            <a:r>
              <a:rPr lang="ru-RU" sz="1400" dirty="0" err="1"/>
              <a:t>блоків</a:t>
            </a:r>
            <a:r>
              <a:rPr lang="ru-RU" sz="1400" dirty="0"/>
              <a:t> </a:t>
            </a:r>
            <a:r>
              <a:rPr lang="ru-RU" sz="1400" dirty="0" err="1"/>
              <a:t>сигналізації</a:t>
            </a:r>
            <a:r>
              <a:rPr lang="ru-RU" sz="1400" dirty="0"/>
              <a:t>. </a:t>
            </a:r>
            <a:endParaRPr lang="ru-RU" sz="1400" dirty="0" smtClean="0"/>
          </a:p>
          <a:p>
            <a:r>
              <a:rPr lang="ru-RU" sz="1400" dirty="0"/>
              <a:t>До кожного БУ </a:t>
            </a:r>
            <a:r>
              <a:rPr lang="ru-RU" sz="1400" dirty="0" err="1"/>
              <a:t>підключаються</a:t>
            </a:r>
            <a:r>
              <a:rPr lang="ru-RU" sz="1400" dirty="0"/>
              <a:t> датчик </a:t>
            </a:r>
            <a:r>
              <a:rPr lang="ru-RU" sz="1400" dirty="0" err="1"/>
              <a:t>швидкості</a:t>
            </a:r>
            <a:r>
              <a:rPr lang="ru-RU" sz="1400" dirty="0"/>
              <a:t> </a:t>
            </a:r>
            <a:r>
              <a:rPr lang="ru-RU" sz="1400" dirty="0" smtClean="0"/>
              <a:t>УПДС </a:t>
            </a:r>
            <a:r>
              <a:rPr lang="ru-RU" sz="1400" dirty="0"/>
              <a:t>(для </a:t>
            </a:r>
            <a:r>
              <a:rPr lang="ru-RU" sz="1400" dirty="0" err="1"/>
              <a:t>стрічкового</a:t>
            </a:r>
            <a:r>
              <a:rPr lang="ru-RU" sz="1400" dirty="0"/>
              <a:t> </a:t>
            </a:r>
            <a:r>
              <a:rPr lang="ru-RU" sz="1400" dirty="0" err="1"/>
              <a:t>конвеєра</a:t>
            </a:r>
            <a:r>
              <a:rPr lang="ru-RU" sz="1400" dirty="0"/>
              <a:t>), </a:t>
            </a:r>
            <a:r>
              <a:rPr lang="ru-RU" sz="1400" dirty="0" smtClean="0"/>
              <a:t>датчики </a:t>
            </a:r>
            <a:r>
              <a:rPr lang="ru-RU" sz="1400" dirty="0"/>
              <a:t>контролю </a:t>
            </a:r>
            <a:r>
              <a:rPr lang="ru-RU" sz="1400" dirty="0" err="1"/>
              <a:t>сходження</a:t>
            </a:r>
            <a:r>
              <a:rPr lang="ru-RU" sz="1400" dirty="0"/>
              <a:t> </a:t>
            </a:r>
            <a:r>
              <a:rPr lang="ru-RU" sz="1400" dirty="0" err="1"/>
              <a:t>стрічки</a:t>
            </a:r>
            <a:r>
              <a:rPr lang="ru-RU" sz="1400" dirty="0"/>
              <a:t> КСЛ-2; </a:t>
            </a:r>
            <a:r>
              <a:rPr lang="ru-RU" sz="1400" dirty="0" err="1" smtClean="0"/>
              <a:t>вимикачі</a:t>
            </a:r>
            <a:r>
              <a:rPr lang="ru-RU" sz="1400" dirty="0" smtClean="0"/>
              <a:t> КТВ-2 </a:t>
            </a:r>
            <a:r>
              <a:rPr lang="ru-RU" sz="1400" dirty="0"/>
              <a:t>для </a:t>
            </a:r>
            <a:r>
              <a:rPr lang="ru-RU" sz="1400" dirty="0" err="1"/>
              <a:t>екстреного</a:t>
            </a:r>
            <a:r>
              <a:rPr lang="ru-RU" sz="1400" dirty="0"/>
              <a:t> </a:t>
            </a:r>
            <a:r>
              <a:rPr lang="ru-RU" sz="1400" dirty="0" err="1"/>
              <a:t>припинення</a:t>
            </a:r>
            <a:r>
              <a:rPr lang="ru-RU" sz="1400" dirty="0"/>
              <a:t> пуску та </a:t>
            </a:r>
            <a:r>
              <a:rPr lang="ru-RU" sz="1400" dirty="0" err="1"/>
              <a:t>аварійної</a:t>
            </a:r>
            <a:r>
              <a:rPr lang="ru-RU" sz="1400" dirty="0"/>
              <a:t> </a:t>
            </a:r>
            <a:r>
              <a:rPr lang="ru-RU" sz="1400" dirty="0" err="1"/>
              <a:t>зупинки</a:t>
            </a:r>
            <a:r>
              <a:rPr lang="ru-RU" sz="1400" dirty="0"/>
              <a:t> </a:t>
            </a:r>
            <a:r>
              <a:rPr lang="ru-RU" sz="1400" dirty="0" err="1"/>
              <a:t>конвеєра</a:t>
            </a:r>
            <a:r>
              <a:rPr lang="ru-RU" sz="1400" dirty="0"/>
              <a:t>; датчики контролю </a:t>
            </a:r>
            <a:r>
              <a:rPr lang="ru-RU" sz="1400" dirty="0" err="1"/>
              <a:t>заштибування</a:t>
            </a:r>
            <a:r>
              <a:rPr lang="ru-RU" sz="1400" dirty="0"/>
              <a:t>; </a:t>
            </a:r>
            <a:r>
              <a:rPr lang="ru-RU" sz="1400" dirty="0" err="1"/>
              <a:t>сигналізатор</a:t>
            </a:r>
            <a:r>
              <a:rPr lang="ru-RU" sz="1400" dirty="0"/>
              <a:t> </a:t>
            </a:r>
            <a:r>
              <a:rPr lang="ru-RU" sz="1400" dirty="0" err="1"/>
              <a:t>звуковий</a:t>
            </a:r>
            <a:r>
              <a:rPr lang="ru-RU" sz="1400" dirty="0"/>
              <a:t> СЗ.1; блок </a:t>
            </a:r>
            <a:r>
              <a:rPr lang="ru-RU" sz="1400" dirty="0" err="1"/>
              <a:t>кінцевого</a:t>
            </a:r>
            <a:r>
              <a:rPr lang="ru-RU" sz="1400" dirty="0"/>
              <a:t> реле БКР (</a:t>
            </a:r>
            <a:r>
              <a:rPr lang="ru-RU" sz="1400" dirty="0" err="1"/>
              <a:t>тільки</a:t>
            </a:r>
            <a:r>
              <a:rPr lang="ru-RU" sz="1400" dirty="0"/>
              <a:t> до </a:t>
            </a:r>
            <a:r>
              <a:rPr lang="ru-RU" sz="1400" dirty="0" err="1"/>
              <a:t>останнього</a:t>
            </a:r>
            <a:r>
              <a:rPr lang="ru-RU" sz="1400" dirty="0"/>
              <a:t> блоку </a:t>
            </a:r>
            <a:r>
              <a:rPr lang="ru-RU" sz="1400" dirty="0" err="1"/>
              <a:t>керування</a:t>
            </a:r>
            <a:r>
              <a:rPr lang="ru-RU" sz="1400" dirty="0"/>
              <a:t>). </a:t>
            </a:r>
          </a:p>
          <a:p>
            <a:endParaRPr lang="ru-RU" sz="1400" dirty="0"/>
          </a:p>
        </p:txBody>
      </p:sp>
    </p:spTree>
    <p:extLst>
      <p:ext uri="{BB962C8B-B14F-4D97-AF65-F5344CB8AC3E}">
        <p14:creationId xmlns:p14="http://schemas.microsoft.com/office/powerpoint/2010/main" val="23098169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56673" y="188640"/>
            <a:ext cx="1414192"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123728" y="188640"/>
            <a:ext cx="6912768" cy="4185761"/>
          </a:xfrm>
          <a:prstGeom prst="rect">
            <a:avLst/>
          </a:prstGeom>
        </p:spPr>
        <p:txBody>
          <a:bodyPr wrap="square">
            <a:spAutoFit/>
          </a:bodyPr>
          <a:lstStyle/>
          <a:p>
            <a:r>
              <a:rPr lang="uk-UA" sz="1400" dirty="0" err="1" smtClean="0"/>
              <a:t>Машшиніст</a:t>
            </a:r>
            <a:r>
              <a:rPr lang="uk-UA" sz="1400" dirty="0" smtClean="0"/>
              <a:t> </a:t>
            </a:r>
            <a:r>
              <a:rPr lang="uk-UA" sz="1400" dirty="0"/>
              <a:t>підземних установок виконує запуск </a:t>
            </a:r>
            <a:r>
              <a:rPr lang="uk-UA" sz="1400" dirty="0" smtClean="0"/>
              <a:t>конвеєрної </a:t>
            </a:r>
            <a:r>
              <a:rPr lang="uk-UA" sz="1400" dirty="0"/>
              <a:t>лінії:</a:t>
            </a:r>
            <a:endParaRPr lang="ru-RU" sz="1400" dirty="0"/>
          </a:p>
          <a:p>
            <a:pPr lvl="0"/>
            <a:r>
              <a:rPr lang="uk-UA" sz="1400" dirty="0"/>
              <a:t>натискає тричі короткочасно кнопку «Сигнал» пульта керування апаратури АУК -1М: </a:t>
            </a:r>
            <a:r>
              <a:rPr lang="uk-UA" sz="1400" i="1" dirty="0"/>
              <a:t>звуковий сигнал </a:t>
            </a:r>
            <a:r>
              <a:rPr lang="uk-UA" sz="1400" i="1" dirty="0" smtClean="0"/>
              <a:t>по всій </a:t>
            </a:r>
            <a:r>
              <a:rPr lang="uk-UA" sz="1400" i="1" dirty="0"/>
              <a:t>лінії.</a:t>
            </a:r>
            <a:endParaRPr lang="ru-RU" sz="1400" dirty="0"/>
          </a:p>
          <a:p>
            <a:pPr lvl="0"/>
            <a:r>
              <a:rPr lang="uk-UA" sz="1400" dirty="0" smtClean="0"/>
              <a:t>Короткочасно натискає кнопку ПУСК </a:t>
            </a:r>
            <a:r>
              <a:rPr lang="uk-UA" sz="1400" dirty="0"/>
              <a:t>пульта керування: </a:t>
            </a:r>
            <a:endParaRPr lang="ru-RU" sz="1400" dirty="0"/>
          </a:p>
          <a:p>
            <a:r>
              <a:rPr lang="ru-RU" sz="1400" b="1" dirty="0" smtClean="0"/>
              <a:t>1) </a:t>
            </a:r>
            <a:r>
              <a:rPr lang="ru-RU" sz="1400" dirty="0"/>
              <a:t>по </a:t>
            </a:r>
            <a:r>
              <a:rPr lang="ru-RU" sz="1400" dirty="0" err="1"/>
              <a:t>лінії</a:t>
            </a:r>
            <a:r>
              <a:rPr lang="ru-RU" sz="1400" dirty="0"/>
              <a:t> </a:t>
            </a:r>
            <a:r>
              <a:rPr lang="ru-RU" sz="1400" dirty="0" err="1"/>
              <a:t>подається</a:t>
            </a:r>
            <a:r>
              <a:rPr lang="ru-RU" sz="1400" dirty="0"/>
              <a:t> </a:t>
            </a:r>
            <a:r>
              <a:rPr lang="ru-RU" sz="1400" dirty="0" err="1"/>
              <a:t>попереджувальний</a:t>
            </a:r>
            <a:r>
              <a:rPr lang="ru-RU" sz="1400" dirty="0"/>
              <a:t> </a:t>
            </a:r>
            <a:r>
              <a:rPr lang="ru-RU" sz="1400" dirty="0" err="1"/>
              <a:t>звуковий</a:t>
            </a:r>
            <a:r>
              <a:rPr lang="ru-RU" sz="1400" dirty="0"/>
              <a:t> сигнал;</a:t>
            </a:r>
          </a:p>
          <a:p>
            <a:r>
              <a:rPr lang="ru-RU" sz="1400" b="1" dirty="0"/>
              <a:t>2) </a:t>
            </a:r>
            <a:r>
              <a:rPr lang="ru-RU" sz="1400" dirty="0"/>
              <a:t>не </a:t>
            </a:r>
            <a:r>
              <a:rPr lang="ru-RU" sz="1400" dirty="0" err="1"/>
              <a:t>менше</a:t>
            </a:r>
            <a:r>
              <a:rPr lang="ru-RU" sz="1400" dirty="0"/>
              <a:t> </a:t>
            </a:r>
            <a:r>
              <a:rPr lang="ru-RU" sz="1400" dirty="0" err="1"/>
              <a:t>ніж</a:t>
            </a:r>
            <a:r>
              <a:rPr lang="ru-RU" sz="1400" dirty="0"/>
              <a:t> через </a:t>
            </a:r>
            <a:r>
              <a:rPr lang="uk-UA" sz="1400" dirty="0"/>
              <a:t>6 </a:t>
            </a:r>
            <a:r>
              <a:rPr lang="ru-RU" sz="1400" dirty="0"/>
              <a:t>с</a:t>
            </a:r>
            <a:r>
              <a:rPr lang="uk-UA" sz="1400" dirty="0" err="1"/>
              <a:t>екунд</a:t>
            </a:r>
            <a:r>
              <a:rPr lang="ru-RU" sz="1400" dirty="0"/>
              <a:t> з пульта </a:t>
            </a:r>
            <a:r>
              <a:rPr lang="uk-UA" sz="1400" dirty="0"/>
              <a:t>на </a:t>
            </a:r>
            <a:r>
              <a:rPr lang="ru-RU" sz="1400" dirty="0"/>
              <a:t>перший </a:t>
            </a:r>
            <a:r>
              <a:rPr lang="ru-RU" sz="1400" dirty="0" smtClean="0"/>
              <a:t>блок  </a:t>
            </a:r>
            <a:r>
              <a:rPr lang="ru-RU" sz="1400" dirty="0" err="1"/>
              <a:t>управління</a:t>
            </a:r>
            <a:r>
              <a:rPr lang="ru-RU" sz="1400" dirty="0"/>
              <a:t> </a:t>
            </a:r>
            <a:r>
              <a:rPr lang="ru-RU" sz="1400" dirty="0" smtClean="0"/>
              <a:t> </a:t>
            </a:r>
            <a:r>
              <a:rPr lang="ru-RU" sz="1400" dirty="0" err="1" smtClean="0"/>
              <a:t>надійде</a:t>
            </a:r>
            <a:endParaRPr lang="ru-RU" sz="1400" dirty="0" smtClean="0"/>
          </a:p>
          <a:p>
            <a:r>
              <a:rPr lang="ru-RU" sz="1400" dirty="0"/>
              <a:t> </a:t>
            </a:r>
            <a:r>
              <a:rPr lang="ru-RU" sz="1400" dirty="0" smtClean="0"/>
              <a:t>   </a:t>
            </a:r>
            <a:r>
              <a:rPr lang="ru-RU" sz="1400" dirty="0" err="1"/>
              <a:t>пускова</a:t>
            </a:r>
            <a:r>
              <a:rPr lang="ru-RU" sz="1400" dirty="0"/>
              <a:t> </a:t>
            </a:r>
            <a:r>
              <a:rPr lang="ru-RU" sz="1400" dirty="0" err="1"/>
              <a:t>полярність</a:t>
            </a:r>
            <a:r>
              <a:rPr lang="ru-RU" sz="1400" dirty="0"/>
              <a:t>;</a:t>
            </a:r>
          </a:p>
          <a:p>
            <a:r>
              <a:rPr lang="ru-RU" sz="1400" b="1" dirty="0"/>
              <a:t>3) </a:t>
            </a:r>
            <a:r>
              <a:rPr lang="ru-RU" sz="1400" dirty="0"/>
              <a:t>з </a:t>
            </a:r>
            <a:r>
              <a:rPr lang="ru-RU" sz="1400" dirty="0" err="1"/>
              <a:t>першого</a:t>
            </a:r>
            <a:r>
              <a:rPr lang="ru-RU" sz="1400" dirty="0"/>
              <a:t> блоку </a:t>
            </a:r>
            <a:r>
              <a:rPr lang="ru-RU" sz="1400" dirty="0" err="1"/>
              <a:t>управління</a:t>
            </a:r>
            <a:r>
              <a:rPr lang="ru-RU" sz="1400" dirty="0"/>
              <a:t> </a:t>
            </a:r>
            <a:r>
              <a:rPr lang="ru-RU" sz="1400" dirty="0" err="1"/>
              <a:t>надійде</a:t>
            </a:r>
            <a:r>
              <a:rPr lang="ru-RU" sz="1400" dirty="0"/>
              <a:t> команда </a:t>
            </a:r>
            <a:r>
              <a:rPr lang="ru-RU" sz="1400" dirty="0" err="1" smtClean="0"/>
              <a:t>включення</a:t>
            </a:r>
            <a:r>
              <a:rPr lang="ru-RU" sz="1400" dirty="0" smtClean="0"/>
              <a:t> </a:t>
            </a:r>
            <a:r>
              <a:rPr lang="ru-RU" sz="1400" dirty="0" err="1"/>
              <a:t>пускача</a:t>
            </a:r>
            <a:r>
              <a:rPr lang="ru-RU" sz="1400" dirty="0"/>
              <a:t> </a:t>
            </a:r>
            <a:r>
              <a:rPr lang="ru-RU" sz="1400" dirty="0" err="1" smtClean="0"/>
              <a:t>першого</a:t>
            </a:r>
            <a:endParaRPr lang="ru-RU" sz="1400" dirty="0" smtClean="0"/>
          </a:p>
          <a:p>
            <a:r>
              <a:rPr lang="ru-RU" sz="1400" dirty="0"/>
              <a:t> </a:t>
            </a:r>
            <a:r>
              <a:rPr lang="ru-RU" sz="1400" dirty="0" smtClean="0"/>
              <a:t>   </a:t>
            </a:r>
            <a:r>
              <a:rPr lang="ru-RU" sz="1400" dirty="0" err="1" smtClean="0"/>
              <a:t>конвеєра</a:t>
            </a:r>
            <a:r>
              <a:rPr lang="ru-RU" sz="1400" dirty="0"/>
              <a:t>, запуститься </a:t>
            </a:r>
            <a:r>
              <a:rPr lang="ru-RU" sz="1400" dirty="0" err="1"/>
              <a:t>конвеєр</a:t>
            </a:r>
            <a:r>
              <a:rPr lang="ru-RU" sz="1400" dirty="0"/>
              <a:t> та </a:t>
            </a:r>
            <a:r>
              <a:rPr lang="ru-RU" sz="1400" dirty="0" err="1" smtClean="0"/>
              <a:t>від</a:t>
            </a:r>
            <a:r>
              <a:rPr lang="ru-RU" sz="1400" dirty="0"/>
              <a:t> </a:t>
            </a:r>
            <a:r>
              <a:rPr lang="ru-RU" sz="1400" dirty="0" smtClean="0"/>
              <a:t> сигналу </a:t>
            </a:r>
            <a:r>
              <a:rPr lang="ru-RU" sz="1400" dirty="0"/>
              <a:t>датчика </a:t>
            </a:r>
            <a:r>
              <a:rPr lang="ru-RU" sz="1400" dirty="0" err="1"/>
              <a:t>швидкості</a:t>
            </a:r>
            <a:r>
              <a:rPr lang="ru-RU" sz="1400" dirty="0"/>
              <a:t> </a:t>
            </a:r>
            <a:r>
              <a:rPr lang="ru-RU" sz="1400" dirty="0" smtClean="0"/>
              <a:t>включиться</a:t>
            </a:r>
          </a:p>
          <a:p>
            <a:r>
              <a:rPr lang="ru-RU" sz="1400" dirty="0"/>
              <a:t> </a:t>
            </a:r>
            <a:r>
              <a:rPr lang="ru-RU" sz="1400" dirty="0" smtClean="0"/>
              <a:t>   </a:t>
            </a:r>
            <a:r>
              <a:rPr lang="ru-RU" sz="1400" dirty="0"/>
              <a:t>реле </a:t>
            </a:r>
            <a:r>
              <a:rPr lang="ru-RU" sz="1400" dirty="0" err="1"/>
              <a:t>швидкості</a:t>
            </a:r>
            <a:r>
              <a:rPr lang="ru-RU" sz="1400" dirty="0"/>
              <a:t>;</a:t>
            </a:r>
          </a:p>
          <a:p>
            <a:r>
              <a:rPr lang="ru-RU" sz="1400" b="1" dirty="0"/>
              <a:t>4) </a:t>
            </a:r>
            <a:r>
              <a:rPr lang="ru-RU" sz="1400" dirty="0" err="1"/>
              <a:t>пускова</a:t>
            </a:r>
            <a:r>
              <a:rPr lang="ru-RU" sz="1400" dirty="0"/>
              <a:t> </a:t>
            </a:r>
            <a:r>
              <a:rPr lang="ru-RU" sz="1400" dirty="0" err="1"/>
              <a:t>полярність</a:t>
            </a:r>
            <a:r>
              <a:rPr lang="ru-RU" sz="1400" dirty="0"/>
              <a:t> </a:t>
            </a:r>
            <a:r>
              <a:rPr lang="ru-RU" sz="1400" dirty="0" err="1"/>
              <a:t>надійде</a:t>
            </a:r>
            <a:r>
              <a:rPr lang="ru-RU" sz="1400" dirty="0"/>
              <a:t> на </a:t>
            </a:r>
            <a:r>
              <a:rPr lang="ru-RU" sz="1400" dirty="0" err="1"/>
              <a:t>другий</a:t>
            </a:r>
            <a:r>
              <a:rPr lang="ru-RU" sz="1400" dirty="0"/>
              <a:t>, </a:t>
            </a:r>
            <a:r>
              <a:rPr lang="ru-RU" sz="1400" dirty="0" err="1"/>
              <a:t>потім</a:t>
            </a:r>
            <a:r>
              <a:rPr lang="ru-RU" sz="1400" dirty="0"/>
              <a:t> </a:t>
            </a:r>
            <a:r>
              <a:rPr lang="ru-RU" sz="1400" dirty="0" err="1"/>
              <a:t>третій</a:t>
            </a:r>
            <a:r>
              <a:rPr lang="ru-RU" sz="1400" dirty="0"/>
              <a:t> і </a:t>
            </a:r>
            <a:r>
              <a:rPr lang="ru-RU" sz="1400" dirty="0" smtClean="0"/>
              <a:t>т.д</a:t>
            </a:r>
            <a:r>
              <a:rPr lang="ru-RU" sz="1400" dirty="0"/>
              <a:t>. блоки </a:t>
            </a:r>
            <a:r>
              <a:rPr lang="ru-RU" sz="1400" dirty="0" err="1"/>
              <a:t>керування</a:t>
            </a:r>
            <a:r>
              <a:rPr lang="ru-RU" sz="1400" dirty="0"/>
              <a:t>;</a:t>
            </a:r>
          </a:p>
          <a:p>
            <a:r>
              <a:rPr lang="ru-RU" sz="1400" b="1" dirty="0"/>
              <a:t>5) </a:t>
            </a:r>
            <a:r>
              <a:rPr lang="ru-RU" sz="1400" dirty="0"/>
              <a:t>при </a:t>
            </a:r>
            <a:r>
              <a:rPr lang="ru-RU" sz="1400" dirty="0" err="1"/>
              <a:t>включенні</a:t>
            </a:r>
            <a:r>
              <a:rPr lang="ru-RU" sz="1400" dirty="0"/>
              <a:t> реле </a:t>
            </a:r>
            <a:r>
              <a:rPr lang="ru-RU" sz="1400" dirty="0" err="1"/>
              <a:t>швидкості</a:t>
            </a:r>
            <a:r>
              <a:rPr lang="ru-RU" sz="1400" dirty="0"/>
              <a:t> в </a:t>
            </a:r>
            <a:r>
              <a:rPr lang="ru-RU" sz="1400" dirty="0" err="1"/>
              <a:t>останньому</a:t>
            </a:r>
            <a:r>
              <a:rPr lang="ru-RU" sz="1400" dirty="0"/>
              <a:t> </a:t>
            </a:r>
            <a:r>
              <a:rPr lang="ru-RU" sz="1400" dirty="0" err="1"/>
              <a:t>блоці</a:t>
            </a:r>
            <a:r>
              <a:rPr lang="ru-RU" sz="1400" dirty="0"/>
              <a:t> </a:t>
            </a:r>
            <a:r>
              <a:rPr lang="uk-UA" sz="1400" dirty="0" smtClean="0"/>
              <a:t> </a:t>
            </a:r>
            <a:r>
              <a:rPr lang="ru-RU" sz="1400" dirty="0" err="1"/>
              <a:t>управління</a:t>
            </a:r>
            <a:r>
              <a:rPr lang="ru-RU" sz="1400" dirty="0"/>
              <a:t> </a:t>
            </a:r>
            <a:r>
              <a:rPr lang="ru-RU" sz="1400" dirty="0" err="1"/>
              <a:t>пускова</a:t>
            </a:r>
            <a:r>
              <a:rPr lang="ru-RU" sz="1400" dirty="0"/>
              <a:t> </a:t>
            </a:r>
            <a:r>
              <a:rPr lang="ru-RU" sz="1400" dirty="0" smtClean="0"/>
              <a:t> </a:t>
            </a:r>
          </a:p>
          <a:p>
            <a:r>
              <a:rPr lang="ru-RU" sz="1400" dirty="0"/>
              <a:t> </a:t>
            </a:r>
            <a:r>
              <a:rPr lang="ru-RU" sz="1400" dirty="0" smtClean="0"/>
              <a:t>   </a:t>
            </a:r>
            <a:r>
              <a:rPr lang="ru-RU" sz="1400" dirty="0" err="1" smtClean="0"/>
              <a:t>полярність</a:t>
            </a:r>
            <a:r>
              <a:rPr lang="ru-RU" sz="1400" dirty="0" smtClean="0"/>
              <a:t> </a:t>
            </a:r>
            <a:r>
              <a:rPr lang="ru-RU" sz="1400" dirty="0" err="1"/>
              <a:t>надійде</a:t>
            </a:r>
            <a:r>
              <a:rPr lang="ru-RU" sz="1400" dirty="0"/>
              <a:t> до </a:t>
            </a:r>
            <a:r>
              <a:rPr lang="ru-RU" sz="1400" dirty="0" smtClean="0"/>
              <a:t>блоку  </a:t>
            </a:r>
            <a:r>
              <a:rPr lang="ru-RU" sz="1400" dirty="0" err="1" smtClean="0"/>
              <a:t>кінцевого</a:t>
            </a:r>
            <a:r>
              <a:rPr lang="ru-RU" sz="1400" dirty="0" smtClean="0"/>
              <a:t> </a:t>
            </a:r>
            <a:r>
              <a:rPr lang="ru-RU" sz="1400" dirty="0"/>
              <a:t>реле БКР;</a:t>
            </a:r>
          </a:p>
          <a:p>
            <a:r>
              <a:rPr lang="ru-RU" sz="1400" b="1" dirty="0"/>
              <a:t>6) </a:t>
            </a:r>
            <a:r>
              <a:rPr lang="ru-RU" sz="1400" dirty="0"/>
              <a:t>включиться БКР та по </a:t>
            </a:r>
            <a:r>
              <a:rPr lang="ru-RU" sz="1400" dirty="0" err="1"/>
              <a:t>лінії</a:t>
            </a:r>
            <a:r>
              <a:rPr lang="ru-RU" sz="1400" dirty="0"/>
              <a:t> </a:t>
            </a:r>
            <a:r>
              <a:rPr lang="ru-RU" sz="1400" dirty="0" err="1"/>
              <a:t>сигналізації</a:t>
            </a:r>
            <a:r>
              <a:rPr lang="ru-RU" sz="1400" dirty="0"/>
              <a:t> (2, "земля</a:t>
            </a:r>
            <a:r>
              <a:rPr lang="ru-RU" sz="1400" dirty="0" smtClean="0"/>
              <a:t>") </a:t>
            </a:r>
            <a:r>
              <a:rPr lang="ru-RU" sz="1400" dirty="0"/>
              <a:t>на пульт </a:t>
            </a:r>
            <a:r>
              <a:rPr lang="ru-RU" sz="1400" dirty="0" err="1"/>
              <a:t>управління</a:t>
            </a:r>
            <a:r>
              <a:rPr lang="ru-RU" sz="1400" dirty="0"/>
              <a:t> </a:t>
            </a:r>
            <a:endParaRPr lang="ru-RU" sz="1400" dirty="0" smtClean="0"/>
          </a:p>
          <a:p>
            <a:r>
              <a:rPr lang="ru-RU" sz="1400" dirty="0"/>
              <a:t> </a:t>
            </a:r>
            <a:r>
              <a:rPr lang="ru-RU" sz="1400" dirty="0" smtClean="0"/>
              <a:t>   </a:t>
            </a:r>
            <a:r>
              <a:rPr lang="ru-RU" sz="1400" dirty="0" err="1" smtClean="0"/>
              <a:t>надійде</a:t>
            </a:r>
            <a:r>
              <a:rPr lang="ru-RU" sz="1400" dirty="0" smtClean="0"/>
              <a:t> </a:t>
            </a:r>
            <a:r>
              <a:rPr lang="ru-RU" sz="1400" dirty="0"/>
              <a:t>команда </a:t>
            </a:r>
            <a:r>
              <a:rPr lang="ru-RU" sz="1400" dirty="0" err="1"/>
              <a:t>припинення</a:t>
            </a:r>
            <a:r>
              <a:rPr lang="ru-RU" sz="1400" dirty="0"/>
              <a:t> </a:t>
            </a:r>
            <a:r>
              <a:rPr lang="uk-UA" sz="1400" dirty="0" smtClean="0"/>
              <a:t> </a:t>
            </a:r>
            <a:r>
              <a:rPr lang="ru-RU" sz="1400" dirty="0"/>
              <a:t>пуску;</a:t>
            </a:r>
          </a:p>
          <a:p>
            <a:r>
              <a:rPr lang="ru-RU" sz="1400" b="1" dirty="0"/>
              <a:t>7) </a:t>
            </a:r>
            <a:r>
              <a:rPr lang="ru-RU" sz="1400" dirty="0"/>
              <a:t>у </a:t>
            </a:r>
            <a:r>
              <a:rPr lang="ru-RU" sz="1400" dirty="0" err="1"/>
              <a:t>пульті</a:t>
            </a:r>
            <a:r>
              <a:rPr lang="ru-RU" sz="1400" dirty="0"/>
              <a:t> </a:t>
            </a:r>
            <a:r>
              <a:rPr lang="ru-RU" sz="1400" dirty="0" err="1"/>
              <a:t>сформується</a:t>
            </a:r>
            <a:r>
              <a:rPr lang="ru-RU" sz="1400" dirty="0"/>
              <a:t> сигнал </a:t>
            </a:r>
            <a:r>
              <a:rPr lang="ru-RU" sz="1400" dirty="0" err="1"/>
              <a:t>перемикання</a:t>
            </a:r>
            <a:r>
              <a:rPr lang="ru-RU" sz="1400" dirty="0"/>
              <a:t> </a:t>
            </a:r>
            <a:r>
              <a:rPr lang="ru-RU" sz="1400" dirty="0" err="1"/>
              <a:t>пускової</a:t>
            </a:r>
            <a:r>
              <a:rPr lang="ru-RU" sz="1400" dirty="0"/>
              <a:t> </a:t>
            </a:r>
            <a:r>
              <a:rPr lang="ru-RU" sz="1400" dirty="0" err="1" smtClean="0"/>
              <a:t>полярності</a:t>
            </a:r>
            <a:r>
              <a:rPr lang="ru-RU" sz="1400" dirty="0" smtClean="0"/>
              <a:t> </a:t>
            </a:r>
            <a:r>
              <a:rPr lang="ru-RU" sz="1400" dirty="0"/>
              <a:t>на </a:t>
            </a:r>
            <a:r>
              <a:rPr lang="ru-RU" sz="1400" dirty="0" err="1"/>
              <a:t>робочу</a:t>
            </a:r>
            <a:r>
              <a:rPr lang="ru-RU" sz="1400" dirty="0"/>
              <a:t>, </a:t>
            </a:r>
            <a:endParaRPr lang="ru-RU" sz="1400" dirty="0" smtClean="0"/>
          </a:p>
          <a:p>
            <a:r>
              <a:rPr lang="ru-RU" sz="1400" dirty="0"/>
              <a:t> </a:t>
            </a:r>
            <a:r>
              <a:rPr lang="ru-RU" sz="1400" dirty="0" smtClean="0"/>
              <a:t>   блок </a:t>
            </a:r>
            <a:r>
              <a:rPr lang="ru-RU" sz="1400" dirty="0"/>
              <a:t>БКР </a:t>
            </a:r>
            <a:r>
              <a:rPr lang="ru-RU" sz="1400" dirty="0" err="1"/>
              <a:t>відключиться</a:t>
            </a:r>
            <a:r>
              <a:rPr lang="ru-RU" sz="1400" dirty="0"/>
              <a:t>;</a:t>
            </a:r>
          </a:p>
          <a:p>
            <a:r>
              <a:rPr lang="ru-RU" sz="1400" b="1" dirty="0"/>
              <a:t>8) </a:t>
            </a:r>
            <a:r>
              <a:rPr lang="ru-RU" sz="1400" dirty="0" err="1"/>
              <a:t>всі</a:t>
            </a:r>
            <a:r>
              <a:rPr lang="ru-RU" sz="1400" dirty="0"/>
              <a:t> </a:t>
            </a:r>
            <a:r>
              <a:rPr lang="ru-RU" sz="1400" dirty="0" err="1"/>
              <a:t>конвеєри</a:t>
            </a:r>
            <a:r>
              <a:rPr lang="ru-RU" sz="1400" dirty="0"/>
              <a:t> </a:t>
            </a:r>
            <a:r>
              <a:rPr lang="ru-RU" sz="1400" dirty="0" err="1"/>
              <a:t>працюватимуть</a:t>
            </a:r>
            <a:r>
              <a:rPr lang="ru-RU" sz="1400" dirty="0"/>
              <a:t> у </a:t>
            </a:r>
            <a:r>
              <a:rPr lang="ru-RU" sz="1400" dirty="0" err="1"/>
              <a:t>режимі</a:t>
            </a:r>
            <a:r>
              <a:rPr lang="ru-RU" sz="1400" dirty="0"/>
              <a:t> контролю </a:t>
            </a:r>
            <a:r>
              <a:rPr lang="ru-RU" sz="1400" dirty="0" err="1" smtClean="0"/>
              <a:t>заданих</a:t>
            </a:r>
            <a:r>
              <a:rPr lang="ru-RU" sz="1400" dirty="0"/>
              <a:t> </a:t>
            </a:r>
            <a:r>
              <a:rPr lang="ru-RU" sz="1400" dirty="0" smtClean="0"/>
              <a:t> </a:t>
            </a:r>
            <a:r>
              <a:rPr lang="ru-RU" sz="1400" dirty="0" err="1" smtClean="0"/>
              <a:t>параметрів</a:t>
            </a:r>
            <a:r>
              <a:rPr lang="ru-RU" sz="1400" dirty="0" smtClean="0"/>
              <a:t> </a:t>
            </a:r>
          </a:p>
          <a:p>
            <a:r>
              <a:rPr lang="ru-RU" sz="1400" dirty="0"/>
              <a:t> </a:t>
            </a:r>
            <a:r>
              <a:rPr lang="ru-RU" sz="1400" dirty="0" smtClean="0"/>
              <a:t>   (</a:t>
            </a:r>
            <a:r>
              <a:rPr lang="ru-RU" sz="1400" dirty="0" err="1"/>
              <a:t>швидкості</a:t>
            </a:r>
            <a:r>
              <a:rPr lang="ru-RU" sz="1400" dirty="0"/>
              <a:t>, пробуксовки, </a:t>
            </a:r>
            <a:r>
              <a:rPr lang="ru-RU" sz="1400" dirty="0" err="1"/>
              <a:t>заштибування</a:t>
            </a:r>
            <a:r>
              <a:rPr lang="uk-UA" sz="1400" dirty="0"/>
              <a:t>) </a:t>
            </a:r>
            <a:endParaRPr lang="ru-RU" sz="1400" dirty="0"/>
          </a:p>
        </p:txBody>
      </p:sp>
      <p:pic>
        <p:nvPicPr>
          <p:cNvPr id="9220"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6466" t="7202" r="5573" b="10597"/>
          <a:stretch/>
        </p:blipFill>
        <p:spPr bwMode="auto">
          <a:xfrm>
            <a:off x="192582" y="1572453"/>
            <a:ext cx="1709584" cy="1272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7283" y="2312267"/>
            <a:ext cx="180181" cy="23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2"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8046" y="3339399"/>
            <a:ext cx="1418654" cy="1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012" y="2924484"/>
            <a:ext cx="242858" cy="337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628332" y="3737560"/>
            <a:ext cx="883575" cy="369332"/>
          </a:xfrm>
          <a:prstGeom prst="rect">
            <a:avLst/>
          </a:prstGeom>
          <a:noFill/>
        </p:spPr>
        <p:txBody>
          <a:bodyPr wrap="none" rtlCol="0">
            <a:spAutoFit/>
          </a:bodyPr>
          <a:lstStyle/>
          <a:p>
            <a:r>
              <a:rPr lang="uk-UA" dirty="0" smtClean="0">
                <a:solidFill>
                  <a:srgbClr val="FFFF00"/>
                </a:solidFill>
              </a:rPr>
              <a:t>6-8 </a:t>
            </a:r>
            <a:r>
              <a:rPr lang="uk-UA" dirty="0" err="1" smtClean="0">
                <a:solidFill>
                  <a:srgbClr val="FFFF00"/>
                </a:solidFill>
              </a:rPr>
              <a:t>сек</a:t>
            </a:r>
            <a:endParaRPr lang="ru-RU" dirty="0">
              <a:solidFill>
                <a:srgbClr val="FFFF00"/>
              </a:solidFill>
            </a:endParaRPr>
          </a:p>
        </p:txBody>
      </p:sp>
      <p:pic>
        <p:nvPicPr>
          <p:cNvPr id="9224" name="Picture 8"/>
          <p:cNvPicPr>
            <a:picLocks noChangeAspect="1" noChangeArrowheads="1"/>
          </p:cNvPicPr>
          <p:nvPr/>
        </p:nvPicPr>
        <p:blipFill rotWithShape="1">
          <a:blip r:embed="rId6">
            <a:extLst>
              <a:ext uri="{28A0092B-C50C-407E-A947-70E740481C1C}">
                <a14:useLocalDpi xmlns:a14="http://schemas.microsoft.com/office/drawing/2010/main" val="0"/>
              </a:ext>
            </a:extLst>
          </a:blip>
          <a:srcRect l="9248" t="8385" r="8624" b="7754"/>
          <a:stretch/>
        </p:blipFill>
        <p:spPr bwMode="auto">
          <a:xfrm>
            <a:off x="244018" y="5289058"/>
            <a:ext cx="1526847" cy="1362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6"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991" y="1220077"/>
            <a:ext cx="244475" cy="33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7"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989" y="4954095"/>
            <a:ext cx="244475" cy="33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8" name="Picture 1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0542" t="6397" r="10521" b="2490"/>
          <a:stretch/>
        </p:blipFill>
        <p:spPr bwMode="auto">
          <a:xfrm>
            <a:off x="2325315" y="5289057"/>
            <a:ext cx="2019497" cy="1317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9" name="Picture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16200000" flipH="1">
            <a:off x="1894490" y="5565737"/>
            <a:ext cx="309255" cy="500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30" name="Picture 1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27984" y="5689766"/>
            <a:ext cx="5000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31" name="Picture 1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28047" y="5228900"/>
            <a:ext cx="2024063"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32" name="Picture 1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003284" y="5701965"/>
            <a:ext cx="5000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Прямоугольник 8"/>
          <p:cNvSpPr/>
          <p:nvPr/>
        </p:nvSpPr>
        <p:spPr>
          <a:xfrm>
            <a:off x="7596336" y="5358675"/>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smtClean="0"/>
          </a:p>
          <a:p>
            <a:pPr algn="ctr"/>
            <a:r>
              <a:rPr lang="uk-UA" dirty="0" smtClean="0"/>
              <a:t>БКР</a:t>
            </a:r>
            <a:endParaRPr lang="ru-RU" dirty="0"/>
          </a:p>
        </p:txBody>
      </p:sp>
      <p:sp>
        <p:nvSpPr>
          <p:cNvPr id="10" name="Прямоугольник 9"/>
          <p:cNvSpPr/>
          <p:nvPr/>
        </p:nvSpPr>
        <p:spPr>
          <a:xfrm>
            <a:off x="7680058" y="5445395"/>
            <a:ext cx="167444" cy="370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Равнобедренный треугольник 11"/>
          <p:cNvSpPr/>
          <p:nvPr/>
        </p:nvSpPr>
        <p:spPr>
          <a:xfrm rot="5400000">
            <a:off x="7973842" y="5467679"/>
            <a:ext cx="408297" cy="2768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4" name="Прямая соединительная линия 13"/>
          <p:cNvCxnSpPr/>
          <p:nvPr/>
        </p:nvCxnSpPr>
        <p:spPr>
          <a:xfrm>
            <a:off x="8316416" y="5428245"/>
            <a:ext cx="0" cy="413921"/>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pic>
        <p:nvPicPr>
          <p:cNvPr id="9233" name="Picture 1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5988165">
            <a:off x="7709304" y="4950763"/>
            <a:ext cx="425883" cy="259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34" name="Picture 18"/>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94869" y="4106892"/>
            <a:ext cx="1054752" cy="78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35" name="Picture 19"/>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1707" y="2281520"/>
            <a:ext cx="182563"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36" name="Picture 20"/>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427984" y="5266656"/>
            <a:ext cx="415951" cy="370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0533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3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222"/>
                                        </p:tgtEl>
                                        <p:attrNameLst>
                                          <p:attrName>style.visibility</p:attrName>
                                        </p:attrNameLst>
                                      </p:cBhvr>
                                      <p:to>
                                        <p:strVal val="visible"/>
                                      </p:to>
                                    </p:set>
                                    <p:anim calcmode="lin" valueType="num">
                                      <p:cBhvr additive="base">
                                        <p:cTn id="23" dur="500" fill="hold"/>
                                        <p:tgtEl>
                                          <p:spTgt spid="9222"/>
                                        </p:tgtEl>
                                        <p:attrNameLst>
                                          <p:attrName>ppt_x</p:attrName>
                                        </p:attrNameLst>
                                      </p:cBhvr>
                                      <p:tavLst>
                                        <p:tav tm="0">
                                          <p:val>
                                            <p:strVal val="#ppt_x"/>
                                          </p:val>
                                        </p:tav>
                                        <p:tav tm="100000">
                                          <p:val>
                                            <p:strVal val="#ppt_x"/>
                                          </p:val>
                                        </p:tav>
                                      </p:tavLst>
                                    </p:anim>
                                    <p:anim calcmode="lin" valueType="num">
                                      <p:cBhvr additive="base">
                                        <p:cTn id="24"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922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922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236"/>
                                        </p:tgtEl>
                                        <p:attrNameLst>
                                          <p:attrName>style.visibility</p:attrName>
                                        </p:attrNameLst>
                                      </p:cBhvr>
                                      <p:to>
                                        <p:strVal val="visible"/>
                                      </p:to>
                                    </p:set>
                                    <p:anim calcmode="lin" valueType="num">
                                      <p:cBhvr additive="base">
                                        <p:cTn id="37" dur="500" fill="hold"/>
                                        <p:tgtEl>
                                          <p:spTgt spid="9236"/>
                                        </p:tgtEl>
                                        <p:attrNameLst>
                                          <p:attrName>ppt_x</p:attrName>
                                        </p:attrNameLst>
                                      </p:cBhvr>
                                      <p:tavLst>
                                        <p:tav tm="0">
                                          <p:val>
                                            <p:strVal val="#ppt_x"/>
                                          </p:val>
                                        </p:tav>
                                        <p:tav tm="100000">
                                          <p:val>
                                            <p:strVal val="#ppt_x"/>
                                          </p:val>
                                        </p:tav>
                                      </p:tavLst>
                                    </p:anim>
                                    <p:anim calcmode="lin" valueType="num">
                                      <p:cBhvr additive="base">
                                        <p:cTn id="38" dur="500" fill="hold"/>
                                        <p:tgtEl>
                                          <p:spTgt spid="923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2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9234"/>
                                        </p:tgtEl>
                                        <p:attrNameLst>
                                          <p:attrName>style.visibility</p:attrName>
                                        </p:attrNameLst>
                                      </p:cBhvr>
                                      <p:to>
                                        <p:strVal val="visible"/>
                                      </p:to>
                                    </p:set>
                                    <p:animEffect transition="in" filter="fade">
                                      <p:cBhvr>
                                        <p:cTn id="53" dur="1000"/>
                                        <p:tgtEl>
                                          <p:spTgt spid="9234"/>
                                        </p:tgtEl>
                                      </p:cBhvr>
                                    </p:animEffect>
                                    <p:anim calcmode="lin" valueType="num">
                                      <p:cBhvr>
                                        <p:cTn id="54" dur="1000" fill="hold"/>
                                        <p:tgtEl>
                                          <p:spTgt spid="9234"/>
                                        </p:tgtEl>
                                        <p:attrNameLst>
                                          <p:attrName>ppt_x</p:attrName>
                                        </p:attrNameLst>
                                      </p:cBhvr>
                                      <p:tavLst>
                                        <p:tav tm="0">
                                          <p:val>
                                            <p:strVal val="#ppt_x"/>
                                          </p:val>
                                        </p:tav>
                                        <p:tav tm="100000">
                                          <p:val>
                                            <p:strVal val="#ppt_x"/>
                                          </p:val>
                                        </p:tav>
                                      </p:tavLst>
                                    </p:anim>
                                    <p:anim calcmode="lin" valueType="num">
                                      <p:cBhvr>
                                        <p:cTn id="55" dur="1000" fill="hold"/>
                                        <p:tgtEl>
                                          <p:spTgt spid="92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1"/>
            <a:ext cx="8229600" cy="1340767"/>
          </a:xfrm>
        </p:spPr>
        <p:txBody>
          <a:bodyPr/>
          <a:lstStyle/>
          <a:p>
            <a:r>
              <a:rPr lang="uk-UA" b="1" dirty="0" smtClean="0"/>
              <a:t>ВИСНОВОК</a:t>
            </a:r>
            <a:endParaRPr lang="ru-RU" b="1" dirty="0"/>
          </a:p>
        </p:txBody>
      </p:sp>
      <p:sp>
        <p:nvSpPr>
          <p:cNvPr id="3" name="Объект 2"/>
          <p:cNvSpPr>
            <a:spLocks noGrp="1"/>
          </p:cNvSpPr>
          <p:nvPr>
            <p:ph idx="1"/>
          </p:nvPr>
        </p:nvSpPr>
        <p:spPr>
          <a:xfrm>
            <a:off x="385192" y="1412776"/>
            <a:ext cx="8229600" cy="4525963"/>
          </a:xfrm>
        </p:spPr>
        <p:txBody>
          <a:bodyPr>
            <a:normAutofit/>
          </a:bodyPr>
          <a:lstStyle/>
          <a:p>
            <a:pPr marL="0" indent="0">
              <a:buNone/>
            </a:pPr>
            <a:r>
              <a:rPr lang="ru-RU" dirty="0" smtClean="0">
                <a:solidFill>
                  <a:schemeClr val="tx1"/>
                </a:solidFill>
                <a:latin typeface="Palatino Linotype" pitchFamily="18" charset="0"/>
              </a:rPr>
              <a:t>Таким </a:t>
            </a:r>
            <a:r>
              <a:rPr lang="ru-RU" dirty="0">
                <a:solidFill>
                  <a:schemeClr val="tx1"/>
                </a:solidFill>
                <a:latin typeface="Palatino Linotype" pitchFamily="18" charset="0"/>
              </a:rPr>
              <a:t>чином, за </a:t>
            </a:r>
            <a:r>
              <a:rPr lang="ru-RU" dirty="0" err="1">
                <a:solidFill>
                  <a:schemeClr val="tx1"/>
                </a:solidFill>
                <a:latin typeface="Palatino Linotype" pitchFamily="18" charset="0"/>
              </a:rPr>
              <a:t>рахунок</a:t>
            </a:r>
            <a:r>
              <a:rPr lang="ru-RU" dirty="0">
                <a:solidFill>
                  <a:schemeClr val="tx1"/>
                </a:solidFill>
                <a:latin typeface="Palatino Linotype" pitchFamily="18" charset="0"/>
              </a:rPr>
              <a:t> </a:t>
            </a:r>
            <a:r>
              <a:rPr lang="ru-RU" dirty="0" err="1">
                <a:solidFill>
                  <a:schemeClr val="tx1"/>
                </a:solidFill>
                <a:latin typeface="Palatino Linotype" pitchFamily="18" charset="0"/>
              </a:rPr>
              <a:t>застосування</a:t>
            </a:r>
            <a:r>
              <a:rPr lang="ru-RU" dirty="0">
                <a:solidFill>
                  <a:schemeClr val="tx1"/>
                </a:solidFill>
                <a:latin typeface="Palatino Linotype" pitchFamily="18" charset="0"/>
              </a:rPr>
              <a:t> </a:t>
            </a:r>
            <a:r>
              <a:rPr lang="ru-RU" dirty="0" err="1">
                <a:solidFill>
                  <a:schemeClr val="tx1"/>
                </a:solidFill>
                <a:latin typeface="Palatino Linotype" pitchFamily="18" charset="0"/>
              </a:rPr>
              <a:t>копмлексу</a:t>
            </a:r>
            <a:r>
              <a:rPr lang="ru-RU" dirty="0">
                <a:solidFill>
                  <a:schemeClr val="tx1"/>
                </a:solidFill>
                <a:latin typeface="Palatino Linotype" pitchFamily="18" charset="0"/>
              </a:rPr>
              <a:t> </a:t>
            </a:r>
            <a:r>
              <a:rPr lang="ru-RU" dirty="0" smtClean="0">
                <a:solidFill>
                  <a:schemeClr val="tx1"/>
                </a:solidFill>
                <a:latin typeface="Palatino Linotype" pitchFamily="18" charset="0"/>
              </a:rPr>
              <a:t>   АУК-1М</a:t>
            </a:r>
            <a:r>
              <a:rPr lang="ru-RU" dirty="0">
                <a:solidFill>
                  <a:schemeClr val="tx1"/>
                </a:solidFill>
                <a:latin typeface="Palatino Linotype" pitchFamily="18" charset="0"/>
              </a:rPr>
              <a:t>, </a:t>
            </a:r>
            <a:r>
              <a:rPr lang="ru-RU" dirty="0" err="1">
                <a:solidFill>
                  <a:schemeClr val="tx1"/>
                </a:solidFill>
                <a:latin typeface="Palatino Linotype" pitchFamily="18" charset="0"/>
              </a:rPr>
              <a:t>йде</a:t>
            </a:r>
            <a:r>
              <a:rPr lang="ru-RU" dirty="0">
                <a:solidFill>
                  <a:schemeClr val="tx1"/>
                </a:solidFill>
                <a:latin typeface="Palatino Linotype" pitchFamily="18" charset="0"/>
              </a:rPr>
              <a:t> </a:t>
            </a:r>
            <a:r>
              <a:rPr lang="ru-RU" dirty="0" err="1">
                <a:solidFill>
                  <a:schemeClr val="tx1"/>
                </a:solidFill>
                <a:latin typeface="Palatino Linotype" pitchFamily="18" charset="0"/>
              </a:rPr>
              <a:t>досягнення</a:t>
            </a:r>
            <a:r>
              <a:rPr lang="ru-RU" dirty="0">
                <a:solidFill>
                  <a:schemeClr val="tx1"/>
                </a:solidFill>
                <a:latin typeface="Palatino Linotype" pitchFamily="18" charset="0"/>
              </a:rPr>
              <a:t> не </a:t>
            </a:r>
            <a:r>
              <a:rPr lang="ru-RU" dirty="0" err="1">
                <a:solidFill>
                  <a:schemeClr val="tx1"/>
                </a:solidFill>
                <a:latin typeface="Palatino Linotype" pitchFamily="18" charset="0"/>
              </a:rPr>
              <a:t>лише</a:t>
            </a:r>
            <a:r>
              <a:rPr lang="ru-RU" dirty="0">
                <a:solidFill>
                  <a:schemeClr val="tx1"/>
                </a:solidFill>
                <a:latin typeface="Palatino Linotype" pitchFamily="18" charset="0"/>
              </a:rPr>
              <a:t> </a:t>
            </a:r>
            <a:r>
              <a:rPr lang="ru-RU" dirty="0" err="1">
                <a:solidFill>
                  <a:schemeClr val="tx1"/>
                </a:solidFill>
                <a:latin typeface="Palatino Linotype" pitchFamily="18" charset="0"/>
              </a:rPr>
              <a:t>високого</a:t>
            </a:r>
            <a:r>
              <a:rPr lang="ru-RU" dirty="0">
                <a:solidFill>
                  <a:schemeClr val="tx1"/>
                </a:solidFill>
                <a:latin typeface="Palatino Linotype" pitchFamily="18" charset="0"/>
              </a:rPr>
              <a:t> </a:t>
            </a:r>
            <a:r>
              <a:rPr lang="ru-RU" dirty="0" err="1">
                <a:solidFill>
                  <a:schemeClr val="tx1"/>
                </a:solidFill>
                <a:latin typeface="Palatino Linotype" pitchFamily="18" charset="0"/>
              </a:rPr>
              <a:t>економічного</a:t>
            </a:r>
            <a:r>
              <a:rPr lang="ru-RU" dirty="0">
                <a:solidFill>
                  <a:schemeClr val="tx1"/>
                </a:solidFill>
                <a:latin typeface="Palatino Linotype" pitchFamily="18" charset="0"/>
              </a:rPr>
              <a:t> </a:t>
            </a:r>
            <a:r>
              <a:rPr lang="ru-RU" dirty="0" err="1">
                <a:solidFill>
                  <a:schemeClr val="tx1"/>
                </a:solidFill>
                <a:latin typeface="Palatino Linotype" pitchFamily="18" charset="0"/>
              </a:rPr>
              <a:t>ефекту</a:t>
            </a:r>
            <a:r>
              <a:rPr lang="ru-RU" dirty="0">
                <a:solidFill>
                  <a:schemeClr val="tx1"/>
                </a:solidFill>
                <a:latin typeface="Palatino Linotype" pitchFamily="18" charset="0"/>
              </a:rPr>
              <a:t>, а й </a:t>
            </a:r>
            <a:r>
              <a:rPr lang="ru-RU" dirty="0" err="1">
                <a:solidFill>
                  <a:schemeClr val="tx1"/>
                </a:solidFill>
                <a:latin typeface="Palatino Linotype" pitchFamily="18" charset="0"/>
              </a:rPr>
              <a:t>суттєве</a:t>
            </a:r>
            <a:r>
              <a:rPr lang="ru-RU" dirty="0">
                <a:solidFill>
                  <a:schemeClr val="tx1"/>
                </a:solidFill>
                <a:latin typeface="Palatino Linotype" pitchFamily="18" charset="0"/>
              </a:rPr>
              <a:t> </a:t>
            </a:r>
            <a:r>
              <a:rPr lang="ru-RU" dirty="0" err="1">
                <a:solidFill>
                  <a:schemeClr val="tx1"/>
                </a:solidFill>
                <a:latin typeface="Palatino Linotype" pitchFamily="18" charset="0"/>
              </a:rPr>
              <a:t>покращення</a:t>
            </a:r>
            <a:r>
              <a:rPr lang="ru-RU" dirty="0">
                <a:solidFill>
                  <a:schemeClr val="tx1"/>
                </a:solidFill>
                <a:latin typeface="Palatino Linotype" pitchFamily="18" charset="0"/>
              </a:rPr>
              <a:t> </a:t>
            </a:r>
            <a:r>
              <a:rPr lang="ru-RU" dirty="0" err="1">
                <a:solidFill>
                  <a:schemeClr val="tx1"/>
                </a:solidFill>
                <a:latin typeface="Palatino Linotype" pitchFamily="18" charset="0"/>
              </a:rPr>
              <a:t>умови</a:t>
            </a:r>
            <a:r>
              <a:rPr lang="ru-RU" dirty="0">
                <a:solidFill>
                  <a:schemeClr val="tx1"/>
                </a:solidFill>
                <a:latin typeface="Palatino Linotype" pitchFamily="18" charset="0"/>
              </a:rPr>
              <a:t> </a:t>
            </a:r>
            <a:r>
              <a:rPr lang="ru-RU" dirty="0" err="1">
                <a:solidFill>
                  <a:schemeClr val="tx1"/>
                </a:solidFill>
                <a:latin typeface="Palatino Linotype" pitchFamily="18" charset="0"/>
              </a:rPr>
              <a:t>праці</a:t>
            </a:r>
            <a:r>
              <a:rPr lang="ru-RU" dirty="0">
                <a:solidFill>
                  <a:schemeClr val="tx1"/>
                </a:solidFill>
                <a:latin typeface="Palatino Linotype" pitchFamily="18" charset="0"/>
              </a:rPr>
              <a:t> </a:t>
            </a:r>
            <a:r>
              <a:rPr lang="ru-RU" dirty="0" err="1">
                <a:solidFill>
                  <a:schemeClr val="tx1"/>
                </a:solidFill>
                <a:latin typeface="Palatino Linotype" pitchFamily="18" charset="0"/>
              </a:rPr>
              <a:t>робітників</a:t>
            </a:r>
            <a:r>
              <a:rPr lang="ru-RU" dirty="0">
                <a:solidFill>
                  <a:schemeClr val="tx1"/>
                </a:solidFill>
                <a:latin typeface="Palatino Linotype" pitchFamily="18" charset="0"/>
              </a:rPr>
              <a:t>, </a:t>
            </a:r>
            <a:r>
              <a:rPr lang="ru-RU" dirty="0" err="1">
                <a:solidFill>
                  <a:schemeClr val="tx1"/>
                </a:solidFill>
                <a:latin typeface="Palatino Linotype" pitchFamily="18" charset="0"/>
              </a:rPr>
              <a:t>підвищення</a:t>
            </a:r>
            <a:r>
              <a:rPr lang="ru-RU" dirty="0">
                <a:solidFill>
                  <a:schemeClr val="tx1"/>
                </a:solidFill>
                <a:latin typeface="Palatino Linotype" pitchFamily="18" charset="0"/>
              </a:rPr>
              <a:t> </a:t>
            </a:r>
            <a:r>
              <a:rPr lang="ru-RU" dirty="0" err="1">
                <a:solidFill>
                  <a:schemeClr val="tx1"/>
                </a:solidFill>
                <a:latin typeface="Palatino Linotype" pitchFamily="18" charset="0"/>
              </a:rPr>
              <a:t>безпеки</a:t>
            </a:r>
            <a:r>
              <a:rPr lang="ru-RU" dirty="0">
                <a:solidFill>
                  <a:schemeClr val="tx1"/>
                </a:solidFill>
                <a:latin typeface="Palatino Linotype" pitchFamily="18" charset="0"/>
              </a:rPr>
              <a:t>, а </a:t>
            </a:r>
            <a:r>
              <a:rPr lang="ru-RU" dirty="0" err="1">
                <a:solidFill>
                  <a:schemeClr val="tx1"/>
                </a:solidFill>
                <a:latin typeface="Palatino Linotype" pitchFamily="18" charset="0"/>
              </a:rPr>
              <a:t>найголовніше</a:t>
            </a:r>
            <a:r>
              <a:rPr lang="ru-RU" dirty="0">
                <a:solidFill>
                  <a:schemeClr val="tx1"/>
                </a:solidFill>
                <a:latin typeface="Palatino Linotype" pitchFamily="18" charset="0"/>
              </a:rPr>
              <a:t> – </a:t>
            </a:r>
            <a:r>
              <a:rPr lang="ru-RU" dirty="0" err="1">
                <a:solidFill>
                  <a:schemeClr val="tx1"/>
                </a:solidFill>
                <a:latin typeface="Palatino Linotype" pitchFamily="18" charset="0"/>
              </a:rPr>
              <a:t>підвищуються</a:t>
            </a:r>
            <a:r>
              <a:rPr lang="ru-RU" dirty="0">
                <a:solidFill>
                  <a:schemeClr val="tx1"/>
                </a:solidFill>
                <a:latin typeface="Palatino Linotype" pitchFamily="18" charset="0"/>
              </a:rPr>
              <a:t> </a:t>
            </a:r>
            <a:r>
              <a:rPr lang="ru-RU" dirty="0" err="1">
                <a:solidFill>
                  <a:schemeClr val="tx1"/>
                </a:solidFill>
                <a:latin typeface="Palatino Linotype" pitchFamily="18" charset="0"/>
              </a:rPr>
              <a:t>техніко</a:t>
            </a:r>
            <a:r>
              <a:rPr lang="ru-RU" dirty="0">
                <a:solidFill>
                  <a:schemeClr val="tx1"/>
                </a:solidFill>
                <a:latin typeface="Palatino Linotype" pitchFamily="18" charset="0"/>
              </a:rPr>
              <a:t> – </a:t>
            </a:r>
            <a:r>
              <a:rPr lang="ru-RU" dirty="0" err="1">
                <a:solidFill>
                  <a:schemeClr val="tx1"/>
                </a:solidFill>
                <a:latin typeface="Palatino Linotype" pitchFamily="18" charset="0"/>
              </a:rPr>
              <a:t>економічні</a:t>
            </a:r>
            <a:r>
              <a:rPr lang="ru-RU" dirty="0">
                <a:solidFill>
                  <a:schemeClr val="tx1"/>
                </a:solidFill>
                <a:latin typeface="Palatino Linotype" pitchFamily="18" charset="0"/>
              </a:rPr>
              <a:t> </a:t>
            </a:r>
            <a:r>
              <a:rPr lang="ru-RU" dirty="0" err="1">
                <a:solidFill>
                  <a:schemeClr val="tx1"/>
                </a:solidFill>
                <a:latin typeface="Palatino Linotype" pitchFamily="18" charset="0"/>
              </a:rPr>
              <a:t>показники</a:t>
            </a:r>
            <a:r>
              <a:rPr lang="ru-RU" dirty="0">
                <a:solidFill>
                  <a:schemeClr val="tx1"/>
                </a:solidFill>
                <a:latin typeface="Palatino Linotype" pitchFamily="18" charset="0"/>
              </a:rPr>
              <a:t> </a:t>
            </a:r>
            <a:r>
              <a:rPr lang="ru-RU" dirty="0" err="1">
                <a:solidFill>
                  <a:schemeClr val="tx1"/>
                </a:solidFill>
                <a:latin typeface="Palatino Linotype" pitchFamily="18" charset="0"/>
              </a:rPr>
              <a:t>підприємства</a:t>
            </a:r>
            <a:r>
              <a:rPr lang="ru-RU" dirty="0">
                <a:solidFill>
                  <a:schemeClr val="tx1"/>
                </a:solidFill>
                <a:latin typeface="Palatino Linotype" pitchFamily="18" charset="0"/>
              </a:rPr>
              <a:t> </a:t>
            </a:r>
            <a:r>
              <a:rPr lang="ru-RU" dirty="0" err="1">
                <a:solidFill>
                  <a:schemeClr val="tx1"/>
                </a:solidFill>
                <a:latin typeface="Palatino Linotype" pitchFamily="18" charset="0"/>
              </a:rPr>
              <a:t>загалом</a:t>
            </a:r>
            <a:r>
              <a:rPr lang="ru-RU" dirty="0">
                <a:solidFill>
                  <a:schemeClr val="tx1"/>
                </a:solidFill>
                <a:latin typeface="Palatino Linotype" pitchFamily="18" charset="0"/>
              </a:rPr>
              <a:t>, </a:t>
            </a:r>
            <a:r>
              <a:rPr lang="ru-RU" dirty="0" err="1">
                <a:solidFill>
                  <a:schemeClr val="tx1"/>
                </a:solidFill>
                <a:latin typeface="Palatino Linotype" pitchFamily="18" charset="0"/>
              </a:rPr>
              <a:t>що</a:t>
            </a:r>
            <a:r>
              <a:rPr lang="ru-RU" dirty="0">
                <a:solidFill>
                  <a:schemeClr val="tx1"/>
                </a:solidFill>
                <a:latin typeface="Palatino Linotype" pitchFamily="18" charset="0"/>
              </a:rPr>
              <a:t> </a:t>
            </a:r>
            <a:r>
              <a:rPr lang="ru-RU" dirty="0" err="1">
                <a:solidFill>
                  <a:schemeClr val="tx1"/>
                </a:solidFill>
                <a:latin typeface="Palatino Linotype" pitchFamily="18" charset="0"/>
              </a:rPr>
              <a:t>призводить</a:t>
            </a:r>
            <a:r>
              <a:rPr lang="ru-RU" dirty="0">
                <a:solidFill>
                  <a:schemeClr val="tx1"/>
                </a:solidFill>
                <a:latin typeface="Palatino Linotype" pitchFamily="18" charset="0"/>
              </a:rPr>
              <a:t> до </a:t>
            </a:r>
            <a:r>
              <a:rPr lang="ru-RU" dirty="0" err="1">
                <a:solidFill>
                  <a:schemeClr val="tx1"/>
                </a:solidFill>
                <a:latin typeface="Palatino Linotype" pitchFamily="18" charset="0"/>
              </a:rPr>
              <a:t>підвищення</a:t>
            </a:r>
            <a:r>
              <a:rPr lang="ru-RU" dirty="0">
                <a:solidFill>
                  <a:schemeClr val="tx1"/>
                </a:solidFill>
                <a:latin typeface="Palatino Linotype" pitchFamily="18" charset="0"/>
              </a:rPr>
              <a:t> </a:t>
            </a:r>
            <a:r>
              <a:rPr lang="ru-RU" dirty="0" err="1">
                <a:solidFill>
                  <a:schemeClr val="tx1"/>
                </a:solidFill>
                <a:latin typeface="Palatino Linotype" pitchFamily="18" charset="0"/>
              </a:rPr>
              <a:t>рівня</a:t>
            </a:r>
            <a:r>
              <a:rPr lang="ru-RU" dirty="0">
                <a:solidFill>
                  <a:schemeClr val="tx1"/>
                </a:solidFill>
                <a:latin typeface="Palatino Linotype" pitchFamily="18" charset="0"/>
              </a:rPr>
              <a:t> </a:t>
            </a:r>
            <a:r>
              <a:rPr lang="ru-RU" dirty="0" err="1">
                <a:solidFill>
                  <a:schemeClr val="tx1"/>
                </a:solidFill>
                <a:latin typeface="Palatino Linotype" pitchFamily="18" charset="0"/>
              </a:rPr>
              <a:t>життя</a:t>
            </a:r>
            <a:r>
              <a:rPr lang="ru-RU" dirty="0">
                <a:solidFill>
                  <a:schemeClr val="tx1"/>
                </a:solidFill>
                <a:latin typeface="Palatino Linotype" pitchFamily="18" charset="0"/>
              </a:rPr>
              <a:t> </a:t>
            </a:r>
            <a:r>
              <a:rPr lang="ru-RU" dirty="0" err="1">
                <a:solidFill>
                  <a:schemeClr val="tx1"/>
                </a:solidFill>
                <a:latin typeface="Palatino Linotype" pitchFamily="18" charset="0"/>
              </a:rPr>
              <a:t>працівників</a:t>
            </a:r>
            <a:r>
              <a:rPr lang="ru-RU" dirty="0">
                <a:solidFill>
                  <a:schemeClr val="tx1"/>
                </a:solidFill>
                <a:latin typeface="Palatino Linotype" pitchFamily="18" charset="0"/>
              </a:rPr>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4005064"/>
            <a:ext cx="3422937" cy="2466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79540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1"/>
            <a:ext cx="8229600" cy="1124743"/>
          </a:xfrm>
        </p:spPr>
        <p:txBody>
          <a:bodyPr/>
          <a:lstStyle/>
          <a:p>
            <a:r>
              <a:rPr lang="uk-UA" b="1" dirty="0" err="1" smtClean="0"/>
              <a:t>Рефлексия</a:t>
            </a:r>
            <a:endParaRPr lang="ru-RU" b="1" dirty="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1761" t="69266"/>
          <a:stretch/>
        </p:blipFill>
        <p:spPr bwMode="auto">
          <a:xfrm>
            <a:off x="7236296" y="3833664"/>
            <a:ext cx="108243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8750" l="0" r="100000"/>
                    </a14:imgEffect>
                  </a14:imgLayer>
                </a14:imgProps>
              </a:ext>
              <a:ext uri="{28A0092B-C50C-407E-A947-70E740481C1C}">
                <a14:useLocalDpi xmlns:a14="http://schemas.microsoft.com/office/drawing/2010/main" val="0"/>
              </a:ext>
            </a:extLst>
          </a:blip>
          <a:srcRect/>
          <a:stretch>
            <a:fillRect/>
          </a:stretch>
        </p:blipFill>
        <p:spPr bwMode="auto">
          <a:xfrm>
            <a:off x="611560" y="4754452"/>
            <a:ext cx="15240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250" b="98750" l="0" r="98125"/>
                    </a14:imgEffect>
                  </a14:imgLayer>
                </a14:imgProps>
              </a:ext>
              <a:ext uri="{28A0092B-C50C-407E-A947-70E740481C1C}">
                <a14:useLocalDpi xmlns:a14="http://schemas.microsoft.com/office/drawing/2010/main" val="0"/>
              </a:ext>
            </a:extLst>
          </a:blip>
          <a:srcRect/>
          <a:stretch>
            <a:fillRect/>
          </a:stretch>
        </p:blipFill>
        <p:spPr bwMode="auto">
          <a:xfrm>
            <a:off x="755576" y="3230452"/>
            <a:ext cx="15240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7" name="Picture 7"/>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250" b="97500" l="0" r="98750"/>
                    </a14:imgEffect>
                  </a14:imgLayer>
                </a14:imgProps>
              </a:ext>
              <a:ext uri="{28A0092B-C50C-407E-A947-70E740481C1C}">
                <a14:useLocalDpi xmlns:a14="http://schemas.microsoft.com/office/drawing/2010/main" val="0"/>
              </a:ext>
            </a:extLst>
          </a:blip>
          <a:srcRect/>
          <a:stretch>
            <a:fillRect/>
          </a:stretch>
        </p:blipFill>
        <p:spPr bwMode="auto">
          <a:xfrm>
            <a:off x="755576" y="1670720"/>
            <a:ext cx="15240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627784" y="1844824"/>
            <a:ext cx="5544616" cy="4524315"/>
          </a:xfrm>
          <a:prstGeom prst="rect">
            <a:avLst/>
          </a:prstGeom>
          <a:noFill/>
        </p:spPr>
        <p:txBody>
          <a:bodyPr wrap="square" rtlCol="0">
            <a:spAutoFit/>
          </a:bodyPr>
          <a:lstStyle/>
          <a:p>
            <a:r>
              <a:rPr lang="uk-UA" sz="2800" b="1" dirty="0" smtClean="0">
                <a:solidFill>
                  <a:srgbClr val="00B050"/>
                </a:solidFill>
                <a:effectLst>
                  <a:outerShdw blurRad="38100" dist="38100" dir="2700000" algn="tl">
                    <a:srgbClr val="000000">
                      <a:alpha val="43137"/>
                    </a:srgbClr>
                  </a:outerShdw>
                </a:effectLst>
              </a:rPr>
              <a:t>Я пишаюсь своєю</a:t>
            </a:r>
          </a:p>
          <a:p>
            <a:r>
              <a:rPr lang="uk-UA" sz="2800" b="1" dirty="0" smtClean="0">
                <a:solidFill>
                  <a:srgbClr val="00B050"/>
                </a:solidFill>
                <a:effectLst>
                  <a:outerShdw blurRad="38100" dist="38100" dir="2700000" algn="tl">
                    <a:srgbClr val="000000">
                      <a:alpha val="43137"/>
                    </a:srgbClr>
                  </a:outerShdw>
                </a:effectLst>
              </a:rPr>
              <a:t> роботою на уроці.</a:t>
            </a:r>
          </a:p>
          <a:p>
            <a:endParaRPr lang="uk-UA" sz="2800" dirty="0"/>
          </a:p>
          <a:p>
            <a:endParaRPr lang="uk-UA" sz="2800" dirty="0" smtClean="0"/>
          </a:p>
          <a:p>
            <a:r>
              <a:rPr lang="uk-UA" sz="2800" b="1" dirty="0" smtClean="0">
                <a:solidFill>
                  <a:srgbClr val="002060"/>
                </a:solidFill>
                <a:effectLst>
                  <a:outerShdw blurRad="38100" dist="38100" dir="2700000" algn="tl">
                    <a:srgbClr val="000000">
                      <a:alpha val="43137"/>
                    </a:srgbClr>
                  </a:outerShdw>
                </a:effectLst>
              </a:rPr>
              <a:t>Я на уроці  працював непогано.</a:t>
            </a:r>
          </a:p>
          <a:p>
            <a:endParaRPr lang="uk-UA" sz="2800" dirty="0"/>
          </a:p>
          <a:p>
            <a:endParaRPr lang="uk-UA" sz="2800" dirty="0" smtClean="0"/>
          </a:p>
          <a:p>
            <a:r>
              <a:rPr lang="uk-UA" sz="3200" b="1" dirty="0" smtClean="0">
                <a:solidFill>
                  <a:srgbClr val="C00000"/>
                </a:solidFill>
                <a:effectLst>
                  <a:outerShdw blurRad="38100" dist="38100" dir="2700000" algn="tl">
                    <a:srgbClr val="000000">
                      <a:alpha val="43137"/>
                    </a:srgbClr>
                  </a:outerShdw>
                </a:effectLst>
              </a:rPr>
              <a:t>На уроці мені було важко.</a:t>
            </a:r>
            <a:endParaRPr lang="ru-RU" sz="3200" b="1" dirty="0">
              <a:solidFill>
                <a:srgbClr val="C00000"/>
              </a:solidFill>
              <a:effectLst>
                <a:outerShdw blurRad="38100" dist="38100" dir="2700000" algn="tl">
                  <a:srgbClr val="000000">
                    <a:alpha val="43137"/>
                  </a:srgbClr>
                </a:outerShdw>
              </a:effectLst>
            </a:endParaRPr>
          </a:p>
        </p:txBody>
      </p:sp>
      <p:pic>
        <p:nvPicPr>
          <p:cNvPr id="8" name="Picture 9" descr="SMILE8"/>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451675" y="785812"/>
            <a:ext cx="720725"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50328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71400"/>
            <a:ext cx="8229600" cy="1600200"/>
          </a:xfrm>
        </p:spPr>
        <p:txBody>
          <a:bodyPr/>
          <a:lstStyle/>
          <a:p>
            <a:r>
              <a:rPr lang="uk-UA" sz="4800" b="1" dirty="0" smtClean="0"/>
              <a:t>Підсумки уроку</a:t>
            </a:r>
            <a:endParaRPr lang="ru-RU" sz="4800" b="1" dirty="0"/>
          </a:p>
        </p:txBody>
      </p:sp>
      <p:sp>
        <p:nvSpPr>
          <p:cNvPr id="3" name="Объект 2"/>
          <p:cNvSpPr>
            <a:spLocks noGrp="1"/>
          </p:cNvSpPr>
          <p:nvPr>
            <p:ph idx="1"/>
          </p:nvPr>
        </p:nvSpPr>
        <p:spPr>
          <a:xfrm>
            <a:off x="1115615" y="1600200"/>
            <a:ext cx="7571185" cy="4525963"/>
          </a:xfrm>
        </p:spPr>
        <p:txBody>
          <a:bodyPr/>
          <a:lstStyle/>
          <a:p>
            <a:pPr marL="0" indent="0">
              <a:buNone/>
            </a:pPr>
            <a:r>
              <a:rPr lang="ru-RU" b="1" dirty="0" err="1">
                <a:solidFill>
                  <a:schemeClr val="tx1"/>
                </a:solidFill>
                <a:effectLst>
                  <a:outerShdw blurRad="38100" dist="38100" dir="2700000" algn="tl">
                    <a:srgbClr val="000000">
                      <a:alpha val="43137"/>
                    </a:srgbClr>
                  </a:outerShdw>
                </a:effectLst>
              </a:rPr>
              <a:t>Вірте</a:t>
            </a:r>
            <a:r>
              <a:rPr lang="ru-RU" b="1" dirty="0">
                <a:solidFill>
                  <a:schemeClr val="tx1"/>
                </a:solidFill>
                <a:effectLst>
                  <a:outerShdw blurRad="38100" dist="38100" dir="2700000" algn="tl">
                    <a:srgbClr val="000000">
                      <a:alpha val="43137"/>
                    </a:srgbClr>
                  </a:outerShdw>
                </a:effectLst>
              </a:rPr>
              <a:t> в </a:t>
            </a:r>
            <a:r>
              <a:rPr lang="ru-RU" b="1" dirty="0" smtClean="0">
                <a:solidFill>
                  <a:schemeClr val="tx1"/>
                </a:solidFill>
                <a:effectLst>
                  <a:outerShdw blurRad="38100" dist="38100" dir="2700000" algn="tl">
                    <a:srgbClr val="000000">
                      <a:alpha val="43137"/>
                    </a:srgbClr>
                  </a:outerShdw>
                </a:effectLst>
              </a:rPr>
              <a:t>себе!  </a:t>
            </a:r>
            <a:r>
              <a:rPr lang="ru-RU" b="1" dirty="0" err="1" smtClean="0">
                <a:solidFill>
                  <a:schemeClr val="tx1"/>
                </a:solidFill>
                <a:effectLst>
                  <a:outerShdw blurRad="38100" dist="38100" dir="2700000" algn="tl">
                    <a:srgbClr val="000000">
                      <a:alpha val="43137"/>
                    </a:srgbClr>
                  </a:outerShdw>
                </a:effectLst>
              </a:rPr>
              <a:t>Вірте</a:t>
            </a:r>
            <a:r>
              <a:rPr lang="ru-RU" b="1" dirty="0" smtClean="0">
                <a:solidFill>
                  <a:schemeClr val="tx1"/>
                </a:solidFill>
                <a:effectLst>
                  <a:outerShdw blurRad="38100" dist="38100" dir="2700000" algn="tl">
                    <a:srgbClr val="000000">
                      <a:alpha val="43137"/>
                    </a:srgbClr>
                  </a:outerShdw>
                </a:effectLst>
              </a:rPr>
              <a:t> </a:t>
            </a:r>
            <a:r>
              <a:rPr lang="ru-RU" b="1" dirty="0">
                <a:solidFill>
                  <a:schemeClr val="tx1"/>
                </a:solidFill>
                <a:effectLst>
                  <a:outerShdw blurRad="38100" dist="38100" dir="2700000" algn="tl">
                    <a:srgbClr val="000000">
                      <a:alpha val="43137"/>
                    </a:srgbClr>
                  </a:outerShdw>
                </a:effectLst>
              </a:rPr>
              <a:t>в </a:t>
            </a:r>
            <a:r>
              <a:rPr lang="ru-RU" b="1" dirty="0" err="1">
                <a:solidFill>
                  <a:schemeClr val="tx1"/>
                </a:solidFill>
                <a:effectLst>
                  <a:outerShdw blurRad="38100" dist="38100" dir="2700000" algn="tl">
                    <a:srgbClr val="000000">
                      <a:alpha val="43137"/>
                    </a:srgbClr>
                  </a:outerShdw>
                </a:effectLst>
              </a:rPr>
              <a:t>свої</a:t>
            </a:r>
            <a:r>
              <a:rPr lang="ru-RU" b="1" dirty="0">
                <a:solidFill>
                  <a:schemeClr val="tx1"/>
                </a:solidFill>
                <a:effectLst>
                  <a:outerShdw blurRad="38100" dist="38100" dir="2700000" algn="tl">
                    <a:srgbClr val="000000">
                      <a:alpha val="43137"/>
                    </a:srgbClr>
                  </a:outerShdw>
                </a:effectLst>
              </a:rPr>
              <a:t> </a:t>
            </a:r>
            <a:r>
              <a:rPr lang="ru-RU" b="1" dirty="0" err="1">
                <a:solidFill>
                  <a:schemeClr val="tx1"/>
                </a:solidFill>
                <a:effectLst>
                  <a:outerShdw blurRad="38100" dist="38100" dir="2700000" algn="tl">
                    <a:srgbClr val="000000">
                      <a:alpha val="43137"/>
                    </a:srgbClr>
                  </a:outerShdw>
                </a:effectLst>
              </a:rPr>
              <a:t>здібності</a:t>
            </a:r>
            <a:r>
              <a:rPr lang="ru-RU" b="1" dirty="0">
                <a:solidFill>
                  <a:schemeClr val="tx1"/>
                </a:solidFill>
                <a:effectLst>
                  <a:outerShdw blurRad="38100" dist="38100" dir="2700000" algn="tl">
                    <a:srgbClr val="000000">
                      <a:alpha val="43137"/>
                    </a:srgbClr>
                  </a:outerShdw>
                </a:effectLst>
              </a:rPr>
              <a:t>! </a:t>
            </a:r>
            <a:endParaRPr lang="ru-RU" b="1" dirty="0" smtClean="0">
              <a:solidFill>
                <a:schemeClr val="tx1"/>
              </a:solidFill>
              <a:effectLst>
                <a:outerShdw blurRad="38100" dist="38100" dir="2700000" algn="tl">
                  <a:srgbClr val="000000">
                    <a:alpha val="43137"/>
                  </a:srgbClr>
                </a:outerShdw>
              </a:effectLst>
            </a:endParaRPr>
          </a:p>
          <a:p>
            <a:pPr marL="0" indent="0">
              <a:buNone/>
            </a:pPr>
            <a:r>
              <a:rPr lang="ru-RU" b="1" dirty="0" smtClean="0">
                <a:solidFill>
                  <a:schemeClr val="tx1"/>
                </a:solidFill>
                <a:effectLst>
                  <a:outerShdw blurRad="38100" dist="38100" dir="2700000" algn="tl">
                    <a:srgbClr val="000000">
                      <a:alpha val="43137"/>
                    </a:srgbClr>
                  </a:outerShdw>
                </a:effectLst>
              </a:rPr>
              <a:t>Без </a:t>
            </a:r>
            <a:r>
              <a:rPr lang="ru-RU" b="1" dirty="0" err="1">
                <a:solidFill>
                  <a:schemeClr val="tx1"/>
                </a:solidFill>
                <a:effectLst>
                  <a:outerShdw blurRad="38100" dist="38100" dir="2700000" algn="tl">
                    <a:srgbClr val="000000">
                      <a:alpha val="43137"/>
                    </a:srgbClr>
                  </a:outerShdw>
                </a:effectLst>
              </a:rPr>
              <a:t>скромної</a:t>
            </a:r>
            <a:r>
              <a:rPr lang="ru-RU" b="1" dirty="0">
                <a:solidFill>
                  <a:schemeClr val="tx1"/>
                </a:solidFill>
                <a:effectLst>
                  <a:outerShdw blurRad="38100" dist="38100" dir="2700000" algn="tl">
                    <a:srgbClr val="000000">
                      <a:alpha val="43137"/>
                    </a:srgbClr>
                  </a:outerShdw>
                </a:effectLst>
              </a:rPr>
              <a:t>, але </a:t>
            </a:r>
            <a:r>
              <a:rPr lang="ru-RU" b="1" dirty="0" err="1">
                <a:solidFill>
                  <a:schemeClr val="tx1"/>
                </a:solidFill>
                <a:effectLst>
                  <a:outerShdw blurRad="38100" dist="38100" dir="2700000" algn="tl">
                    <a:srgbClr val="000000">
                      <a:alpha val="43137"/>
                    </a:srgbClr>
                  </a:outerShdw>
                </a:effectLst>
              </a:rPr>
              <a:t>розумної</a:t>
            </a:r>
            <a:r>
              <a:rPr lang="ru-RU" b="1" dirty="0">
                <a:solidFill>
                  <a:schemeClr val="tx1"/>
                </a:solidFill>
                <a:effectLst>
                  <a:outerShdw blurRad="38100" dist="38100" dir="2700000" algn="tl">
                    <a:srgbClr val="000000">
                      <a:alpha val="43137"/>
                    </a:srgbClr>
                  </a:outerShdw>
                </a:effectLst>
              </a:rPr>
              <a:t> </a:t>
            </a:r>
            <a:r>
              <a:rPr lang="ru-RU" b="1" dirty="0" err="1">
                <a:solidFill>
                  <a:schemeClr val="tx1"/>
                </a:solidFill>
                <a:effectLst>
                  <a:outerShdw blurRad="38100" dist="38100" dir="2700000" algn="tl">
                    <a:srgbClr val="000000">
                      <a:alpha val="43137"/>
                    </a:srgbClr>
                  </a:outerShdw>
                </a:effectLst>
              </a:rPr>
              <a:t>впевненості</a:t>
            </a:r>
            <a:r>
              <a:rPr lang="ru-RU" b="1" dirty="0">
                <a:solidFill>
                  <a:schemeClr val="tx1"/>
                </a:solidFill>
                <a:effectLst>
                  <a:outerShdw blurRad="38100" dist="38100" dir="2700000" algn="tl">
                    <a:srgbClr val="000000">
                      <a:alpha val="43137"/>
                    </a:srgbClr>
                  </a:outerShdw>
                </a:effectLst>
              </a:rPr>
              <a:t> </a:t>
            </a:r>
            <a:endParaRPr lang="ru-RU" b="1" dirty="0" smtClean="0">
              <a:solidFill>
                <a:schemeClr val="tx1"/>
              </a:solidFill>
              <a:effectLst>
                <a:outerShdw blurRad="38100" dist="38100" dir="2700000" algn="tl">
                  <a:srgbClr val="000000">
                    <a:alpha val="43137"/>
                  </a:srgbClr>
                </a:outerShdw>
              </a:effectLst>
            </a:endParaRPr>
          </a:p>
          <a:p>
            <a:pPr marL="0" indent="0">
              <a:buNone/>
            </a:pPr>
            <a:r>
              <a:rPr lang="ru-RU" b="1" dirty="0" smtClean="0">
                <a:solidFill>
                  <a:schemeClr val="tx1"/>
                </a:solidFill>
                <a:effectLst>
                  <a:outerShdw blurRad="38100" dist="38100" dir="2700000" algn="tl">
                    <a:srgbClr val="000000">
                      <a:alpha val="43137"/>
                    </a:srgbClr>
                  </a:outerShdw>
                </a:effectLst>
              </a:rPr>
              <a:t>у </a:t>
            </a:r>
            <a:r>
              <a:rPr lang="ru-RU" b="1" dirty="0" err="1">
                <a:solidFill>
                  <a:schemeClr val="tx1"/>
                </a:solidFill>
                <a:effectLst>
                  <a:outerShdw blurRad="38100" dist="38100" dir="2700000" algn="tl">
                    <a:srgbClr val="000000">
                      <a:alpha val="43137"/>
                    </a:srgbClr>
                  </a:outerShdw>
                </a:effectLst>
              </a:rPr>
              <a:t>своїх</a:t>
            </a:r>
            <a:r>
              <a:rPr lang="ru-RU" b="1" dirty="0">
                <a:solidFill>
                  <a:schemeClr val="tx1"/>
                </a:solidFill>
                <a:effectLst>
                  <a:outerShdw blurRad="38100" dist="38100" dir="2700000" algn="tl">
                    <a:srgbClr val="000000">
                      <a:alpha val="43137"/>
                    </a:srgbClr>
                  </a:outerShdw>
                </a:effectLst>
              </a:rPr>
              <a:t> силах, </a:t>
            </a:r>
            <a:r>
              <a:rPr lang="ru-RU" b="1" dirty="0" err="1">
                <a:solidFill>
                  <a:schemeClr val="tx1"/>
                </a:solidFill>
                <a:effectLst>
                  <a:outerShdw blurRad="38100" dist="38100" dir="2700000" algn="tl">
                    <a:srgbClr val="000000">
                      <a:alpha val="43137"/>
                    </a:srgbClr>
                  </a:outerShdw>
                </a:effectLst>
              </a:rPr>
              <a:t>ви</a:t>
            </a:r>
            <a:r>
              <a:rPr lang="ru-RU" b="1" dirty="0">
                <a:solidFill>
                  <a:schemeClr val="tx1"/>
                </a:solidFill>
                <a:effectLst>
                  <a:outerShdw blurRad="38100" dist="38100" dir="2700000" algn="tl">
                    <a:srgbClr val="000000">
                      <a:alpha val="43137"/>
                    </a:srgbClr>
                  </a:outerShdw>
                </a:effectLst>
              </a:rPr>
              <a:t> не </a:t>
            </a:r>
            <a:r>
              <a:rPr lang="ru-RU" b="1" dirty="0" err="1">
                <a:solidFill>
                  <a:schemeClr val="tx1"/>
                </a:solidFill>
                <a:effectLst>
                  <a:outerShdw blurRad="38100" dist="38100" dir="2700000" algn="tl">
                    <a:srgbClr val="000000">
                      <a:alpha val="43137"/>
                    </a:srgbClr>
                  </a:outerShdw>
                </a:effectLst>
              </a:rPr>
              <a:t>зможете</a:t>
            </a:r>
            <a:r>
              <a:rPr lang="ru-RU" b="1" dirty="0">
                <a:solidFill>
                  <a:schemeClr val="tx1"/>
                </a:solidFill>
                <a:effectLst>
                  <a:outerShdw blurRad="38100" dist="38100" dir="2700000" algn="tl">
                    <a:srgbClr val="000000">
                      <a:alpha val="43137"/>
                    </a:srgbClr>
                  </a:outerShdw>
                </a:effectLst>
              </a:rPr>
              <a:t> бути </a:t>
            </a:r>
            <a:r>
              <a:rPr lang="ru-RU" b="1" dirty="0" err="1">
                <a:solidFill>
                  <a:schemeClr val="tx1"/>
                </a:solidFill>
                <a:effectLst>
                  <a:outerShdw blurRad="38100" dist="38100" dir="2700000" algn="tl">
                    <a:srgbClr val="000000">
                      <a:alpha val="43137"/>
                    </a:srgbClr>
                  </a:outerShdw>
                </a:effectLst>
              </a:rPr>
              <a:t>успішними</a:t>
            </a:r>
            <a:r>
              <a:rPr lang="ru-RU" b="1" dirty="0">
                <a:solidFill>
                  <a:schemeClr val="tx1"/>
                </a:solidFill>
                <a:effectLst>
                  <a:outerShdw blurRad="38100" dist="38100" dir="2700000" algn="tl">
                    <a:srgbClr val="000000">
                      <a:alpha val="43137"/>
                    </a:srgbClr>
                  </a:outerShdw>
                </a:effectLst>
              </a:rPr>
              <a:t> </a:t>
            </a:r>
            <a:r>
              <a:rPr lang="ru-RU" b="1" dirty="0" err="1">
                <a:solidFill>
                  <a:schemeClr val="tx1"/>
                </a:solidFill>
                <a:effectLst>
                  <a:outerShdw blurRad="38100" dist="38100" dir="2700000" algn="tl">
                    <a:srgbClr val="000000">
                      <a:alpha val="43137"/>
                    </a:srgbClr>
                  </a:outerShdw>
                </a:effectLst>
              </a:rPr>
              <a:t>чи</a:t>
            </a:r>
            <a:r>
              <a:rPr lang="ru-RU" b="1" dirty="0">
                <a:solidFill>
                  <a:schemeClr val="tx1"/>
                </a:solidFill>
                <a:effectLst>
                  <a:outerShdw blurRad="38100" dist="38100" dir="2700000" algn="tl">
                    <a:srgbClr val="000000">
                      <a:alpha val="43137"/>
                    </a:srgbClr>
                  </a:outerShdw>
                </a:effectLst>
              </a:rPr>
              <a:t> </a:t>
            </a:r>
            <a:r>
              <a:rPr lang="ru-RU" b="1" dirty="0" err="1" smtClean="0">
                <a:solidFill>
                  <a:schemeClr val="tx1"/>
                </a:solidFill>
                <a:effectLst>
                  <a:outerShdw blurRad="38100" dist="38100" dir="2700000" algn="tl">
                    <a:srgbClr val="000000">
                      <a:alpha val="43137"/>
                    </a:srgbClr>
                  </a:outerShdw>
                </a:effectLst>
              </a:rPr>
              <a:t>щасливими</a:t>
            </a:r>
            <a:r>
              <a:rPr lang="ru-RU" b="1" dirty="0">
                <a:solidFill>
                  <a:schemeClr val="tx1"/>
                </a:solidFill>
                <a:effectLst>
                  <a:outerShdw blurRad="38100" dist="38100" dir="2700000" algn="tl">
                    <a:srgbClr val="000000">
                      <a:alpha val="43137"/>
                    </a:srgbClr>
                  </a:outerShdw>
                </a:effectLst>
              </a:rPr>
              <a:t>. </a:t>
            </a:r>
            <a:r>
              <a:rPr lang="ru-RU" b="1" dirty="0" smtClean="0">
                <a:solidFill>
                  <a:schemeClr val="tx1"/>
                </a:solidFill>
                <a:effectLst>
                  <a:outerShdw blurRad="38100" dist="38100" dir="2700000" algn="tl">
                    <a:srgbClr val="000000">
                      <a:alpha val="43137"/>
                    </a:srgbClr>
                  </a:outerShdw>
                </a:effectLst>
              </a:rPr>
              <a:t>                     </a:t>
            </a:r>
          </a:p>
          <a:p>
            <a:pPr marL="0" indent="0">
              <a:buNone/>
            </a:pPr>
            <a:r>
              <a:rPr lang="ru-RU" b="1" dirty="0">
                <a:solidFill>
                  <a:schemeClr val="tx1"/>
                </a:solidFill>
                <a:effectLst>
                  <a:outerShdw blurRad="38100" dist="38100" dir="2700000" algn="tl">
                    <a:srgbClr val="000000">
                      <a:alpha val="43137"/>
                    </a:srgbClr>
                  </a:outerShdw>
                </a:effectLst>
              </a:rPr>
              <a:t> </a:t>
            </a:r>
            <a:r>
              <a:rPr lang="ru-RU" b="1" dirty="0" smtClean="0">
                <a:solidFill>
                  <a:schemeClr val="tx1"/>
                </a:solidFill>
                <a:effectLst>
                  <a:outerShdw blurRad="38100" dist="38100" dir="2700000" algn="tl">
                    <a:srgbClr val="000000">
                      <a:alpha val="43137"/>
                    </a:srgbClr>
                  </a:outerShdw>
                </a:effectLst>
              </a:rPr>
              <a:t>                                      </a:t>
            </a:r>
            <a:r>
              <a:rPr lang="ru-RU" b="1" dirty="0" err="1" smtClean="0">
                <a:solidFill>
                  <a:schemeClr val="tx1"/>
                </a:solidFill>
                <a:effectLst>
                  <a:outerShdw blurRad="38100" dist="38100" dir="2700000" algn="tl">
                    <a:srgbClr val="000000">
                      <a:alpha val="43137"/>
                    </a:srgbClr>
                  </a:outerShdw>
                </a:effectLst>
              </a:rPr>
              <a:t>Норман</a:t>
            </a:r>
            <a:r>
              <a:rPr lang="ru-RU" b="1" dirty="0" smtClean="0">
                <a:solidFill>
                  <a:schemeClr val="tx1"/>
                </a:solidFill>
                <a:effectLst>
                  <a:outerShdw blurRad="38100" dist="38100" dir="2700000" algn="tl">
                    <a:srgbClr val="000000">
                      <a:alpha val="43137"/>
                    </a:srgbClr>
                  </a:outerShdw>
                </a:effectLst>
              </a:rPr>
              <a:t> </a:t>
            </a:r>
            <a:r>
              <a:rPr lang="ru-RU" b="1" dirty="0" err="1">
                <a:solidFill>
                  <a:schemeClr val="tx1"/>
                </a:solidFill>
                <a:effectLst>
                  <a:outerShdw blurRad="38100" dist="38100" dir="2700000" algn="tl">
                    <a:srgbClr val="000000">
                      <a:alpha val="43137"/>
                    </a:srgbClr>
                  </a:outerShdw>
                </a:effectLst>
              </a:rPr>
              <a:t>Вінсент</a:t>
            </a:r>
            <a:r>
              <a:rPr lang="ru-RU" b="1" dirty="0">
                <a:solidFill>
                  <a:schemeClr val="tx1"/>
                </a:solidFill>
                <a:effectLst>
                  <a:outerShdw blurRad="38100" dist="38100" dir="2700000" algn="tl">
                    <a:srgbClr val="000000">
                      <a:alpha val="43137"/>
                    </a:srgbClr>
                  </a:outerShdw>
                </a:effectLst>
              </a:rPr>
              <a:t> </a:t>
            </a:r>
            <a:r>
              <a:rPr lang="ru-RU" b="1" dirty="0" err="1">
                <a:solidFill>
                  <a:schemeClr val="tx1"/>
                </a:solidFill>
                <a:effectLst>
                  <a:outerShdw blurRad="38100" dist="38100" dir="2700000" algn="tl">
                    <a:srgbClr val="000000">
                      <a:alpha val="43137"/>
                    </a:srgbClr>
                  </a:outerShdw>
                </a:effectLst>
              </a:rPr>
              <a:t>Піл</a:t>
            </a:r>
            <a:endParaRPr lang="ru-RU" b="1" dirty="0">
              <a:solidFill>
                <a:schemeClr val="tx1"/>
              </a:solidFill>
              <a:effectLst>
                <a:outerShdw blurRad="38100" dist="38100" dir="2700000" algn="tl">
                  <a:srgbClr val="000000">
                    <a:alpha val="43137"/>
                  </a:srgbClr>
                </a:outerShdw>
              </a:effectLst>
            </a:endParaRPr>
          </a:p>
        </p:txBody>
      </p:sp>
      <p:pic>
        <p:nvPicPr>
          <p:cNvPr id="4" name="Picture 7" descr="AG00315_"/>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4149080"/>
            <a:ext cx="1901825" cy="2087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873929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1"/>
            <a:ext cx="8229600" cy="1268759"/>
          </a:xfrm>
        </p:spPr>
        <p:txBody>
          <a:bodyPr/>
          <a:lstStyle/>
          <a:p>
            <a:r>
              <a:rPr lang="uk-UA" dirty="0" smtClean="0"/>
              <a:t>Домашнє завдання</a:t>
            </a:r>
            <a:endParaRPr lang="ru-RU" dirty="0"/>
          </a:p>
        </p:txBody>
      </p:sp>
      <p:sp>
        <p:nvSpPr>
          <p:cNvPr id="3" name="Объект 2"/>
          <p:cNvSpPr>
            <a:spLocks noGrp="1"/>
          </p:cNvSpPr>
          <p:nvPr>
            <p:ph idx="1"/>
          </p:nvPr>
        </p:nvSpPr>
        <p:spPr>
          <a:xfrm>
            <a:off x="467544" y="1412776"/>
            <a:ext cx="8229600" cy="4525963"/>
          </a:xfrm>
        </p:spPr>
        <p:txBody>
          <a:bodyPr/>
          <a:lstStyle/>
          <a:p>
            <a:r>
              <a:rPr lang="uk-UA" dirty="0" smtClean="0">
                <a:solidFill>
                  <a:schemeClr val="tx1"/>
                </a:solidFill>
              </a:rPr>
              <a:t>Вивчити порядок запуску конвеєрної лінії за допомогою апаратури АУК -1М</a:t>
            </a:r>
          </a:p>
          <a:p>
            <a:r>
              <a:rPr lang="uk-UA" dirty="0" smtClean="0">
                <a:solidFill>
                  <a:schemeClr val="tx1"/>
                </a:solidFill>
              </a:rPr>
              <a:t>Повторити принцип дії реле, </a:t>
            </a:r>
            <a:r>
              <a:rPr lang="uk-UA" dirty="0" err="1" smtClean="0">
                <a:solidFill>
                  <a:schemeClr val="tx1"/>
                </a:solidFill>
              </a:rPr>
              <a:t>реле</a:t>
            </a:r>
            <a:r>
              <a:rPr lang="uk-UA" dirty="0" smtClean="0">
                <a:solidFill>
                  <a:schemeClr val="tx1"/>
                </a:solidFill>
              </a:rPr>
              <a:t> часу, біполярного транзистора</a:t>
            </a:r>
            <a:endParaRPr lang="ru-RU" dirty="0">
              <a:solidFill>
                <a:schemeClr val="tx1"/>
              </a:solidFill>
            </a:endParaRPr>
          </a:p>
        </p:txBody>
      </p:sp>
      <p:sp>
        <p:nvSpPr>
          <p:cNvPr id="4" name="Прямоугольник 3"/>
          <p:cNvSpPr/>
          <p:nvPr/>
        </p:nvSpPr>
        <p:spPr>
          <a:xfrm>
            <a:off x="1979712" y="5301208"/>
            <a:ext cx="6336704" cy="954107"/>
          </a:xfrm>
          <a:prstGeom prst="rect">
            <a:avLst/>
          </a:prstGeom>
        </p:spPr>
        <p:txBody>
          <a:bodyPr wrap="square">
            <a:spAutoFit/>
          </a:bodyPr>
          <a:lstStyle/>
          <a:p>
            <a:r>
              <a:rPr lang="ru-RU" sz="2800" b="1" dirty="0" err="1">
                <a:solidFill>
                  <a:srgbClr val="C00000"/>
                </a:solidFill>
                <a:effectLst>
                  <a:outerShdw blurRad="38100" dist="38100" dir="2700000" algn="tl">
                    <a:srgbClr val="000000">
                      <a:alpha val="43137"/>
                    </a:srgbClr>
                  </a:outerShdw>
                </a:effectLst>
              </a:rPr>
              <a:t>Праця</a:t>
            </a:r>
            <a:r>
              <a:rPr lang="ru-RU" sz="2800" b="1" dirty="0">
                <a:solidFill>
                  <a:srgbClr val="C00000"/>
                </a:solidFill>
                <a:effectLst>
                  <a:outerShdw blurRad="38100" dist="38100" dir="2700000" algn="tl">
                    <a:srgbClr val="000000">
                      <a:alpha val="43137"/>
                    </a:srgbClr>
                  </a:outerShdw>
                </a:effectLst>
              </a:rPr>
              <a:t> – </a:t>
            </a:r>
            <a:r>
              <a:rPr lang="ru-RU" sz="2800" b="1" dirty="0" err="1">
                <a:solidFill>
                  <a:srgbClr val="C00000"/>
                </a:solidFill>
                <a:effectLst>
                  <a:outerShdw blurRad="38100" dist="38100" dir="2700000" algn="tl">
                    <a:srgbClr val="000000">
                      <a:alpha val="43137"/>
                    </a:srgbClr>
                  </a:outerShdw>
                </a:effectLst>
              </a:rPr>
              <a:t>найкращий</a:t>
            </a:r>
            <a:r>
              <a:rPr lang="ru-RU" sz="2800" b="1" dirty="0">
                <a:solidFill>
                  <a:srgbClr val="C00000"/>
                </a:solidFill>
                <a:effectLst>
                  <a:outerShdw blurRad="38100" dist="38100" dir="2700000" algn="tl">
                    <a:srgbClr val="000000">
                      <a:alpha val="43137"/>
                    </a:srgbClr>
                  </a:outerShdw>
                </a:effectLst>
              </a:rPr>
              <a:t> шлях до того, </a:t>
            </a:r>
            <a:r>
              <a:rPr lang="ru-RU" sz="2800" b="1" dirty="0" err="1">
                <a:solidFill>
                  <a:srgbClr val="C00000"/>
                </a:solidFill>
                <a:effectLst>
                  <a:outerShdw blurRad="38100" dist="38100" dir="2700000" algn="tl">
                    <a:srgbClr val="000000">
                      <a:alpha val="43137"/>
                    </a:srgbClr>
                  </a:outerShdw>
                </a:effectLst>
              </a:rPr>
              <a:t>щоб</a:t>
            </a:r>
            <a:r>
              <a:rPr lang="ru-RU" sz="2800" b="1" dirty="0">
                <a:solidFill>
                  <a:srgbClr val="C00000"/>
                </a:solidFill>
                <a:effectLst>
                  <a:outerShdw blurRad="38100" dist="38100" dir="2700000" algn="tl">
                    <a:srgbClr val="000000">
                      <a:alpha val="43137"/>
                    </a:srgbClr>
                  </a:outerShdw>
                </a:effectLst>
              </a:rPr>
              <a:t> </a:t>
            </a:r>
            <a:r>
              <a:rPr lang="ru-RU" sz="2800" b="1" dirty="0" err="1">
                <a:solidFill>
                  <a:srgbClr val="C00000"/>
                </a:solidFill>
                <a:effectLst>
                  <a:outerShdw blurRad="38100" dist="38100" dir="2700000" algn="tl">
                    <a:srgbClr val="000000">
                      <a:alpha val="43137"/>
                    </a:srgbClr>
                  </a:outerShdw>
                </a:effectLst>
              </a:rPr>
              <a:t>любити</a:t>
            </a:r>
            <a:r>
              <a:rPr lang="ru-RU" sz="2800" b="1" dirty="0">
                <a:solidFill>
                  <a:srgbClr val="C00000"/>
                </a:solidFill>
                <a:effectLst>
                  <a:outerShdw blurRad="38100" dist="38100" dir="2700000" algn="tl">
                    <a:srgbClr val="000000">
                      <a:alpha val="43137"/>
                    </a:srgbClr>
                  </a:outerShdw>
                </a:effectLst>
              </a:rPr>
              <a:t> </a:t>
            </a:r>
            <a:r>
              <a:rPr lang="ru-RU" sz="2800" b="1" dirty="0" err="1">
                <a:solidFill>
                  <a:srgbClr val="C00000"/>
                </a:solidFill>
                <a:effectLst>
                  <a:outerShdw blurRad="38100" dist="38100" dir="2700000" algn="tl">
                    <a:srgbClr val="000000">
                      <a:alpha val="43137"/>
                    </a:srgbClr>
                  </a:outerShdw>
                </a:effectLst>
              </a:rPr>
              <a:t>життя</a:t>
            </a:r>
            <a:r>
              <a:rPr lang="ru-RU" sz="2800" b="1" dirty="0">
                <a:solidFill>
                  <a:srgbClr val="C00000"/>
                </a:solidFill>
                <a:effectLst>
                  <a:outerShdw blurRad="38100" dist="38100" dir="2700000" algn="tl">
                    <a:srgbClr val="000000">
                      <a:alpha val="43137"/>
                    </a:srgbClr>
                  </a:outerShdw>
                </a:effectLst>
              </a:rPr>
              <a:t>.            </a:t>
            </a:r>
            <a:r>
              <a:rPr lang="ru-RU" sz="2800" b="1" i="1" dirty="0" err="1">
                <a:solidFill>
                  <a:srgbClr val="C00000"/>
                </a:solidFill>
                <a:effectLst>
                  <a:outerShdw blurRad="38100" dist="38100" dir="2700000" algn="tl">
                    <a:srgbClr val="000000">
                      <a:alpha val="43137"/>
                    </a:srgbClr>
                  </a:outerShdw>
                </a:effectLst>
              </a:rPr>
              <a:t>Е.Ронан</a:t>
            </a:r>
            <a:endParaRPr lang="ru-RU" b="1" i="1" dirty="0">
              <a:solidFill>
                <a:srgbClr val="C00000"/>
              </a:solidFill>
              <a:effectLst>
                <a:outerShdw blurRad="38100" dist="38100" dir="2700000" algn="tl">
                  <a:srgbClr val="000000">
                    <a:alpha val="43137"/>
                  </a:srgbClr>
                </a:outerShdw>
              </a:effectLst>
            </a:endParaRPr>
          </a:p>
        </p:txBody>
      </p:sp>
      <p:pic>
        <p:nvPicPr>
          <p:cNvPr id="5" name="Picture 45" descr="Рисунок16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320795"/>
            <a:ext cx="2232248" cy="2044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13179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2094" y="4437112"/>
            <a:ext cx="8229600" cy="1600200"/>
          </a:xfrm>
        </p:spPr>
        <p:txBody>
          <a:bodyPr/>
          <a:lstStyle/>
          <a:p>
            <a:r>
              <a:rPr lang="uk-UA" b="1" dirty="0" smtClean="0"/>
              <a:t>ДЯКУЮ ЗА УВАГУ</a:t>
            </a:r>
            <a:endParaRPr lang="ru-RU" b="1" dirty="0"/>
          </a:p>
        </p:txBody>
      </p:sp>
      <p:pic>
        <p:nvPicPr>
          <p:cNvPr id="5" name="Объект 4"/>
          <p:cNvPicPr>
            <a:picLocks noGrp="1" noChangeAspect="1"/>
          </p:cNvPicPr>
          <p:nvPr>
            <p:ph idx="1"/>
          </p:nvPr>
        </p:nvPicPr>
        <p:blipFill>
          <a:blip r:embed="rId2" cstate="print">
            <a:extLst>
              <a:ext uri="{BEBA8EAE-BF5A-486C-A8C5-ECC9F3942E4B}">
                <a14:imgProps xmlns:a14="http://schemas.microsoft.com/office/drawing/2010/main">
                  <a14:imgLayer r:embed="rId3">
                    <a14:imgEffect>
                      <a14:backgroundRemoval t="6152" b="89844" l="9896" r="89974">
                        <a14:foregroundMark x1="26042" y1="15625" x2="26042" y2="15625"/>
                        <a14:foregroundMark x1="31380" y1="8496" x2="31380" y2="8496"/>
                        <a14:foregroundMark x1="16406" y1="6152" x2="16406" y2="6152"/>
                        <a14:foregroundMark x1="72396" y1="35645" x2="72396" y2="35645"/>
                        <a14:foregroundMark x1="72656" y1="36328" x2="72656" y2="36328"/>
                      </a14:backgroundRemoval>
                    </a14:imgEffect>
                  </a14:imgLayer>
                </a14:imgProps>
              </a:ext>
              <a:ext uri="{28A0092B-C50C-407E-A947-70E740481C1C}">
                <a14:useLocalDpi xmlns:a14="http://schemas.microsoft.com/office/drawing/2010/main" val="0"/>
              </a:ext>
            </a:extLst>
          </a:blip>
          <a:stretch>
            <a:fillRect/>
          </a:stretch>
        </p:blipFill>
        <p:spPr>
          <a:xfrm>
            <a:off x="179512" y="260648"/>
            <a:ext cx="2376264" cy="3168352"/>
          </a:xfrm>
          <a:prstGeom prst="rect">
            <a:avLst/>
          </a:prstGeom>
        </p:spPr>
      </p:pic>
      <p:pic>
        <p:nvPicPr>
          <p:cNvPr id="1026" name="Picture 2" descr="F:\Урок 23.02.2022\Урок Орлова 23.02.22 15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5264"/>
          <a:stretch/>
        </p:blipFill>
        <p:spPr bwMode="auto">
          <a:xfrm>
            <a:off x="1979712" y="1484784"/>
            <a:ext cx="6294823" cy="35283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7809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2_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4.xml><?xml version="1.0" encoding="utf-8"?>
<a:theme xmlns:a="http://schemas.openxmlformats.org/drawingml/2006/main" name="3_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5.xml><?xml version="1.0" encoding="utf-8"?>
<a:theme xmlns:a="http://schemas.openxmlformats.org/drawingml/2006/main" name="5_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6.xml><?xml version="1.0" encoding="utf-8"?>
<a:theme xmlns:a="http://schemas.openxmlformats.org/drawingml/2006/main" name="7_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7.xml><?xml version="1.0" encoding="utf-8"?>
<a:theme xmlns:a="http://schemas.openxmlformats.org/drawingml/2006/main" name="9_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8.xml><?xml version="1.0" encoding="utf-8"?>
<a:theme xmlns:a="http://schemas.openxmlformats.org/drawingml/2006/main" name="tf33619831_win32">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TF33619831" id="{0B96F9D4-38DC-4D7D-AD1D-BE1ED95E3275}" vid="{7875E6C5-165D-469C-A6DB-6D8276608EEB}"/>
    </a:ext>
  </a:ext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1049</TotalTime>
  <Words>2525</Words>
  <Application>Microsoft Office PowerPoint</Application>
  <PresentationFormat>Экран (4:3)</PresentationFormat>
  <Paragraphs>233</Paragraphs>
  <Slides>42</Slides>
  <Notes>2</Notes>
  <HiddenSlides>2</HiddenSlides>
  <MMClips>0</MMClips>
  <ScaleCrop>false</ScaleCrop>
  <HeadingPairs>
    <vt:vector size="4" baseType="variant">
      <vt:variant>
        <vt:lpstr>Тема</vt:lpstr>
      </vt:variant>
      <vt:variant>
        <vt:i4>8</vt:i4>
      </vt:variant>
      <vt:variant>
        <vt:lpstr>Заголовки слайдов</vt:lpstr>
      </vt:variant>
      <vt:variant>
        <vt:i4>42</vt:i4>
      </vt:variant>
    </vt:vector>
  </HeadingPairs>
  <TitlesOfParts>
    <vt:vector size="50" baseType="lpstr">
      <vt:lpstr>Тема Office</vt:lpstr>
      <vt:lpstr>Исполнительная</vt:lpstr>
      <vt:lpstr>2_Исполнительная</vt:lpstr>
      <vt:lpstr>3_Исполнительная</vt:lpstr>
      <vt:lpstr>5_Исполнительная</vt:lpstr>
      <vt:lpstr>7_Исполнительная</vt:lpstr>
      <vt:lpstr>9_Исполнительная</vt:lpstr>
      <vt:lpstr>tf33619831_win32</vt:lpstr>
      <vt:lpstr>Презентация PowerPoint</vt:lpstr>
      <vt:lpstr>УРОК – ГРА </vt:lpstr>
      <vt:lpstr>Працьовитість - душа будь-якої справи і запорука добробуту.                                                           Чарлз Діккенс </vt:lpstr>
      <vt:lpstr>МЕТА УРОКУ: Вивчити роботу апаратури АУК - 1М при запуску конвеєрної лінії. Виховувати почуття відповідальності за обрану професію</vt:lpstr>
      <vt:lpstr>Презентация PowerPoint</vt:lpstr>
      <vt:lpstr>Переваги стрічкових конвеєров</vt:lpstr>
      <vt:lpstr>Презентация PowerPoint</vt:lpstr>
      <vt:lpstr>Завдання автоматизації </vt:lpstr>
      <vt:lpstr>Види конвеєрних ліній</vt:lpstr>
      <vt:lpstr>Транспортування вугілля</vt:lpstr>
      <vt:lpstr>Презентация PowerPoint</vt:lpstr>
      <vt:lpstr>Автоматизація конвеєрної лінії</vt:lpstr>
      <vt:lpstr>Ми знаємо, хто ми є, але не знаємо, ким ми можемо бути.                                                        Вільям Шекспір </vt:lpstr>
      <vt:lpstr>Правила гри «ХТО Я ?»</vt:lpstr>
      <vt:lpstr>Апаратура керування стрічковим конвеєром</vt:lpstr>
      <vt:lpstr>Презентация PowerPoint</vt:lpstr>
      <vt:lpstr>Конвеєрна стрічка </vt:lpstr>
      <vt:lpstr>Асинхронний трифазний двигун з короткозамкненим ротором</vt:lpstr>
      <vt:lpstr>Презентация PowerPoint</vt:lpstr>
      <vt:lpstr>Датчик сходження стрічки КСЛ-2</vt:lpstr>
      <vt:lpstr>Датчик швидкості УПДС</vt:lpstr>
      <vt:lpstr>Датчик заштибування електродний ДЗШ</vt:lpstr>
      <vt:lpstr>Кабель тросовий вимикач КТВ -2</vt:lpstr>
      <vt:lpstr>Презентация PowerPoint</vt:lpstr>
      <vt:lpstr>Пожежогасіння </vt:lpstr>
      <vt:lpstr>Пульт керування </vt:lpstr>
      <vt:lpstr>Презентация PowerPoint</vt:lpstr>
      <vt:lpstr>Презентация PowerPoint</vt:lpstr>
      <vt:lpstr>Презентация PowerPoint</vt:lpstr>
      <vt:lpstr>Презентация PowerPoint</vt:lpstr>
      <vt:lpstr>Блок кінцевого реле БКР</vt:lpstr>
      <vt:lpstr>Шахтар </vt:lpstr>
      <vt:lpstr>Людина серйозно робить що-небудь тільки тоді, коли вона робить для себе.                        Олександр Іванович Герцен </vt:lpstr>
      <vt:lpstr>Тема уроку  «ПУСК КОНВЕЄРНОЇ ЛІНІЇ» </vt:lpstr>
      <vt:lpstr>Техніка безпеки</vt:lpstr>
      <vt:lpstr>Структурна схема апаратури АУК -1М</vt:lpstr>
      <vt:lpstr>Презентация PowerPoint</vt:lpstr>
      <vt:lpstr>ВИСНОВОК</vt:lpstr>
      <vt:lpstr>Рефлексия</vt:lpstr>
      <vt:lpstr>Підсумки уроку</vt:lpstr>
      <vt:lpstr>Домашнє завдання</vt:lpstr>
      <vt:lpstr>ДЯКУЮ ЗА УВАГУ</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Зоя</dc:creator>
  <cp:lastModifiedBy>123</cp:lastModifiedBy>
  <cp:revision>75</cp:revision>
  <dcterms:created xsi:type="dcterms:W3CDTF">2022-02-17T08:50:49Z</dcterms:created>
  <dcterms:modified xsi:type="dcterms:W3CDTF">2022-03-18T21:58:33Z</dcterms:modified>
</cp:coreProperties>
</file>