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</p:sldMasterIdLst>
  <p:sldIdLst>
    <p:sldId id="256" r:id="rId6"/>
    <p:sldId id="281" r:id="rId7"/>
    <p:sldId id="257" r:id="rId8"/>
    <p:sldId id="282" r:id="rId9"/>
    <p:sldId id="283" r:id="rId10"/>
    <p:sldId id="284" r:id="rId11"/>
    <p:sldId id="258" r:id="rId12"/>
    <p:sldId id="260" r:id="rId13"/>
    <p:sldId id="263" r:id="rId14"/>
    <p:sldId id="268" r:id="rId15"/>
    <p:sldId id="273" r:id="rId16"/>
    <p:sldId id="262" r:id="rId17"/>
    <p:sldId id="265" r:id="rId18"/>
    <p:sldId id="261" r:id="rId19"/>
    <p:sldId id="277" r:id="rId20"/>
    <p:sldId id="274" r:id="rId21"/>
    <p:sldId id="267" r:id="rId22"/>
    <p:sldId id="275" r:id="rId23"/>
    <p:sldId id="272" r:id="rId24"/>
    <p:sldId id="279" r:id="rId25"/>
    <p:sldId id="286" r:id="rId26"/>
    <p:sldId id="278" r:id="rId27"/>
    <p:sldId id="276" r:id="rId28"/>
    <p:sldId id="269" r:id="rId29"/>
    <p:sldId id="280" r:id="rId30"/>
    <p:sldId id="271" r:id="rId31"/>
  </p:sldIdLst>
  <p:sldSz cx="10477500" cy="734536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00CC99"/>
    <a:srgbClr val="CCECFF"/>
    <a:srgbClr val="FF66FF"/>
    <a:srgbClr val="6699FF"/>
    <a:srgbClr val="CC99FF"/>
    <a:srgbClr val="9900CC"/>
    <a:srgbClr val="99CCFF"/>
    <a:srgbClr val="FFFF66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5" autoAdjust="0"/>
    <p:restoredTop sz="94660"/>
  </p:normalViewPr>
  <p:slideViewPr>
    <p:cSldViewPr snapToGrid="0">
      <p:cViewPr varScale="1">
        <p:scale>
          <a:sx n="67" d="100"/>
          <a:sy n="67" d="100"/>
        </p:scale>
        <p:origin x="94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5813" y="1202123"/>
            <a:ext cx="8905875" cy="2557275"/>
          </a:xfrm>
        </p:spPr>
        <p:txBody>
          <a:bodyPr anchor="b"/>
          <a:lstStyle>
            <a:lvl1pPr algn="ctr">
              <a:defRPr sz="6427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09688" y="3858016"/>
            <a:ext cx="7858125" cy="1773429"/>
          </a:xfrm>
        </p:spPr>
        <p:txBody>
          <a:bodyPr/>
          <a:lstStyle>
            <a:lvl1pPr marL="0" indent="0" algn="ctr">
              <a:buNone/>
              <a:defRPr sz="2571"/>
            </a:lvl1pPr>
            <a:lvl2pPr marL="489707" indent="0" algn="ctr">
              <a:buNone/>
              <a:defRPr sz="2142"/>
            </a:lvl2pPr>
            <a:lvl3pPr marL="979414" indent="0" algn="ctr">
              <a:buNone/>
              <a:defRPr sz="1928"/>
            </a:lvl3pPr>
            <a:lvl4pPr marL="1469121" indent="0" algn="ctr">
              <a:buNone/>
              <a:defRPr sz="1714"/>
            </a:lvl4pPr>
            <a:lvl5pPr marL="1958828" indent="0" algn="ctr">
              <a:buNone/>
              <a:defRPr sz="1714"/>
            </a:lvl5pPr>
            <a:lvl6pPr marL="2448535" indent="0" algn="ctr">
              <a:buNone/>
              <a:defRPr sz="1714"/>
            </a:lvl6pPr>
            <a:lvl7pPr marL="2938242" indent="0" algn="ctr">
              <a:buNone/>
              <a:defRPr sz="1714"/>
            </a:lvl7pPr>
            <a:lvl8pPr marL="3427948" indent="0" algn="ctr">
              <a:buNone/>
              <a:defRPr sz="1714"/>
            </a:lvl8pPr>
            <a:lvl9pPr marL="3917655" indent="0" algn="ctr">
              <a:buNone/>
              <a:defRPr sz="1714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BA6BA-61E0-4A6F-85E3-4D45D7D25E1F}" type="datetimeFigureOut">
              <a:rPr lang="uk-UA" smtClean="0"/>
              <a:t>18.03.2017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F3040-55C8-43A6-90DF-909AA5E7D4F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49464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BA6BA-61E0-4A6F-85E3-4D45D7D25E1F}" type="datetimeFigureOut">
              <a:rPr lang="uk-UA" smtClean="0"/>
              <a:t>18.03.2017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F3040-55C8-43A6-90DF-909AA5E7D4F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835171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872" y="1831242"/>
            <a:ext cx="9036844" cy="3055466"/>
          </a:xfrm>
        </p:spPr>
        <p:txBody>
          <a:bodyPr anchor="b"/>
          <a:lstStyle>
            <a:lvl1pPr>
              <a:defRPr sz="6427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4872" y="4915614"/>
            <a:ext cx="9036844" cy="1606798"/>
          </a:xfrm>
        </p:spPr>
        <p:txBody>
          <a:bodyPr/>
          <a:lstStyle>
            <a:lvl1pPr marL="0" indent="0">
              <a:buNone/>
              <a:defRPr sz="2571">
                <a:solidFill>
                  <a:schemeClr val="tx1"/>
                </a:solidFill>
              </a:defRPr>
            </a:lvl1pPr>
            <a:lvl2pPr marL="489707" indent="0">
              <a:buNone/>
              <a:defRPr sz="2142">
                <a:solidFill>
                  <a:schemeClr val="tx1">
                    <a:tint val="75000"/>
                  </a:schemeClr>
                </a:solidFill>
              </a:defRPr>
            </a:lvl2pPr>
            <a:lvl3pPr marL="979414" indent="0">
              <a:buNone/>
              <a:defRPr sz="1928">
                <a:solidFill>
                  <a:schemeClr val="tx1">
                    <a:tint val="75000"/>
                  </a:schemeClr>
                </a:solidFill>
              </a:defRPr>
            </a:lvl3pPr>
            <a:lvl4pPr marL="1469121" indent="0">
              <a:buNone/>
              <a:defRPr sz="1714">
                <a:solidFill>
                  <a:schemeClr val="tx1">
                    <a:tint val="75000"/>
                  </a:schemeClr>
                </a:solidFill>
              </a:defRPr>
            </a:lvl4pPr>
            <a:lvl5pPr marL="1958828" indent="0">
              <a:buNone/>
              <a:defRPr sz="1714">
                <a:solidFill>
                  <a:schemeClr val="tx1">
                    <a:tint val="75000"/>
                  </a:schemeClr>
                </a:solidFill>
              </a:defRPr>
            </a:lvl5pPr>
            <a:lvl6pPr marL="2448535" indent="0">
              <a:buNone/>
              <a:defRPr sz="1714">
                <a:solidFill>
                  <a:schemeClr val="tx1">
                    <a:tint val="75000"/>
                  </a:schemeClr>
                </a:solidFill>
              </a:defRPr>
            </a:lvl6pPr>
            <a:lvl7pPr marL="2938242" indent="0">
              <a:buNone/>
              <a:defRPr sz="1714">
                <a:solidFill>
                  <a:schemeClr val="tx1">
                    <a:tint val="75000"/>
                  </a:schemeClr>
                </a:solidFill>
              </a:defRPr>
            </a:lvl7pPr>
            <a:lvl8pPr marL="3427948" indent="0">
              <a:buNone/>
              <a:defRPr sz="1714">
                <a:solidFill>
                  <a:schemeClr val="tx1">
                    <a:tint val="75000"/>
                  </a:schemeClr>
                </a:solidFill>
              </a:defRPr>
            </a:lvl8pPr>
            <a:lvl9pPr marL="3917655" indent="0">
              <a:buNone/>
              <a:defRPr sz="171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BA6BA-61E0-4A6F-85E3-4D45D7D25E1F}" type="datetimeFigureOut">
              <a:rPr lang="uk-UA" smtClean="0"/>
              <a:t>18.03.2017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F3040-55C8-43A6-90DF-909AA5E7D4F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87634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20328" y="1955363"/>
            <a:ext cx="4452938" cy="466056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04234" y="1955363"/>
            <a:ext cx="4452938" cy="466056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BA6BA-61E0-4A6F-85E3-4D45D7D25E1F}" type="datetimeFigureOut">
              <a:rPr lang="uk-UA" smtClean="0"/>
              <a:t>18.03.2017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F3040-55C8-43A6-90DF-909AA5E7D4F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419390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1693" y="391074"/>
            <a:ext cx="9036844" cy="141976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1694" y="1800635"/>
            <a:ext cx="4432473" cy="882463"/>
          </a:xfrm>
        </p:spPr>
        <p:txBody>
          <a:bodyPr anchor="b"/>
          <a:lstStyle>
            <a:lvl1pPr marL="0" indent="0">
              <a:buNone/>
              <a:defRPr sz="2571" b="1"/>
            </a:lvl1pPr>
            <a:lvl2pPr marL="489707" indent="0">
              <a:buNone/>
              <a:defRPr sz="2142" b="1"/>
            </a:lvl2pPr>
            <a:lvl3pPr marL="979414" indent="0">
              <a:buNone/>
              <a:defRPr sz="1928" b="1"/>
            </a:lvl3pPr>
            <a:lvl4pPr marL="1469121" indent="0">
              <a:buNone/>
              <a:defRPr sz="1714" b="1"/>
            </a:lvl4pPr>
            <a:lvl5pPr marL="1958828" indent="0">
              <a:buNone/>
              <a:defRPr sz="1714" b="1"/>
            </a:lvl5pPr>
            <a:lvl6pPr marL="2448535" indent="0">
              <a:buNone/>
              <a:defRPr sz="1714" b="1"/>
            </a:lvl6pPr>
            <a:lvl7pPr marL="2938242" indent="0">
              <a:buNone/>
              <a:defRPr sz="1714" b="1"/>
            </a:lvl7pPr>
            <a:lvl8pPr marL="3427948" indent="0">
              <a:buNone/>
              <a:defRPr sz="1714" b="1"/>
            </a:lvl8pPr>
            <a:lvl9pPr marL="3917655" indent="0">
              <a:buNone/>
              <a:defRPr sz="1714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21694" y="2683098"/>
            <a:ext cx="4432473" cy="394643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304235" y="1800635"/>
            <a:ext cx="4454302" cy="882463"/>
          </a:xfrm>
        </p:spPr>
        <p:txBody>
          <a:bodyPr anchor="b"/>
          <a:lstStyle>
            <a:lvl1pPr marL="0" indent="0">
              <a:buNone/>
              <a:defRPr sz="2571" b="1"/>
            </a:lvl1pPr>
            <a:lvl2pPr marL="489707" indent="0">
              <a:buNone/>
              <a:defRPr sz="2142" b="1"/>
            </a:lvl2pPr>
            <a:lvl3pPr marL="979414" indent="0">
              <a:buNone/>
              <a:defRPr sz="1928" b="1"/>
            </a:lvl3pPr>
            <a:lvl4pPr marL="1469121" indent="0">
              <a:buNone/>
              <a:defRPr sz="1714" b="1"/>
            </a:lvl4pPr>
            <a:lvl5pPr marL="1958828" indent="0">
              <a:buNone/>
              <a:defRPr sz="1714" b="1"/>
            </a:lvl5pPr>
            <a:lvl6pPr marL="2448535" indent="0">
              <a:buNone/>
              <a:defRPr sz="1714" b="1"/>
            </a:lvl6pPr>
            <a:lvl7pPr marL="2938242" indent="0">
              <a:buNone/>
              <a:defRPr sz="1714" b="1"/>
            </a:lvl7pPr>
            <a:lvl8pPr marL="3427948" indent="0">
              <a:buNone/>
              <a:defRPr sz="1714" b="1"/>
            </a:lvl8pPr>
            <a:lvl9pPr marL="3917655" indent="0">
              <a:buNone/>
              <a:defRPr sz="1714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04235" y="2683098"/>
            <a:ext cx="4454302" cy="394643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BA6BA-61E0-4A6F-85E3-4D45D7D25E1F}" type="datetimeFigureOut">
              <a:rPr lang="uk-UA" smtClean="0"/>
              <a:t>18.03.2017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F3040-55C8-43A6-90DF-909AA5E7D4F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13302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BA6BA-61E0-4A6F-85E3-4D45D7D25E1F}" type="datetimeFigureOut">
              <a:rPr lang="uk-UA" smtClean="0"/>
              <a:t>18.03.2017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F3040-55C8-43A6-90DF-909AA5E7D4F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226445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BA6BA-61E0-4A6F-85E3-4D45D7D25E1F}" type="datetimeFigureOut">
              <a:rPr lang="uk-UA" smtClean="0"/>
              <a:t>18.03.2017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F3040-55C8-43A6-90DF-909AA5E7D4F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576175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1693" y="489691"/>
            <a:ext cx="3379266" cy="1713918"/>
          </a:xfrm>
        </p:spPr>
        <p:txBody>
          <a:bodyPr anchor="b"/>
          <a:lstStyle>
            <a:lvl1pPr>
              <a:defRPr sz="342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54302" y="1057598"/>
            <a:ext cx="5304234" cy="5219969"/>
          </a:xfrm>
        </p:spPr>
        <p:txBody>
          <a:bodyPr/>
          <a:lstStyle>
            <a:lvl1pPr>
              <a:defRPr sz="3428"/>
            </a:lvl1pPr>
            <a:lvl2pPr>
              <a:defRPr sz="2999"/>
            </a:lvl2pPr>
            <a:lvl3pPr>
              <a:defRPr sz="2571"/>
            </a:lvl3pPr>
            <a:lvl4pPr>
              <a:defRPr sz="2142"/>
            </a:lvl4pPr>
            <a:lvl5pPr>
              <a:defRPr sz="2142"/>
            </a:lvl5pPr>
            <a:lvl6pPr>
              <a:defRPr sz="2142"/>
            </a:lvl6pPr>
            <a:lvl7pPr>
              <a:defRPr sz="2142"/>
            </a:lvl7pPr>
            <a:lvl8pPr>
              <a:defRPr sz="2142"/>
            </a:lvl8pPr>
            <a:lvl9pPr>
              <a:defRPr sz="2142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1693" y="2203609"/>
            <a:ext cx="3379266" cy="4082458"/>
          </a:xfrm>
        </p:spPr>
        <p:txBody>
          <a:bodyPr/>
          <a:lstStyle>
            <a:lvl1pPr marL="0" indent="0">
              <a:buNone/>
              <a:defRPr sz="1714"/>
            </a:lvl1pPr>
            <a:lvl2pPr marL="489707" indent="0">
              <a:buNone/>
              <a:defRPr sz="1500"/>
            </a:lvl2pPr>
            <a:lvl3pPr marL="979414" indent="0">
              <a:buNone/>
              <a:defRPr sz="1285"/>
            </a:lvl3pPr>
            <a:lvl4pPr marL="1469121" indent="0">
              <a:buNone/>
              <a:defRPr sz="1071"/>
            </a:lvl4pPr>
            <a:lvl5pPr marL="1958828" indent="0">
              <a:buNone/>
              <a:defRPr sz="1071"/>
            </a:lvl5pPr>
            <a:lvl6pPr marL="2448535" indent="0">
              <a:buNone/>
              <a:defRPr sz="1071"/>
            </a:lvl6pPr>
            <a:lvl7pPr marL="2938242" indent="0">
              <a:buNone/>
              <a:defRPr sz="1071"/>
            </a:lvl7pPr>
            <a:lvl8pPr marL="3427948" indent="0">
              <a:buNone/>
              <a:defRPr sz="1071"/>
            </a:lvl8pPr>
            <a:lvl9pPr marL="3917655" indent="0">
              <a:buNone/>
              <a:defRPr sz="107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BA6BA-61E0-4A6F-85E3-4D45D7D25E1F}" type="datetimeFigureOut">
              <a:rPr lang="uk-UA" smtClean="0"/>
              <a:t>18.03.2017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F3040-55C8-43A6-90DF-909AA5E7D4F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61631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1693" y="489691"/>
            <a:ext cx="3379266" cy="1713918"/>
          </a:xfrm>
        </p:spPr>
        <p:txBody>
          <a:bodyPr anchor="b"/>
          <a:lstStyle>
            <a:lvl1pPr>
              <a:defRPr sz="342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54302" y="1057598"/>
            <a:ext cx="5304234" cy="5219969"/>
          </a:xfrm>
        </p:spPr>
        <p:txBody>
          <a:bodyPr anchor="t"/>
          <a:lstStyle>
            <a:lvl1pPr marL="0" indent="0">
              <a:buNone/>
              <a:defRPr sz="3428"/>
            </a:lvl1pPr>
            <a:lvl2pPr marL="489707" indent="0">
              <a:buNone/>
              <a:defRPr sz="2999"/>
            </a:lvl2pPr>
            <a:lvl3pPr marL="979414" indent="0">
              <a:buNone/>
              <a:defRPr sz="2571"/>
            </a:lvl3pPr>
            <a:lvl4pPr marL="1469121" indent="0">
              <a:buNone/>
              <a:defRPr sz="2142"/>
            </a:lvl4pPr>
            <a:lvl5pPr marL="1958828" indent="0">
              <a:buNone/>
              <a:defRPr sz="2142"/>
            </a:lvl5pPr>
            <a:lvl6pPr marL="2448535" indent="0">
              <a:buNone/>
              <a:defRPr sz="2142"/>
            </a:lvl6pPr>
            <a:lvl7pPr marL="2938242" indent="0">
              <a:buNone/>
              <a:defRPr sz="2142"/>
            </a:lvl7pPr>
            <a:lvl8pPr marL="3427948" indent="0">
              <a:buNone/>
              <a:defRPr sz="2142"/>
            </a:lvl8pPr>
            <a:lvl9pPr marL="3917655" indent="0">
              <a:buNone/>
              <a:defRPr sz="2142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1693" y="2203609"/>
            <a:ext cx="3379266" cy="4082458"/>
          </a:xfrm>
        </p:spPr>
        <p:txBody>
          <a:bodyPr/>
          <a:lstStyle>
            <a:lvl1pPr marL="0" indent="0">
              <a:buNone/>
              <a:defRPr sz="1714"/>
            </a:lvl1pPr>
            <a:lvl2pPr marL="489707" indent="0">
              <a:buNone/>
              <a:defRPr sz="1500"/>
            </a:lvl2pPr>
            <a:lvl3pPr marL="979414" indent="0">
              <a:buNone/>
              <a:defRPr sz="1285"/>
            </a:lvl3pPr>
            <a:lvl4pPr marL="1469121" indent="0">
              <a:buNone/>
              <a:defRPr sz="1071"/>
            </a:lvl4pPr>
            <a:lvl5pPr marL="1958828" indent="0">
              <a:buNone/>
              <a:defRPr sz="1071"/>
            </a:lvl5pPr>
            <a:lvl6pPr marL="2448535" indent="0">
              <a:buNone/>
              <a:defRPr sz="1071"/>
            </a:lvl6pPr>
            <a:lvl7pPr marL="2938242" indent="0">
              <a:buNone/>
              <a:defRPr sz="1071"/>
            </a:lvl7pPr>
            <a:lvl8pPr marL="3427948" indent="0">
              <a:buNone/>
              <a:defRPr sz="1071"/>
            </a:lvl8pPr>
            <a:lvl9pPr marL="3917655" indent="0">
              <a:buNone/>
              <a:defRPr sz="107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BA6BA-61E0-4A6F-85E3-4D45D7D25E1F}" type="datetimeFigureOut">
              <a:rPr lang="uk-UA" smtClean="0"/>
              <a:t>18.03.2017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F3040-55C8-43A6-90DF-909AA5E7D4F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7759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BA6BA-61E0-4A6F-85E3-4D45D7D25E1F}" type="datetimeFigureOut">
              <a:rPr lang="uk-UA" smtClean="0"/>
              <a:t>18.03.2017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F3040-55C8-43A6-90DF-909AA5E7D4F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89743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97961" y="391072"/>
            <a:ext cx="2259211" cy="6224856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20329" y="391072"/>
            <a:ext cx="6646664" cy="6224856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BA6BA-61E0-4A6F-85E3-4D45D7D25E1F}" type="datetimeFigureOut">
              <a:rPr lang="uk-UA" smtClean="0"/>
              <a:t>18.03.2017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F3040-55C8-43A6-90DF-909AA5E7D4F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345422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813" y="2281824"/>
            <a:ext cx="8905875" cy="157449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71625" y="4162373"/>
            <a:ext cx="7334250" cy="187714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9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94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691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588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485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382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279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176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87579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68969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650" y="4720076"/>
            <a:ext cx="8905875" cy="1458871"/>
          </a:xfrm>
        </p:spPr>
        <p:txBody>
          <a:bodyPr anchor="t"/>
          <a:lstStyle>
            <a:lvl1pPr algn="l">
              <a:defRPr sz="4284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7650" y="3113279"/>
            <a:ext cx="8905875" cy="1606798"/>
          </a:xfrm>
        </p:spPr>
        <p:txBody>
          <a:bodyPr anchor="b"/>
          <a:lstStyle>
            <a:lvl1pPr marL="0" indent="0">
              <a:buNone/>
              <a:defRPr sz="2142">
                <a:solidFill>
                  <a:schemeClr val="tx1">
                    <a:tint val="75000"/>
                  </a:schemeClr>
                </a:solidFill>
              </a:defRPr>
            </a:lvl1pPr>
            <a:lvl2pPr marL="489707" indent="0">
              <a:buNone/>
              <a:defRPr sz="1928">
                <a:solidFill>
                  <a:schemeClr val="tx1">
                    <a:tint val="75000"/>
                  </a:schemeClr>
                </a:solidFill>
              </a:defRPr>
            </a:lvl2pPr>
            <a:lvl3pPr marL="979414" indent="0">
              <a:buNone/>
              <a:defRPr sz="1714">
                <a:solidFill>
                  <a:schemeClr val="tx1">
                    <a:tint val="75000"/>
                  </a:schemeClr>
                </a:solidFill>
              </a:defRPr>
            </a:lvl3pPr>
            <a:lvl4pPr marL="146912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5882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485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3824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279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176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39487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23875" y="1713919"/>
            <a:ext cx="4627563" cy="4847600"/>
          </a:xfrm>
        </p:spPr>
        <p:txBody>
          <a:bodyPr/>
          <a:lstStyle>
            <a:lvl1pPr>
              <a:defRPr sz="2999"/>
            </a:lvl1pPr>
            <a:lvl2pPr>
              <a:defRPr sz="2571"/>
            </a:lvl2pPr>
            <a:lvl3pPr>
              <a:defRPr sz="2142"/>
            </a:lvl3pPr>
            <a:lvl4pPr>
              <a:defRPr sz="1928"/>
            </a:lvl4pPr>
            <a:lvl5pPr>
              <a:defRPr sz="1928"/>
            </a:lvl5pPr>
            <a:lvl6pPr>
              <a:defRPr sz="1928"/>
            </a:lvl6pPr>
            <a:lvl7pPr>
              <a:defRPr sz="1928"/>
            </a:lvl7pPr>
            <a:lvl8pPr>
              <a:defRPr sz="1928"/>
            </a:lvl8pPr>
            <a:lvl9pPr>
              <a:defRPr sz="1928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26062" y="1713919"/>
            <a:ext cx="4627563" cy="4847600"/>
          </a:xfrm>
        </p:spPr>
        <p:txBody>
          <a:bodyPr/>
          <a:lstStyle>
            <a:lvl1pPr>
              <a:defRPr sz="2999"/>
            </a:lvl1pPr>
            <a:lvl2pPr>
              <a:defRPr sz="2571"/>
            </a:lvl2pPr>
            <a:lvl3pPr>
              <a:defRPr sz="2142"/>
            </a:lvl3pPr>
            <a:lvl4pPr>
              <a:defRPr sz="1928"/>
            </a:lvl4pPr>
            <a:lvl5pPr>
              <a:defRPr sz="1928"/>
            </a:lvl5pPr>
            <a:lvl6pPr>
              <a:defRPr sz="1928"/>
            </a:lvl6pPr>
            <a:lvl7pPr>
              <a:defRPr sz="1928"/>
            </a:lvl7pPr>
            <a:lvl8pPr>
              <a:defRPr sz="1928"/>
            </a:lvl8pPr>
            <a:lvl9pPr>
              <a:defRPr sz="1928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010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23875" y="1644205"/>
            <a:ext cx="4629382" cy="685227"/>
          </a:xfrm>
        </p:spPr>
        <p:txBody>
          <a:bodyPr anchor="b"/>
          <a:lstStyle>
            <a:lvl1pPr marL="0" indent="0">
              <a:buNone/>
              <a:defRPr sz="2571" b="1"/>
            </a:lvl1pPr>
            <a:lvl2pPr marL="489707" indent="0">
              <a:buNone/>
              <a:defRPr sz="2142" b="1"/>
            </a:lvl2pPr>
            <a:lvl3pPr marL="979414" indent="0">
              <a:buNone/>
              <a:defRPr sz="1928" b="1"/>
            </a:lvl3pPr>
            <a:lvl4pPr marL="1469121" indent="0">
              <a:buNone/>
              <a:defRPr sz="1714" b="1"/>
            </a:lvl4pPr>
            <a:lvl5pPr marL="1958828" indent="0">
              <a:buNone/>
              <a:defRPr sz="1714" b="1"/>
            </a:lvl5pPr>
            <a:lvl6pPr marL="2448535" indent="0">
              <a:buNone/>
              <a:defRPr sz="1714" b="1"/>
            </a:lvl6pPr>
            <a:lvl7pPr marL="2938242" indent="0">
              <a:buNone/>
              <a:defRPr sz="1714" b="1"/>
            </a:lvl7pPr>
            <a:lvl8pPr marL="3427948" indent="0">
              <a:buNone/>
              <a:defRPr sz="1714" b="1"/>
            </a:lvl8pPr>
            <a:lvl9pPr marL="3917655" indent="0">
              <a:buNone/>
              <a:defRPr sz="1714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3875" y="2329432"/>
            <a:ext cx="4629382" cy="4232086"/>
          </a:xfrm>
        </p:spPr>
        <p:txBody>
          <a:bodyPr/>
          <a:lstStyle>
            <a:lvl1pPr>
              <a:defRPr sz="2571"/>
            </a:lvl1pPr>
            <a:lvl2pPr>
              <a:defRPr sz="2142"/>
            </a:lvl2pPr>
            <a:lvl3pPr>
              <a:defRPr sz="1928"/>
            </a:lvl3pPr>
            <a:lvl4pPr>
              <a:defRPr sz="1714"/>
            </a:lvl4pPr>
            <a:lvl5pPr>
              <a:defRPr sz="1714"/>
            </a:lvl5pPr>
            <a:lvl6pPr>
              <a:defRPr sz="1714"/>
            </a:lvl6pPr>
            <a:lvl7pPr>
              <a:defRPr sz="1714"/>
            </a:lvl7pPr>
            <a:lvl8pPr>
              <a:defRPr sz="1714"/>
            </a:lvl8pPr>
            <a:lvl9pPr>
              <a:defRPr sz="1714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322425" y="1644205"/>
            <a:ext cx="4631201" cy="685227"/>
          </a:xfrm>
        </p:spPr>
        <p:txBody>
          <a:bodyPr anchor="b"/>
          <a:lstStyle>
            <a:lvl1pPr marL="0" indent="0">
              <a:buNone/>
              <a:defRPr sz="2571" b="1"/>
            </a:lvl1pPr>
            <a:lvl2pPr marL="489707" indent="0">
              <a:buNone/>
              <a:defRPr sz="2142" b="1"/>
            </a:lvl2pPr>
            <a:lvl3pPr marL="979414" indent="0">
              <a:buNone/>
              <a:defRPr sz="1928" b="1"/>
            </a:lvl3pPr>
            <a:lvl4pPr marL="1469121" indent="0">
              <a:buNone/>
              <a:defRPr sz="1714" b="1"/>
            </a:lvl4pPr>
            <a:lvl5pPr marL="1958828" indent="0">
              <a:buNone/>
              <a:defRPr sz="1714" b="1"/>
            </a:lvl5pPr>
            <a:lvl6pPr marL="2448535" indent="0">
              <a:buNone/>
              <a:defRPr sz="1714" b="1"/>
            </a:lvl6pPr>
            <a:lvl7pPr marL="2938242" indent="0">
              <a:buNone/>
              <a:defRPr sz="1714" b="1"/>
            </a:lvl7pPr>
            <a:lvl8pPr marL="3427948" indent="0">
              <a:buNone/>
              <a:defRPr sz="1714" b="1"/>
            </a:lvl8pPr>
            <a:lvl9pPr marL="3917655" indent="0">
              <a:buNone/>
              <a:defRPr sz="1714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322425" y="2329432"/>
            <a:ext cx="4631201" cy="4232086"/>
          </a:xfrm>
        </p:spPr>
        <p:txBody>
          <a:bodyPr/>
          <a:lstStyle>
            <a:lvl1pPr>
              <a:defRPr sz="2571"/>
            </a:lvl1pPr>
            <a:lvl2pPr>
              <a:defRPr sz="2142"/>
            </a:lvl2pPr>
            <a:lvl3pPr>
              <a:defRPr sz="1928"/>
            </a:lvl3pPr>
            <a:lvl4pPr>
              <a:defRPr sz="1714"/>
            </a:lvl4pPr>
            <a:lvl5pPr>
              <a:defRPr sz="1714"/>
            </a:lvl5pPr>
            <a:lvl6pPr>
              <a:defRPr sz="1714"/>
            </a:lvl6pPr>
            <a:lvl7pPr>
              <a:defRPr sz="1714"/>
            </a:lvl7pPr>
            <a:lvl8pPr>
              <a:defRPr sz="1714"/>
            </a:lvl8pPr>
            <a:lvl9pPr>
              <a:defRPr sz="1714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8458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67534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5352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3876" y="292454"/>
            <a:ext cx="3447025" cy="1244631"/>
          </a:xfrm>
        </p:spPr>
        <p:txBody>
          <a:bodyPr anchor="b"/>
          <a:lstStyle>
            <a:lvl1pPr algn="l">
              <a:defRPr sz="2142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96411" y="292455"/>
            <a:ext cx="5857214" cy="6269064"/>
          </a:xfrm>
        </p:spPr>
        <p:txBody>
          <a:bodyPr/>
          <a:lstStyle>
            <a:lvl1pPr>
              <a:defRPr sz="3428"/>
            </a:lvl1pPr>
            <a:lvl2pPr>
              <a:defRPr sz="2999"/>
            </a:lvl2pPr>
            <a:lvl3pPr>
              <a:defRPr sz="2571"/>
            </a:lvl3pPr>
            <a:lvl4pPr>
              <a:defRPr sz="2142"/>
            </a:lvl4pPr>
            <a:lvl5pPr>
              <a:defRPr sz="2142"/>
            </a:lvl5pPr>
            <a:lvl6pPr>
              <a:defRPr sz="2142"/>
            </a:lvl6pPr>
            <a:lvl7pPr>
              <a:defRPr sz="2142"/>
            </a:lvl7pPr>
            <a:lvl8pPr>
              <a:defRPr sz="2142"/>
            </a:lvl8pPr>
            <a:lvl9pPr>
              <a:defRPr sz="2142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23876" y="1537086"/>
            <a:ext cx="3447025" cy="5024433"/>
          </a:xfrm>
        </p:spPr>
        <p:txBody>
          <a:bodyPr/>
          <a:lstStyle>
            <a:lvl1pPr marL="0" indent="0">
              <a:buNone/>
              <a:defRPr sz="1500"/>
            </a:lvl1pPr>
            <a:lvl2pPr marL="489707" indent="0">
              <a:buNone/>
              <a:defRPr sz="1285"/>
            </a:lvl2pPr>
            <a:lvl3pPr marL="979414" indent="0">
              <a:buNone/>
              <a:defRPr sz="1071"/>
            </a:lvl3pPr>
            <a:lvl4pPr marL="1469121" indent="0">
              <a:buNone/>
              <a:defRPr sz="964"/>
            </a:lvl4pPr>
            <a:lvl5pPr marL="1958828" indent="0">
              <a:buNone/>
              <a:defRPr sz="964"/>
            </a:lvl5pPr>
            <a:lvl6pPr marL="2448535" indent="0">
              <a:buNone/>
              <a:defRPr sz="964"/>
            </a:lvl6pPr>
            <a:lvl7pPr marL="2938242" indent="0">
              <a:buNone/>
              <a:defRPr sz="964"/>
            </a:lvl7pPr>
            <a:lvl8pPr marL="3427948" indent="0">
              <a:buNone/>
              <a:defRPr sz="964"/>
            </a:lvl8pPr>
            <a:lvl9pPr marL="3917655" indent="0">
              <a:buNone/>
              <a:defRPr sz="964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0769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3663" y="5141754"/>
            <a:ext cx="6286500" cy="607013"/>
          </a:xfrm>
        </p:spPr>
        <p:txBody>
          <a:bodyPr anchor="b"/>
          <a:lstStyle>
            <a:lvl1pPr algn="l">
              <a:defRPr sz="2142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053663" y="656322"/>
            <a:ext cx="6286500" cy="4407218"/>
          </a:xfrm>
        </p:spPr>
        <p:txBody>
          <a:bodyPr/>
          <a:lstStyle>
            <a:lvl1pPr marL="0" indent="0">
              <a:buNone/>
              <a:defRPr sz="3428"/>
            </a:lvl1pPr>
            <a:lvl2pPr marL="489707" indent="0">
              <a:buNone/>
              <a:defRPr sz="2999"/>
            </a:lvl2pPr>
            <a:lvl3pPr marL="979414" indent="0">
              <a:buNone/>
              <a:defRPr sz="2571"/>
            </a:lvl3pPr>
            <a:lvl4pPr marL="1469121" indent="0">
              <a:buNone/>
              <a:defRPr sz="2142"/>
            </a:lvl4pPr>
            <a:lvl5pPr marL="1958828" indent="0">
              <a:buNone/>
              <a:defRPr sz="2142"/>
            </a:lvl5pPr>
            <a:lvl6pPr marL="2448535" indent="0">
              <a:buNone/>
              <a:defRPr sz="2142"/>
            </a:lvl6pPr>
            <a:lvl7pPr marL="2938242" indent="0">
              <a:buNone/>
              <a:defRPr sz="2142"/>
            </a:lvl7pPr>
            <a:lvl8pPr marL="3427948" indent="0">
              <a:buNone/>
              <a:defRPr sz="2142"/>
            </a:lvl8pPr>
            <a:lvl9pPr marL="3917655" indent="0">
              <a:buNone/>
              <a:defRPr sz="2142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53663" y="5748767"/>
            <a:ext cx="6286500" cy="862059"/>
          </a:xfrm>
        </p:spPr>
        <p:txBody>
          <a:bodyPr/>
          <a:lstStyle>
            <a:lvl1pPr marL="0" indent="0">
              <a:buNone/>
              <a:defRPr sz="1500"/>
            </a:lvl1pPr>
            <a:lvl2pPr marL="489707" indent="0">
              <a:buNone/>
              <a:defRPr sz="1285"/>
            </a:lvl2pPr>
            <a:lvl3pPr marL="979414" indent="0">
              <a:buNone/>
              <a:defRPr sz="1071"/>
            </a:lvl3pPr>
            <a:lvl4pPr marL="1469121" indent="0">
              <a:buNone/>
              <a:defRPr sz="964"/>
            </a:lvl4pPr>
            <a:lvl5pPr marL="1958828" indent="0">
              <a:buNone/>
              <a:defRPr sz="964"/>
            </a:lvl5pPr>
            <a:lvl6pPr marL="2448535" indent="0">
              <a:buNone/>
              <a:defRPr sz="964"/>
            </a:lvl6pPr>
            <a:lvl7pPr marL="2938242" indent="0">
              <a:buNone/>
              <a:defRPr sz="964"/>
            </a:lvl7pPr>
            <a:lvl8pPr marL="3427948" indent="0">
              <a:buNone/>
              <a:defRPr sz="964"/>
            </a:lvl8pPr>
            <a:lvl9pPr marL="3917655" indent="0">
              <a:buNone/>
              <a:defRPr sz="964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9034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86363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596187" y="294156"/>
            <a:ext cx="2357438" cy="62673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23875" y="294156"/>
            <a:ext cx="6897688" cy="62673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463542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813" y="2281824"/>
            <a:ext cx="8905875" cy="157449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71625" y="4162373"/>
            <a:ext cx="7334250" cy="187714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9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94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691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588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485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382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279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176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18513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157172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650" y="4720076"/>
            <a:ext cx="8905875" cy="1458871"/>
          </a:xfrm>
        </p:spPr>
        <p:txBody>
          <a:bodyPr anchor="t"/>
          <a:lstStyle>
            <a:lvl1pPr algn="l">
              <a:defRPr sz="4284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7650" y="3113279"/>
            <a:ext cx="8905875" cy="1606798"/>
          </a:xfrm>
        </p:spPr>
        <p:txBody>
          <a:bodyPr anchor="b"/>
          <a:lstStyle>
            <a:lvl1pPr marL="0" indent="0">
              <a:buNone/>
              <a:defRPr sz="2142">
                <a:solidFill>
                  <a:schemeClr val="tx1">
                    <a:tint val="75000"/>
                  </a:schemeClr>
                </a:solidFill>
              </a:defRPr>
            </a:lvl1pPr>
            <a:lvl2pPr marL="489707" indent="0">
              <a:buNone/>
              <a:defRPr sz="1928">
                <a:solidFill>
                  <a:schemeClr val="tx1">
                    <a:tint val="75000"/>
                  </a:schemeClr>
                </a:solidFill>
              </a:defRPr>
            </a:lvl2pPr>
            <a:lvl3pPr marL="979414" indent="0">
              <a:buNone/>
              <a:defRPr sz="1714">
                <a:solidFill>
                  <a:schemeClr val="tx1">
                    <a:tint val="75000"/>
                  </a:schemeClr>
                </a:solidFill>
              </a:defRPr>
            </a:lvl3pPr>
            <a:lvl4pPr marL="146912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5882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485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3824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279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176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53941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23875" y="1713919"/>
            <a:ext cx="4627563" cy="4847600"/>
          </a:xfrm>
        </p:spPr>
        <p:txBody>
          <a:bodyPr/>
          <a:lstStyle>
            <a:lvl1pPr>
              <a:defRPr sz="2999"/>
            </a:lvl1pPr>
            <a:lvl2pPr>
              <a:defRPr sz="2571"/>
            </a:lvl2pPr>
            <a:lvl3pPr>
              <a:defRPr sz="2142"/>
            </a:lvl3pPr>
            <a:lvl4pPr>
              <a:defRPr sz="1928"/>
            </a:lvl4pPr>
            <a:lvl5pPr>
              <a:defRPr sz="1928"/>
            </a:lvl5pPr>
            <a:lvl6pPr>
              <a:defRPr sz="1928"/>
            </a:lvl6pPr>
            <a:lvl7pPr>
              <a:defRPr sz="1928"/>
            </a:lvl7pPr>
            <a:lvl8pPr>
              <a:defRPr sz="1928"/>
            </a:lvl8pPr>
            <a:lvl9pPr>
              <a:defRPr sz="1928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26062" y="1713919"/>
            <a:ext cx="4627563" cy="4847600"/>
          </a:xfrm>
        </p:spPr>
        <p:txBody>
          <a:bodyPr/>
          <a:lstStyle>
            <a:lvl1pPr>
              <a:defRPr sz="2999"/>
            </a:lvl1pPr>
            <a:lvl2pPr>
              <a:defRPr sz="2571"/>
            </a:lvl2pPr>
            <a:lvl3pPr>
              <a:defRPr sz="2142"/>
            </a:lvl3pPr>
            <a:lvl4pPr>
              <a:defRPr sz="1928"/>
            </a:lvl4pPr>
            <a:lvl5pPr>
              <a:defRPr sz="1928"/>
            </a:lvl5pPr>
            <a:lvl6pPr>
              <a:defRPr sz="1928"/>
            </a:lvl6pPr>
            <a:lvl7pPr>
              <a:defRPr sz="1928"/>
            </a:lvl7pPr>
            <a:lvl8pPr>
              <a:defRPr sz="1928"/>
            </a:lvl8pPr>
            <a:lvl9pPr>
              <a:defRPr sz="1928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29478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23875" y="1644205"/>
            <a:ext cx="4629382" cy="685227"/>
          </a:xfrm>
        </p:spPr>
        <p:txBody>
          <a:bodyPr anchor="b"/>
          <a:lstStyle>
            <a:lvl1pPr marL="0" indent="0">
              <a:buNone/>
              <a:defRPr sz="2571" b="1"/>
            </a:lvl1pPr>
            <a:lvl2pPr marL="489707" indent="0">
              <a:buNone/>
              <a:defRPr sz="2142" b="1"/>
            </a:lvl2pPr>
            <a:lvl3pPr marL="979414" indent="0">
              <a:buNone/>
              <a:defRPr sz="1928" b="1"/>
            </a:lvl3pPr>
            <a:lvl4pPr marL="1469121" indent="0">
              <a:buNone/>
              <a:defRPr sz="1714" b="1"/>
            </a:lvl4pPr>
            <a:lvl5pPr marL="1958828" indent="0">
              <a:buNone/>
              <a:defRPr sz="1714" b="1"/>
            </a:lvl5pPr>
            <a:lvl6pPr marL="2448535" indent="0">
              <a:buNone/>
              <a:defRPr sz="1714" b="1"/>
            </a:lvl6pPr>
            <a:lvl7pPr marL="2938242" indent="0">
              <a:buNone/>
              <a:defRPr sz="1714" b="1"/>
            </a:lvl7pPr>
            <a:lvl8pPr marL="3427948" indent="0">
              <a:buNone/>
              <a:defRPr sz="1714" b="1"/>
            </a:lvl8pPr>
            <a:lvl9pPr marL="3917655" indent="0">
              <a:buNone/>
              <a:defRPr sz="1714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3875" y="2329432"/>
            <a:ext cx="4629382" cy="4232086"/>
          </a:xfrm>
        </p:spPr>
        <p:txBody>
          <a:bodyPr/>
          <a:lstStyle>
            <a:lvl1pPr>
              <a:defRPr sz="2571"/>
            </a:lvl1pPr>
            <a:lvl2pPr>
              <a:defRPr sz="2142"/>
            </a:lvl2pPr>
            <a:lvl3pPr>
              <a:defRPr sz="1928"/>
            </a:lvl3pPr>
            <a:lvl4pPr>
              <a:defRPr sz="1714"/>
            </a:lvl4pPr>
            <a:lvl5pPr>
              <a:defRPr sz="1714"/>
            </a:lvl5pPr>
            <a:lvl6pPr>
              <a:defRPr sz="1714"/>
            </a:lvl6pPr>
            <a:lvl7pPr>
              <a:defRPr sz="1714"/>
            </a:lvl7pPr>
            <a:lvl8pPr>
              <a:defRPr sz="1714"/>
            </a:lvl8pPr>
            <a:lvl9pPr>
              <a:defRPr sz="1714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322425" y="1644205"/>
            <a:ext cx="4631201" cy="685227"/>
          </a:xfrm>
        </p:spPr>
        <p:txBody>
          <a:bodyPr anchor="b"/>
          <a:lstStyle>
            <a:lvl1pPr marL="0" indent="0">
              <a:buNone/>
              <a:defRPr sz="2571" b="1"/>
            </a:lvl1pPr>
            <a:lvl2pPr marL="489707" indent="0">
              <a:buNone/>
              <a:defRPr sz="2142" b="1"/>
            </a:lvl2pPr>
            <a:lvl3pPr marL="979414" indent="0">
              <a:buNone/>
              <a:defRPr sz="1928" b="1"/>
            </a:lvl3pPr>
            <a:lvl4pPr marL="1469121" indent="0">
              <a:buNone/>
              <a:defRPr sz="1714" b="1"/>
            </a:lvl4pPr>
            <a:lvl5pPr marL="1958828" indent="0">
              <a:buNone/>
              <a:defRPr sz="1714" b="1"/>
            </a:lvl5pPr>
            <a:lvl6pPr marL="2448535" indent="0">
              <a:buNone/>
              <a:defRPr sz="1714" b="1"/>
            </a:lvl6pPr>
            <a:lvl7pPr marL="2938242" indent="0">
              <a:buNone/>
              <a:defRPr sz="1714" b="1"/>
            </a:lvl7pPr>
            <a:lvl8pPr marL="3427948" indent="0">
              <a:buNone/>
              <a:defRPr sz="1714" b="1"/>
            </a:lvl8pPr>
            <a:lvl9pPr marL="3917655" indent="0">
              <a:buNone/>
              <a:defRPr sz="1714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322425" y="2329432"/>
            <a:ext cx="4631201" cy="4232086"/>
          </a:xfrm>
        </p:spPr>
        <p:txBody>
          <a:bodyPr/>
          <a:lstStyle>
            <a:lvl1pPr>
              <a:defRPr sz="2571"/>
            </a:lvl1pPr>
            <a:lvl2pPr>
              <a:defRPr sz="2142"/>
            </a:lvl2pPr>
            <a:lvl3pPr>
              <a:defRPr sz="1928"/>
            </a:lvl3pPr>
            <a:lvl4pPr>
              <a:defRPr sz="1714"/>
            </a:lvl4pPr>
            <a:lvl5pPr>
              <a:defRPr sz="1714"/>
            </a:lvl5pPr>
            <a:lvl6pPr>
              <a:defRPr sz="1714"/>
            </a:lvl6pPr>
            <a:lvl7pPr>
              <a:defRPr sz="1714"/>
            </a:lvl7pPr>
            <a:lvl8pPr>
              <a:defRPr sz="1714"/>
            </a:lvl8pPr>
            <a:lvl9pPr>
              <a:defRPr sz="1714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8967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73773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599806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3876" y="292454"/>
            <a:ext cx="3447025" cy="1244631"/>
          </a:xfrm>
        </p:spPr>
        <p:txBody>
          <a:bodyPr anchor="b"/>
          <a:lstStyle>
            <a:lvl1pPr algn="l">
              <a:defRPr sz="2142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96411" y="292455"/>
            <a:ext cx="5857214" cy="6269064"/>
          </a:xfrm>
        </p:spPr>
        <p:txBody>
          <a:bodyPr/>
          <a:lstStyle>
            <a:lvl1pPr>
              <a:defRPr sz="3428"/>
            </a:lvl1pPr>
            <a:lvl2pPr>
              <a:defRPr sz="2999"/>
            </a:lvl2pPr>
            <a:lvl3pPr>
              <a:defRPr sz="2571"/>
            </a:lvl3pPr>
            <a:lvl4pPr>
              <a:defRPr sz="2142"/>
            </a:lvl4pPr>
            <a:lvl5pPr>
              <a:defRPr sz="2142"/>
            </a:lvl5pPr>
            <a:lvl6pPr>
              <a:defRPr sz="2142"/>
            </a:lvl6pPr>
            <a:lvl7pPr>
              <a:defRPr sz="2142"/>
            </a:lvl7pPr>
            <a:lvl8pPr>
              <a:defRPr sz="2142"/>
            </a:lvl8pPr>
            <a:lvl9pPr>
              <a:defRPr sz="2142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23876" y="1537086"/>
            <a:ext cx="3447025" cy="5024433"/>
          </a:xfrm>
        </p:spPr>
        <p:txBody>
          <a:bodyPr/>
          <a:lstStyle>
            <a:lvl1pPr marL="0" indent="0">
              <a:buNone/>
              <a:defRPr sz="1500"/>
            </a:lvl1pPr>
            <a:lvl2pPr marL="489707" indent="0">
              <a:buNone/>
              <a:defRPr sz="1285"/>
            </a:lvl2pPr>
            <a:lvl3pPr marL="979414" indent="0">
              <a:buNone/>
              <a:defRPr sz="1071"/>
            </a:lvl3pPr>
            <a:lvl4pPr marL="1469121" indent="0">
              <a:buNone/>
              <a:defRPr sz="964"/>
            </a:lvl4pPr>
            <a:lvl5pPr marL="1958828" indent="0">
              <a:buNone/>
              <a:defRPr sz="964"/>
            </a:lvl5pPr>
            <a:lvl6pPr marL="2448535" indent="0">
              <a:buNone/>
              <a:defRPr sz="964"/>
            </a:lvl6pPr>
            <a:lvl7pPr marL="2938242" indent="0">
              <a:buNone/>
              <a:defRPr sz="964"/>
            </a:lvl7pPr>
            <a:lvl8pPr marL="3427948" indent="0">
              <a:buNone/>
              <a:defRPr sz="964"/>
            </a:lvl8pPr>
            <a:lvl9pPr marL="3917655" indent="0">
              <a:buNone/>
              <a:defRPr sz="964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621730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3663" y="5141754"/>
            <a:ext cx="6286500" cy="607013"/>
          </a:xfrm>
        </p:spPr>
        <p:txBody>
          <a:bodyPr anchor="b"/>
          <a:lstStyle>
            <a:lvl1pPr algn="l">
              <a:defRPr sz="2142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053663" y="656322"/>
            <a:ext cx="6286500" cy="4407218"/>
          </a:xfrm>
        </p:spPr>
        <p:txBody>
          <a:bodyPr/>
          <a:lstStyle>
            <a:lvl1pPr marL="0" indent="0">
              <a:buNone/>
              <a:defRPr sz="3428"/>
            </a:lvl1pPr>
            <a:lvl2pPr marL="489707" indent="0">
              <a:buNone/>
              <a:defRPr sz="2999"/>
            </a:lvl2pPr>
            <a:lvl3pPr marL="979414" indent="0">
              <a:buNone/>
              <a:defRPr sz="2571"/>
            </a:lvl3pPr>
            <a:lvl4pPr marL="1469121" indent="0">
              <a:buNone/>
              <a:defRPr sz="2142"/>
            </a:lvl4pPr>
            <a:lvl5pPr marL="1958828" indent="0">
              <a:buNone/>
              <a:defRPr sz="2142"/>
            </a:lvl5pPr>
            <a:lvl6pPr marL="2448535" indent="0">
              <a:buNone/>
              <a:defRPr sz="2142"/>
            </a:lvl6pPr>
            <a:lvl7pPr marL="2938242" indent="0">
              <a:buNone/>
              <a:defRPr sz="2142"/>
            </a:lvl7pPr>
            <a:lvl8pPr marL="3427948" indent="0">
              <a:buNone/>
              <a:defRPr sz="2142"/>
            </a:lvl8pPr>
            <a:lvl9pPr marL="3917655" indent="0">
              <a:buNone/>
              <a:defRPr sz="2142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53663" y="5748767"/>
            <a:ext cx="6286500" cy="862059"/>
          </a:xfrm>
        </p:spPr>
        <p:txBody>
          <a:bodyPr/>
          <a:lstStyle>
            <a:lvl1pPr marL="0" indent="0">
              <a:buNone/>
              <a:defRPr sz="1500"/>
            </a:lvl1pPr>
            <a:lvl2pPr marL="489707" indent="0">
              <a:buNone/>
              <a:defRPr sz="1285"/>
            </a:lvl2pPr>
            <a:lvl3pPr marL="979414" indent="0">
              <a:buNone/>
              <a:defRPr sz="1071"/>
            </a:lvl3pPr>
            <a:lvl4pPr marL="1469121" indent="0">
              <a:buNone/>
              <a:defRPr sz="964"/>
            </a:lvl4pPr>
            <a:lvl5pPr marL="1958828" indent="0">
              <a:buNone/>
              <a:defRPr sz="964"/>
            </a:lvl5pPr>
            <a:lvl6pPr marL="2448535" indent="0">
              <a:buNone/>
              <a:defRPr sz="964"/>
            </a:lvl6pPr>
            <a:lvl7pPr marL="2938242" indent="0">
              <a:buNone/>
              <a:defRPr sz="964"/>
            </a:lvl7pPr>
            <a:lvl8pPr marL="3427948" indent="0">
              <a:buNone/>
              <a:defRPr sz="964"/>
            </a:lvl8pPr>
            <a:lvl9pPr marL="3917655" indent="0">
              <a:buNone/>
              <a:defRPr sz="964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112580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11950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596187" y="294156"/>
            <a:ext cx="2357438" cy="62673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23875" y="294156"/>
            <a:ext cx="6897688" cy="62673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845552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813" y="2281824"/>
            <a:ext cx="8905875" cy="157449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71625" y="4162373"/>
            <a:ext cx="7334250" cy="187714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9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94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691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588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485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382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279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176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754953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34668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650" y="4720076"/>
            <a:ext cx="8905875" cy="1458871"/>
          </a:xfrm>
        </p:spPr>
        <p:txBody>
          <a:bodyPr anchor="t"/>
          <a:lstStyle>
            <a:lvl1pPr algn="l">
              <a:defRPr sz="4284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7650" y="3113279"/>
            <a:ext cx="8905875" cy="1606798"/>
          </a:xfrm>
        </p:spPr>
        <p:txBody>
          <a:bodyPr anchor="b"/>
          <a:lstStyle>
            <a:lvl1pPr marL="0" indent="0">
              <a:buNone/>
              <a:defRPr sz="2142">
                <a:solidFill>
                  <a:schemeClr val="tx1">
                    <a:tint val="75000"/>
                  </a:schemeClr>
                </a:solidFill>
              </a:defRPr>
            </a:lvl1pPr>
            <a:lvl2pPr marL="489707" indent="0">
              <a:buNone/>
              <a:defRPr sz="1928">
                <a:solidFill>
                  <a:schemeClr val="tx1">
                    <a:tint val="75000"/>
                  </a:schemeClr>
                </a:solidFill>
              </a:defRPr>
            </a:lvl2pPr>
            <a:lvl3pPr marL="979414" indent="0">
              <a:buNone/>
              <a:defRPr sz="1714">
                <a:solidFill>
                  <a:schemeClr val="tx1">
                    <a:tint val="75000"/>
                  </a:schemeClr>
                </a:solidFill>
              </a:defRPr>
            </a:lvl3pPr>
            <a:lvl4pPr marL="146912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5882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485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3824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279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176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307058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23875" y="1713919"/>
            <a:ext cx="4627563" cy="4847600"/>
          </a:xfrm>
        </p:spPr>
        <p:txBody>
          <a:bodyPr/>
          <a:lstStyle>
            <a:lvl1pPr>
              <a:defRPr sz="2999"/>
            </a:lvl1pPr>
            <a:lvl2pPr>
              <a:defRPr sz="2571"/>
            </a:lvl2pPr>
            <a:lvl3pPr>
              <a:defRPr sz="2142"/>
            </a:lvl3pPr>
            <a:lvl4pPr>
              <a:defRPr sz="1928"/>
            </a:lvl4pPr>
            <a:lvl5pPr>
              <a:defRPr sz="1928"/>
            </a:lvl5pPr>
            <a:lvl6pPr>
              <a:defRPr sz="1928"/>
            </a:lvl6pPr>
            <a:lvl7pPr>
              <a:defRPr sz="1928"/>
            </a:lvl7pPr>
            <a:lvl8pPr>
              <a:defRPr sz="1928"/>
            </a:lvl8pPr>
            <a:lvl9pPr>
              <a:defRPr sz="1928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26062" y="1713919"/>
            <a:ext cx="4627563" cy="4847600"/>
          </a:xfrm>
        </p:spPr>
        <p:txBody>
          <a:bodyPr/>
          <a:lstStyle>
            <a:lvl1pPr>
              <a:defRPr sz="2999"/>
            </a:lvl1pPr>
            <a:lvl2pPr>
              <a:defRPr sz="2571"/>
            </a:lvl2pPr>
            <a:lvl3pPr>
              <a:defRPr sz="2142"/>
            </a:lvl3pPr>
            <a:lvl4pPr>
              <a:defRPr sz="1928"/>
            </a:lvl4pPr>
            <a:lvl5pPr>
              <a:defRPr sz="1928"/>
            </a:lvl5pPr>
            <a:lvl6pPr>
              <a:defRPr sz="1928"/>
            </a:lvl6pPr>
            <a:lvl7pPr>
              <a:defRPr sz="1928"/>
            </a:lvl7pPr>
            <a:lvl8pPr>
              <a:defRPr sz="1928"/>
            </a:lvl8pPr>
            <a:lvl9pPr>
              <a:defRPr sz="1928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594041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23875" y="1644205"/>
            <a:ext cx="4629382" cy="685227"/>
          </a:xfrm>
        </p:spPr>
        <p:txBody>
          <a:bodyPr anchor="b"/>
          <a:lstStyle>
            <a:lvl1pPr marL="0" indent="0">
              <a:buNone/>
              <a:defRPr sz="2571" b="1"/>
            </a:lvl1pPr>
            <a:lvl2pPr marL="489707" indent="0">
              <a:buNone/>
              <a:defRPr sz="2142" b="1"/>
            </a:lvl2pPr>
            <a:lvl3pPr marL="979414" indent="0">
              <a:buNone/>
              <a:defRPr sz="1928" b="1"/>
            </a:lvl3pPr>
            <a:lvl4pPr marL="1469121" indent="0">
              <a:buNone/>
              <a:defRPr sz="1714" b="1"/>
            </a:lvl4pPr>
            <a:lvl5pPr marL="1958828" indent="0">
              <a:buNone/>
              <a:defRPr sz="1714" b="1"/>
            </a:lvl5pPr>
            <a:lvl6pPr marL="2448535" indent="0">
              <a:buNone/>
              <a:defRPr sz="1714" b="1"/>
            </a:lvl6pPr>
            <a:lvl7pPr marL="2938242" indent="0">
              <a:buNone/>
              <a:defRPr sz="1714" b="1"/>
            </a:lvl7pPr>
            <a:lvl8pPr marL="3427948" indent="0">
              <a:buNone/>
              <a:defRPr sz="1714" b="1"/>
            </a:lvl8pPr>
            <a:lvl9pPr marL="3917655" indent="0">
              <a:buNone/>
              <a:defRPr sz="1714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3875" y="2329432"/>
            <a:ext cx="4629382" cy="4232086"/>
          </a:xfrm>
        </p:spPr>
        <p:txBody>
          <a:bodyPr/>
          <a:lstStyle>
            <a:lvl1pPr>
              <a:defRPr sz="2571"/>
            </a:lvl1pPr>
            <a:lvl2pPr>
              <a:defRPr sz="2142"/>
            </a:lvl2pPr>
            <a:lvl3pPr>
              <a:defRPr sz="1928"/>
            </a:lvl3pPr>
            <a:lvl4pPr>
              <a:defRPr sz="1714"/>
            </a:lvl4pPr>
            <a:lvl5pPr>
              <a:defRPr sz="1714"/>
            </a:lvl5pPr>
            <a:lvl6pPr>
              <a:defRPr sz="1714"/>
            </a:lvl6pPr>
            <a:lvl7pPr>
              <a:defRPr sz="1714"/>
            </a:lvl7pPr>
            <a:lvl8pPr>
              <a:defRPr sz="1714"/>
            </a:lvl8pPr>
            <a:lvl9pPr>
              <a:defRPr sz="1714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322425" y="1644205"/>
            <a:ext cx="4631201" cy="685227"/>
          </a:xfrm>
        </p:spPr>
        <p:txBody>
          <a:bodyPr anchor="b"/>
          <a:lstStyle>
            <a:lvl1pPr marL="0" indent="0">
              <a:buNone/>
              <a:defRPr sz="2571" b="1"/>
            </a:lvl1pPr>
            <a:lvl2pPr marL="489707" indent="0">
              <a:buNone/>
              <a:defRPr sz="2142" b="1"/>
            </a:lvl2pPr>
            <a:lvl3pPr marL="979414" indent="0">
              <a:buNone/>
              <a:defRPr sz="1928" b="1"/>
            </a:lvl3pPr>
            <a:lvl4pPr marL="1469121" indent="0">
              <a:buNone/>
              <a:defRPr sz="1714" b="1"/>
            </a:lvl4pPr>
            <a:lvl5pPr marL="1958828" indent="0">
              <a:buNone/>
              <a:defRPr sz="1714" b="1"/>
            </a:lvl5pPr>
            <a:lvl6pPr marL="2448535" indent="0">
              <a:buNone/>
              <a:defRPr sz="1714" b="1"/>
            </a:lvl6pPr>
            <a:lvl7pPr marL="2938242" indent="0">
              <a:buNone/>
              <a:defRPr sz="1714" b="1"/>
            </a:lvl7pPr>
            <a:lvl8pPr marL="3427948" indent="0">
              <a:buNone/>
              <a:defRPr sz="1714" b="1"/>
            </a:lvl8pPr>
            <a:lvl9pPr marL="3917655" indent="0">
              <a:buNone/>
              <a:defRPr sz="1714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322425" y="2329432"/>
            <a:ext cx="4631201" cy="4232086"/>
          </a:xfrm>
        </p:spPr>
        <p:txBody>
          <a:bodyPr/>
          <a:lstStyle>
            <a:lvl1pPr>
              <a:defRPr sz="2571"/>
            </a:lvl1pPr>
            <a:lvl2pPr>
              <a:defRPr sz="2142"/>
            </a:lvl2pPr>
            <a:lvl3pPr>
              <a:defRPr sz="1928"/>
            </a:lvl3pPr>
            <a:lvl4pPr>
              <a:defRPr sz="1714"/>
            </a:lvl4pPr>
            <a:lvl5pPr>
              <a:defRPr sz="1714"/>
            </a:lvl5pPr>
            <a:lvl6pPr>
              <a:defRPr sz="1714"/>
            </a:lvl6pPr>
            <a:lvl7pPr>
              <a:defRPr sz="1714"/>
            </a:lvl7pPr>
            <a:lvl8pPr>
              <a:defRPr sz="1714"/>
            </a:lvl8pPr>
            <a:lvl9pPr>
              <a:defRPr sz="1714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711001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841286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668516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3876" y="292454"/>
            <a:ext cx="3447025" cy="1244631"/>
          </a:xfrm>
        </p:spPr>
        <p:txBody>
          <a:bodyPr anchor="b"/>
          <a:lstStyle>
            <a:lvl1pPr algn="l">
              <a:defRPr sz="2142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96411" y="292455"/>
            <a:ext cx="5857214" cy="6269064"/>
          </a:xfrm>
        </p:spPr>
        <p:txBody>
          <a:bodyPr/>
          <a:lstStyle>
            <a:lvl1pPr>
              <a:defRPr sz="3428"/>
            </a:lvl1pPr>
            <a:lvl2pPr>
              <a:defRPr sz="2999"/>
            </a:lvl2pPr>
            <a:lvl3pPr>
              <a:defRPr sz="2571"/>
            </a:lvl3pPr>
            <a:lvl4pPr>
              <a:defRPr sz="2142"/>
            </a:lvl4pPr>
            <a:lvl5pPr>
              <a:defRPr sz="2142"/>
            </a:lvl5pPr>
            <a:lvl6pPr>
              <a:defRPr sz="2142"/>
            </a:lvl6pPr>
            <a:lvl7pPr>
              <a:defRPr sz="2142"/>
            </a:lvl7pPr>
            <a:lvl8pPr>
              <a:defRPr sz="2142"/>
            </a:lvl8pPr>
            <a:lvl9pPr>
              <a:defRPr sz="2142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23876" y="1537086"/>
            <a:ext cx="3447025" cy="5024433"/>
          </a:xfrm>
        </p:spPr>
        <p:txBody>
          <a:bodyPr/>
          <a:lstStyle>
            <a:lvl1pPr marL="0" indent="0">
              <a:buNone/>
              <a:defRPr sz="1500"/>
            </a:lvl1pPr>
            <a:lvl2pPr marL="489707" indent="0">
              <a:buNone/>
              <a:defRPr sz="1285"/>
            </a:lvl2pPr>
            <a:lvl3pPr marL="979414" indent="0">
              <a:buNone/>
              <a:defRPr sz="1071"/>
            </a:lvl3pPr>
            <a:lvl4pPr marL="1469121" indent="0">
              <a:buNone/>
              <a:defRPr sz="964"/>
            </a:lvl4pPr>
            <a:lvl5pPr marL="1958828" indent="0">
              <a:buNone/>
              <a:defRPr sz="964"/>
            </a:lvl5pPr>
            <a:lvl6pPr marL="2448535" indent="0">
              <a:buNone/>
              <a:defRPr sz="964"/>
            </a:lvl6pPr>
            <a:lvl7pPr marL="2938242" indent="0">
              <a:buNone/>
              <a:defRPr sz="964"/>
            </a:lvl7pPr>
            <a:lvl8pPr marL="3427948" indent="0">
              <a:buNone/>
              <a:defRPr sz="964"/>
            </a:lvl8pPr>
            <a:lvl9pPr marL="3917655" indent="0">
              <a:buNone/>
              <a:defRPr sz="964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454328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3663" y="5141754"/>
            <a:ext cx="6286500" cy="607013"/>
          </a:xfrm>
        </p:spPr>
        <p:txBody>
          <a:bodyPr anchor="b"/>
          <a:lstStyle>
            <a:lvl1pPr algn="l">
              <a:defRPr sz="2142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053663" y="656322"/>
            <a:ext cx="6286500" cy="4407218"/>
          </a:xfrm>
        </p:spPr>
        <p:txBody>
          <a:bodyPr/>
          <a:lstStyle>
            <a:lvl1pPr marL="0" indent="0">
              <a:buNone/>
              <a:defRPr sz="3428"/>
            </a:lvl1pPr>
            <a:lvl2pPr marL="489707" indent="0">
              <a:buNone/>
              <a:defRPr sz="2999"/>
            </a:lvl2pPr>
            <a:lvl3pPr marL="979414" indent="0">
              <a:buNone/>
              <a:defRPr sz="2571"/>
            </a:lvl3pPr>
            <a:lvl4pPr marL="1469121" indent="0">
              <a:buNone/>
              <a:defRPr sz="2142"/>
            </a:lvl4pPr>
            <a:lvl5pPr marL="1958828" indent="0">
              <a:buNone/>
              <a:defRPr sz="2142"/>
            </a:lvl5pPr>
            <a:lvl6pPr marL="2448535" indent="0">
              <a:buNone/>
              <a:defRPr sz="2142"/>
            </a:lvl6pPr>
            <a:lvl7pPr marL="2938242" indent="0">
              <a:buNone/>
              <a:defRPr sz="2142"/>
            </a:lvl7pPr>
            <a:lvl8pPr marL="3427948" indent="0">
              <a:buNone/>
              <a:defRPr sz="2142"/>
            </a:lvl8pPr>
            <a:lvl9pPr marL="3917655" indent="0">
              <a:buNone/>
              <a:defRPr sz="2142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53663" y="5748767"/>
            <a:ext cx="6286500" cy="862059"/>
          </a:xfrm>
        </p:spPr>
        <p:txBody>
          <a:bodyPr/>
          <a:lstStyle>
            <a:lvl1pPr marL="0" indent="0">
              <a:buNone/>
              <a:defRPr sz="1500"/>
            </a:lvl1pPr>
            <a:lvl2pPr marL="489707" indent="0">
              <a:buNone/>
              <a:defRPr sz="1285"/>
            </a:lvl2pPr>
            <a:lvl3pPr marL="979414" indent="0">
              <a:buNone/>
              <a:defRPr sz="1071"/>
            </a:lvl3pPr>
            <a:lvl4pPr marL="1469121" indent="0">
              <a:buNone/>
              <a:defRPr sz="964"/>
            </a:lvl4pPr>
            <a:lvl5pPr marL="1958828" indent="0">
              <a:buNone/>
              <a:defRPr sz="964"/>
            </a:lvl5pPr>
            <a:lvl6pPr marL="2448535" indent="0">
              <a:buNone/>
              <a:defRPr sz="964"/>
            </a:lvl6pPr>
            <a:lvl7pPr marL="2938242" indent="0">
              <a:buNone/>
              <a:defRPr sz="964"/>
            </a:lvl7pPr>
            <a:lvl8pPr marL="3427948" indent="0">
              <a:buNone/>
              <a:defRPr sz="964"/>
            </a:lvl8pPr>
            <a:lvl9pPr marL="3917655" indent="0">
              <a:buNone/>
              <a:defRPr sz="964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22729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486963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596187" y="294156"/>
            <a:ext cx="2357438" cy="62673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23875" y="294156"/>
            <a:ext cx="6897688" cy="62673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702080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9701" y="-9069"/>
            <a:ext cx="10508800" cy="7363501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50000"/>
                <a:alpha val="7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lumMod val="75000"/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74" y="2575412"/>
            <a:ext cx="6676449" cy="1763296"/>
          </a:xfrm>
        </p:spPr>
        <p:txBody>
          <a:bodyPr anchor="b">
            <a:noAutofit/>
          </a:bodyPr>
          <a:lstStyle>
            <a:lvl1pPr algn="r">
              <a:defRPr sz="5784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74" y="4338707"/>
            <a:ext cx="6676449" cy="1174850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89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94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691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588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485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382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279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176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3/18/2017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F496CB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496CB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310545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856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3/18/2017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srgbClr val="F496CB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496CB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932953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499" y="2892805"/>
            <a:ext cx="7273423" cy="1956387"/>
          </a:xfrm>
        </p:spPr>
        <p:txBody>
          <a:bodyPr anchor="b"/>
          <a:lstStyle>
            <a:lvl1pPr algn="l">
              <a:defRPr sz="4284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8499" y="4849191"/>
            <a:ext cx="7273423" cy="921544"/>
          </a:xfrm>
        </p:spPr>
        <p:txBody>
          <a:bodyPr anchor="t"/>
          <a:lstStyle>
            <a:lvl1pPr marL="0" indent="0" algn="l">
              <a:buNone/>
              <a:defRPr sz="2142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89707" indent="0">
              <a:buNone/>
              <a:defRPr sz="1928">
                <a:solidFill>
                  <a:schemeClr val="tx1">
                    <a:tint val="75000"/>
                  </a:schemeClr>
                </a:solidFill>
              </a:defRPr>
            </a:lvl2pPr>
            <a:lvl3pPr marL="979414" indent="0">
              <a:buNone/>
              <a:defRPr sz="1714">
                <a:solidFill>
                  <a:schemeClr val="tx1">
                    <a:tint val="75000"/>
                  </a:schemeClr>
                </a:solidFill>
              </a:defRPr>
            </a:lvl3pPr>
            <a:lvl4pPr marL="146912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5882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485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3824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279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176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3/18/2017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F496CB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496CB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680185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652921"/>
            <a:ext cx="7273422" cy="14146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8501" y="2314131"/>
            <a:ext cx="3538458" cy="4156559"/>
          </a:xfrm>
        </p:spPr>
        <p:txBody>
          <a:bodyPr>
            <a:normAutofit/>
          </a:bodyPr>
          <a:lstStyle>
            <a:lvl1pPr>
              <a:defRPr sz="1928"/>
            </a:lvl1pPr>
            <a:lvl2pPr>
              <a:defRPr sz="1714"/>
            </a:lvl2pPr>
            <a:lvl3pPr>
              <a:defRPr sz="1500"/>
            </a:lvl3pPr>
            <a:lvl4pPr>
              <a:defRPr sz="1285"/>
            </a:lvl4pPr>
            <a:lvl5pPr>
              <a:defRPr sz="1285"/>
            </a:lvl5pPr>
            <a:lvl6pPr>
              <a:defRPr sz="1285"/>
            </a:lvl6pPr>
            <a:lvl7pPr>
              <a:defRPr sz="1285"/>
            </a:lvl7pPr>
            <a:lvl8pPr>
              <a:defRPr sz="1285"/>
            </a:lvl8pPr>
            <a:lvl9pPr>
              <a:defRPr sz="1285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33463" y="2314132"/>
            <a:ext cx="3538459" cy="4156560"/>
          </a:xfrm>
        </p:spPr>
        <p:txBody>
          <a:bodyPr>
            <a:normAutofit/>
          </a:bodyPr>
          <a:lstStyle>
            <a:lvl1pPr>
              <a:defRPr sz="1928"/>
            </a:lvl1pPr>
            <a:lvl2pPr>
              <a:defRPr sz="1714"/>
            </a:lvl2pPr>
            <a:lvl3pPr>
              <a:defRPr sz="1500"/>
            </a:lvl3pPr>
            <a:lvl4pPr>
              <a:defRPr sz="1285"/>
            </a:lvl4pPr>
            <a:lvl5pPr>
              <a:defRPr sz="1285"/>
            </a:lvl5pPr>
            <a:lvl6pPr>
              <a:defRPr sz="1285"/>
            </a:lvl6pPr>
            <a:lvl7pPr>
              <a:defRPr sz="1285"/>
            </a:lvl7pPr>
            <a:lvl8pPr>
              <a:defRPr sz="1285"/>
            </a:lvl8pPr>
            <a:lvl9pPr>
              <a:defRPr sz="1285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3/18/2017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srgbClr val="F496CB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496CB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691392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652921"/>
            <a:ext cx="7273421" cy="1414663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8499" y="2314553"/>
            <a:ext cx="3541395" cy="617214"/>
          </a:xfrm>
        </p:spPr>
        <p:txBody>
          <a:bodyPr anchor="b">
            <a:noAutofit/>
          </a:bodyPr>
          <a:lstStyle>
            <a:lvl1pPr marL="0" indent="0">
              <a:buNone/>
              <a:defRPr sz="2571" b="0"/>
            </a:lvl1pPr>
            <a:lvl2pPr marL="489707" indent="0">
              <a:buNone/>
              <a:defRPr sz="2142" b="1"/>
            </a:lvl2pPr>
            <a:lvl3pPr marL="979414" indent="0">
              <a:buNone/>
              <a:defRPr sz="1928" b="1"/>
            </a:lvl3pPr>
            <a:lvl4pPr marL="1469121" indent="0">
              <a:buNone/>
              <a:defRPr sz="1714" b="1"/>
            </a:lvl4pPr>
            <a:lvl5pPr marL="1958828" indent="0">
              <a:buNone/>
              <a:defRPr sz="1714" b="1"/>
            </a:lvl5pPr>
            <a:lvl6pPr marL="2448535" indent="0">
              <a:buNone/>
              <a:defRPr sz="1714" b="1"/>
            </a:lvl6pPr>
            <a:lvl7pPr marL="2938242" indent="0">
              <a:buNone/>
              <a:defRPr sz="1714" b="1"/>
            </a:lvl7pPr>
            <a:lvl8pPr marL="3427948" indent="0">
              <a:buNone/>
              <a:defRPr sz="1714" b="1"/>
            </a:lvl8pPr>
            <a:lvl9pPr marL="3917655" indent="0">
              <a:buNone/>
              <a:defRPr sz="1714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8499" y="2931768"/>
            <a:ext cx="3541395" cy="353892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30525" y="2314553"/>
            <a:ext cx="3541395" cy="617214"/>
          </a:xfrm>
        </p:spPr>
        <p:txBody>
          <a:bodyPr anchor="b">
            <a:noAutofit/>
          </a:bodyPr>
          <a:lstStyle>
            <a:lvl1pPr marL="0" indent="0">
              <a:buNone/>
              <a:defRPr sz="2571" b="0"/>
            </a:lvl1pPr>
            <a:lvl2pPr marL="489707" indent="0">
              <a:buNone/>
              <a:defRPr sz="2142" b="1"/>
            </a:lvl2pPr>
            <a:lvl3pPr marL="979414" indent="0">
              <a:buNone/>
              <a:defRPr sz="1928" b="1"/>
            </a:lvl3pPr>
            <a:lvl4pPr marL="1469121" indent="0">
              <a:buNone/>
              <a:defRPr sz="1714" b="1"/>
            </a:lvl4pPr>
            <a:lvl5pPr marL="1958828" indent="0">
              <a:buNone/>
              <a:defRPr sz="1714" b="1"/>
            </a:lvl5pPr>
            <a:lvl6pPr marL="2448535" indent="0">
              <a:buNone/>
              <a:defRPr sz="1714" b="1"/>
            </a:lvl6pPr>
            <a:lvl7pPr marL="2938242" indent="0">
              <a:buNone/>
              <a:defRPr sz="1714" b="1"/>
            </a:lvl7pPr>
            <a:lvl8pPr marL="3427948" indent="0">
              <a:buNone/>
              <a:defRPr sz="1714" b="1"/>
            </a:lvl8pPr>
            <a:lvl9pPr marL="3917655" indent="0">
              <a:buNone/>
              <a:defRPr sz="1714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30525" y="2931768"/>
            <a:ext cx="3541395" cy="353892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3/18/2017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F496CB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496CB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028938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499" y="652921"/>
            <a:ext cx="7273422" cy="14146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3/18/2017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F496CB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496CB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776894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3/18/2017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F496CB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496CB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01522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499" y="1605102"/>
            <a:ext cx="3197084" cy="1369320"/>
          </a:xfrm>
        </p:spPr>
        <p:txBody>
          <a:bodyPr anchor="b">
            <a:normAutofit/>
          </a:bodyPr>
          <a:lstStyle>
            <a:lvl1pPr>
              <a:defRPr sz="2142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92087" y="551518"/>
            <a:ext cx="3879834" cy="591917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8499" y="2974421"/>
            <a:ext cx="3197084" cy="2768113"/>
          </a:xfrm>
        </p:spPr>
        <p:txBody>
          <a:bodyPr>
            <a:normAutofit/>
          </a:bodyPr>
          <a:lstStyle>
            <a:lvl1pPr marL="0" indent="0">
              <a:buNone/>
              <a:defRPr sz="1500"/>
            </a:lvl1pPr>
            <a:lvl2pPr marL="367280" indent="0">
              <a:buNone/>
              <a:defRPr sz="1125"/>
            </a:lvl2pPr>
            <a:lvl3pPr marL="734560" indent="0">
              <a:buNone/>
              <a:defRPr sz="964"/>
            </a:lvl3pPr>
            <a:lvl4pPr marL="1101841" indent="0">
              <a:buNone/>
              <a:defRPr sz="803"/>
            </a:lvl4pPr>
            <a:lvl5pPr marL="1469121" indent="0">
              <a:buNone/>
              <a:defRPr sz="803"/>
            </a:lvl5pPr>
            <a:lvl6pPr marL="1836401" indent="0">
              <a:buNone/>
              <a:defRPr sz="803"/>
            </a:lvl6pPr>
            <a:lvl7pPr marL="2203681" indent="0">
              <a:buNone/>
              <a:defRPr sz="803"/>
            </a:lvl7pPr>
            <a:lvl8pPr marL="2570961" indent="0">
              <a:buNone/>
              <a:defRPr sz="803"/>
            </a:lvl8pPr>
            <a:lvl9pPr marL="2938242" indent="0">
              <a:buNone/>
              <a:defRPr sz="803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3/18/2017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srgbClr val="F496CB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496CB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893218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499" y="5141754"/>
            <a:ext cx="7273422" cy="607013"/>
          </a:xfrm>
        </p:spPr>
        <p:txBody>
          <a:bodyPr anchor="b">
            <a:normAutofit/>
          </a:bodyPr>
          <a:lstStyle>
            <a:lvl1pPr algn="l">
              <a:defRPr sz="2571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8499" y="652921"/>
            <a:ext cx="7273422" cy="4119014"/>
          </a:xfrm>
        </p:spPr>
        <p:txBody>
          <a:bodyPr anchor="t">
            <a:normAutofit/>
          </a:bodyPr>
          <a:lstStyle>
            <a:lvl1pPr marL="0" indent="0" algn="ctr">
              <a:buNone/>
              <a:defRPr sz="1714"/>
            </a:lvl1pPr>
            <a:lvl2pPr marL="489707" indent="0">
              <a:buNone/>
              <a:defRPr sz="1714"/>
            </a:lvl2pPr>
            <a:lvl3pPr marL="979414" indent="0">
              <a:buNone/>
              <a:defRPr sz="1714"/>
            </a:lvl3pPr>
            <a:lvl4pPr marL="1469121" indent="0">
              <a:buNone/>
              <a:defRPr sz="1714"/>
            </a:lvl4pPr>
            <a:lvl5pPr marL="1958828" indent="0">
              <a:buNone/>
              <a:defRPr sz="1714"/>
            </a:lvl5pPr>
            <a:lvl6pPr marL="2448535" indent="0">
              <a:buNone/>
              <a:defRPr sz="1714"/>
            </a:lvl6pPr>
            <a:lvl7pPr marL="2938242" indent="0">
              <a:buNone/>
              <a:defRPr sz="1714"/>
            </a:lvl7pPr>
            <a:lvl8pPr marL="3427948" indent="0">
              <a:buNone/>
              <a:defRPr sz="1714"/>
            </a:lvl8pPr>
            <a:lvl9pPr marL="3917655" indent="0">
              <a:buNone/>
              <a:defRPr sz="1714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8499" y="5748767"/>
            <a:ext cx="7273422" cy="721923"/>
          </a:xfrm>
        </p:spPr>
        <p:txBody>
          <a:bodyPr>
            <a:normAutofit/>
          </a:bodyPr>
          <a:lstStyle>
            <a:lvl1pPr marL="0" indent="0">
              <a:buNone/>
              <a:defRPr sz="1285"/>
            </a:lvl1pPr>
            <a:lvl2pPr marL="489707" indent="0">
              <a:buNone/>
              <a:defRPr sz="1285"/>
            </a:lvl2pPr>
            <a:lvl3pPr marL="979414" indent="0">
              <a:buNone/>
              <a:defRPr sz="1071"/>
            </a:lvl3pPr>
            <a:lvl4pPr marL="1469121" indent="0">
              <a:buNone/>
              <a:defRPr sz="964"/>
            </a:lvl4pPr>
            <a:lvl5pPr marL="1958828" indent="0">
              <a:buNone/>
              <a:defRPr sz="964"/>
            </a:lvl5pPr>
            <a:lvl6pPr marL="2448535" indent="0">
              <a:buNone/>
              <a:defRPr sz="964"/>
            </a:lvl6pPr>
            <a:lvl7pPr marL="2938242" indent="0">
              <a:buNone/>
              <a:defRPr sz="964"/>
            </a:lvl7pPr>
            <a:lvl8pPr marL="3427948" indent="0">
              <a:buNone/>
              <a:defRPr sz="964"/>
            </a:lvl8pPr>
            <a:lvl9pPr marL="3917655" indent="0">
              <a:buNone/>
              <a:defRPr sz="964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3/18/2017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F496CB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496CB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797145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652921"/>
            <a:ext cx="7273422" cy="3645476"/>
          </a:xfrm>
        </p:spPr>
        <p:txBody>
          <a:bodyPr anchor="ctr">
            <a:normAutofit/>
          </a:bodyPr>
          <a:lstStyle>
            <a:lvl1pPr algn="l">
              <a:defRPr sz="4713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8500" y="4788089"/>
            <a:ext cx="7273422" cy="1682602"/>
          </a:xfrm>
        </p:spPr>
        <p:txBody>
          <a:bodyPr anchor="ctr">
            <a:normAutofit/>
          </a:bodyPr>
          <a:lstStyle>
            <a:lvl1pPr marL="0" indent="0" algn="l">
              <a:buNone/>
              <a:defRPr sz="1928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89707" indent="0">
              <a:buNone/>
              <a:defRPr sz="1928">
                <a:solidFill>
                  <a:schemeClr val="tx1">
                    <a:tint val="75000"/>
                  </a:schemeClr>
                </a:solidFill>
              </a:defRPr>
            </a:lvl2pPr>
            <a:lvl3pPr marL="979414" indent="0">
              <a:buNone/>
              <a:defRPr sz="1714">
                <a:solidFill>
                  <a:schemeClr val="tx1">
                    <a:tint val="75000"/>
                  </a:schemeClr>
                </a:solidFill>
              </a:defRPr>
            </a:lvl3pPr>
            <a:lvl4pPr marL="146912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5882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485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3824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279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176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3/18/2017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F496CB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496CB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154138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889" y="652921"/>
            <a:ext cx="6957709" cy="3237401"/>
          </a:xfrm>
        </p:spPr>
        <p:txBody>
          <a:bodyPr anchor="ctr">
            <a:normAutofit/>
          </a:bodyPr>
          <a:lstStyle>
            <a:lvl1pPr algn="l">
              <a:defRPr sz="4713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261647" y="3890322"/>
            <a:ext cx="6210192" cy="408076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714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89707" indent="0">
              <a:buFontTx/>
              <a:buNone/>
              <a:defRPr/>
            </a:lvl2pPr>
            <a:lvl3pPr marL="979414" indent="0">
              <a:buFontTx/>
              <a:buNone/>
              <a:defRPr/>
            </a:lvl3pPr>
            <a:lvl4pPr marL="1469121" indent="0">
              <a:buFontTx/>
              <a:buNone/>
              <a:defRPr/>
            </a:lvl4pPr>
            <a:lvl5pPr marL="1958828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8499" y="4788089"/>
            <a:ext cx="7273423" cy="1682602"/>
          </a:xfrm>
        </p:spPr>
        <p:txBody>
          <a:bodyPr anchor="ctr">
            <a:normAutofit/>
          </a:bodyPr>
          <a:lstStyle>
            <a:lvl1pPr marL="0" indent="0" algn="l">
              <a:buNone/>
              <a:defRPr sz="1928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89707" indent="0">
              <a:buNone/>
              <a:defRPr sz="1928">
                <a:solidFill>
                  <a:schemeClr val="tx1">
                    <a:tint val="75000"/>
                  </a:schemeClr>
                </a:solidFill>
              </a:defRPr>
            </a:lvl2pPr>
            <a:lvl3pPr marL="979414" indent="0">
              <a:buNone/>
              <a:defRPr sz="1714">
                <a:solidFill>
                  <a:schemeClr val="tx1">
                    <a:tint val="75000"/>
                  </a:schemeClr>
                </a:solidFill>
              </a:defRPr>
            </a:lvl3pPr>
            <a:lvl4pPr marL="146912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5882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485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3824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279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176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3/18/2017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F496CB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496CB">
                  <a:lumMod val="75000"/>
                </a:srgb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53107" y="846546"/>
            <a:ext cx="524011" cy="626333"/>
          </a:xfrm>
          <a:prstGeom prst="rect">
            <a:avLst/>
          </a:prstGeom>
        </p:spPr>
        <p:txBody>
          <a:bodyPr vert="horz" lIns="97938" tIns="48969" rIns="97938" bIns="48969" rtlCol="0" anchor="ctr">
            <a:noAutofit/>
          </a:bodyPr>
          <a:lstStyle/>
          <a:p>
            <a:pPr defTabSz="489707"/>
            <a:r>
              <a:rPr lang="en-US" sz="8569" dirty="0">
                <a:ln w="3175" cmpd="sng">
                  <a:noFill/>
                </a:ln>
                <a:solidFill>
                  <a:srgbClr val="F496CB"/>
                </a:solidFill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731739" y="3091689"/>
            <a:ext cx="524011" cy="626333"/>
          </a:xfrm>
          <a:prstGeom prst="rect">
            <a:avLst/>
          </a:prstGeom>
        </p:spPr>
        <p:txBody>
          <a:bodyPr vert="horz" lIns="97938" tIns="48969" rIns="97938" bIns="48969" rtlCol="0" anchor="ctr">
            <a:noAutofit/>
          </a:bodyPr>
          <a:lstStyle/>
          <a:p>
            <a:pPr defTabSz="489707"/>
            <a:r>
              <a:rPr lang="en-US" sz="8569" dirty="0">
                <a:ln w="3175" cmpd="sng">
                  <a:noFill/>
                </a:ln>
                <a:solidFill>
                  <a:srgbClr val="F496CB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5692027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499" y="2069285"/>
            <a:ext cx="7273423" cy="2779906"/>
          </a:xfrm>
        </p:spPr>
        <p:txBody>
          <a:bodyPr anchor="b">
            <a:normAutofit/>
          </a:bodyPr>
          <a:lstStyle>
            <a:lvl1pPr algn="l">
              <a:defRPr sz="4713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8499" y="4849191"/>
            <a:ext cx="7273423" cy="1621500"/>
          </a:xfrm>
        </p:spPr>
        <p:txBody>
          <a:bodyPr anchor="t">
            <a:normAutofit/>
          </a:bodyPr>
          <a:lstStyle>
            <a:lvl1pPr marL="0" indent="0" algn="l">
              <a:buNone/>
              <a:defRPr sz="1928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89707" indent="0">
              <a:buNone/>
              <a:defRPr sz="1928">
                <a:solidFill>
                  <a:schemeClr val="tx1">
                    <a:tint val="75000"/>
                  </a:schemeClr>
                </a:solidFill>
              </a:defRPr>
            </a:lvl2pPr>
            <a:lvl3pPr marL="979414" indent="0">
              <a:buNone/>
              <a:defRPr sz="1714">
                <a:solidFill>
                  <a:schemeClr val="tx1">
                    <a:tint val="75000"/>
                  </a:schemeClr>
                </a:solidFill>
              </a:defRPr>
            </a:lvl3pPr>
            <a:lvl4pPr marL="146912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5882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485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3824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279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176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3/18/2017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F496CB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496CB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02300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889" y="652921"/>
            <a:ext cx="6957709" cy="3237401"/>
          </a:xfrm>
        </p:spPr>
        <p:txBody>
          <a:bodyPr anchor="ctr">
            <a:normAutofit/>
          </a:bodyPr>
          <a:lstStyle>
            <a:lvl1pPr algn="l">
              <a:defRPr sz="4713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98496" y="4298398"/>
            <a:ext cx="7273425" cy="550793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57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89707" indent="0">
              <a:buFontTx/>
              <a:buNone/>
              <a:defRPr/>
            </a:lvl2pPr>
            <a:lvl3pPr marL="979414" indent="0">
              <a:buFontTx/>
              <a:buNone/>
              <a:defRPr/>
            </a:lvl3pPr>
            <a:lvl4pPr marL="1469121" indent="0">
              <a:buFontTx/>
              <a:buNone/>
              <a:defRPr/>
            </a:lvl4pPr>
            <a:lvl5pPr marL="1958828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8499" y="4849191"/>
            <a:ext cx="7273423" cy="1621500"/>
          </a:xfrm>
        </p:spPr>
        <p:txBody>
          <a:bodyPr anchor="t">
            <a:normAutofit/>
          </a:bodyPr>
          <a:lstStyle>
            <a:lvl1pPr marL="0" indent="0" algn="l">
              <a:buNone/>
              <a:defRPr sz="1928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89707" indent="0">
              <a:buNone/>
              <a:defRPr sz="1928">
                <a:solidFill>
                  <a:schemeClr val="tx1">
                    <a:tint val="75000"/>
                  </a:schemeClr>
                </a:solidFill>
              </a:defRPr>
            </a:lvl2pPr>
            <a:lvl3pPr marL="979414" indent="0">
              <a:buNone/>
              <a:defRPr sz="1714">
                <a:solidFill>
                  <a:schemeClr val="tx1">
                    <a:tint val="75000"/>
                  </a:schemeClr>
                </a:solidFill>
              </a:defRPr>
            </a:lvl3pPr>
            <a:lvl4pPr marL="146912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5882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485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3824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279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176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3/18/2017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F496CB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496CB">
                  <a:lumMod val="75000"/>
                </a:srgb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53107" y="846546"/>
            <a:ext cx="524011" cy="626333"/>
          </a:xfrm>
          <a:prstGeom prst="rect">
            <a:avLst/>
          </a:prstGeom>
        </p:spPr>
        <p:txBody>
          <a:bodyPr vert="horz" lIns="97938" tIns="48969" rIns="97938" bIns="48969" rtlCol="0" anchor="ctr">
            <a:noAutofit/>
          </a:bodyPr>
          <a:lstStyle/>
          <a:p>
            <a:pPr defTabSz="489707"/>
            <a:r>
              <a:rPr lang="en-US" sz="8569" dirty="0">
                <a:ln w="3175" cmpd="sng">
                  <a:noFill/>
                </a:ln>
                <a:solidFill>
                  <a:srgbClr val="F496CB"/>
                </a:solidFill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731739" y="3091689"/>
            <a:ext cx="524011" cy="626333"/>
          </a:xfrm>
          <a:prstGeom prst="rect">
            <a:avLst/>
          </a:prstGeom>
        </p:spPr>
        <p:txBody>
          <a:bodyPr vert="horz" lIns="97938" tIns="48969" rIns="97938" bIns="48969" rtlCol="0" anchor="ctr">
            <a:noAutofit/>
          </a:bodyPr>
          <a:lstStyle/>
          <a:p>
            <a:pPr defTabSz="489707"/>
            <a:r>
              <a:rPr lang="en-US" sz="8569" dirty="0">
                <a:ln w="3175" cmpd="sng">
                  <a:noFill/>
                </a:ln>
                <a:solidFill>
                  <a:srgbClr val="F496CB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7345135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5660" y="652921"/>
            <a:ext cx="7266262" cy="3237401"/>
          </a:xfrm>
        </p:spPr>
        <p:txBody>
          <a:bodyPr anchor="ctr">
            <a:normAutofit/>
          </a:bodyPr>
          <a:lstStyle>
            <a:lvl1pPr algn="l">
              <a:defRPr sz="4713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98496" y="4298398"/>
            <a:ext cx="7273425" cy="550793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571">
                <a:solidFill>
                  <a:schemeClr val="accent1"/>
                </a:solidFill>
              </a:defRPr>
            </a:lvl1pPr>
            <a:lvl2pPr marL="489707" indent="0">
              <a:buFontTx/>
              <a:buNone/>
              <a:defRPr/>
            </a:lvl2pPr>
            <a:lvl3pPr marL="979414" indent="0">
              <a:buFontTx/>
              <a:buNone/>
              <a:defRPr/>
            </a:lvl3pPr>
            <a:lvl4pPr marL="1469121" indent="0">
              <a:buFontTx/>
              <a:buNone/>
              <a:defRPr/>
            </a:lvl4pPr>
            <a:lvl5pPr marL="1958828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8499" y="4849191"/>
            <a:ext cx="7273423" cy="1621500"/>
          </a:xfrm>
        </p:spPr>
        <p:txBody>
          <a:bodyPr anchor="t">
            <a:normAutofit/>
          </a:bodyPr>
          <a:lstStyle>
            <a:lvl1pPr marL="0" indent="0" algn="l">
              <a:buNone/>
              <a:defRPr sz="1928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89707" indent="0">
              <a:buNone/>
              <a:defRPr sz="1928">
                <a:solidFill>
                  <a:schemeClr val="tx1">
                    <a:tint val="75000"/>
                  </a:schemeClr>
                </a:solidFill>
              </a:defRPr>
            </a:lvl2pPr>
            <a:lvl3pPr marL="979414" indent="0">
              <a:buNone/>
              <a:defRPr sz="1714">
                <a:solidFill>
                  <a:schemeClr val="tx1">
                    <a:tint val="75000"/>
                  </a:schemeClr>
                </a:solidFill>
              </a:defRPr>
            </a:lvl3pPr>
            <a:lvl4pPr marL="146912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5882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485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3824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279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176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3/18/2017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F496CB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496CB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561192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3/18/2017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>
                <a:solidFill>
                  <a:srgbClr val="F496CB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496CB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395810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9004" y="652922"/>
            <a:ext cx="1121555" cy="5624645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8499" y="652922"/>
            <a:ext cx="5952634" cy="562464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3/18/2017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F496CB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496CB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47491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slideLayout" Target="../slideLayouts/slideLayout57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slideLayout" Target="../slideLayouts/slideLayout56.xml"/><Relationship Id="rId17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6" Type="http://schemas.openxmlformats.org/officeDocument/2006/relationships/slideLayout" Target="../slideLayouts/slideLayout60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5" Type="http://schemas.openxmlformats.org/officeDocument/2006/relationships/slideLayout" Target="../slideLayouts/slideLayout5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slideLayout" Target="../slideLayouts/slideLayout5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20328" y="391074"/>
            <a:ext cx="9036844" cy="14197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0328" y="1955363"/>
            <a:ext cx="9036844" cy="46605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328" y="6808065"/>
            <a:ext cx="2357438" cy="39107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8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2BA6BA-61E0-4A6F-85E3-4D45D7D25E1F}" type="datetimeFigureOut">
              <a:rPr lang="uk-UA" smtClean="0"/>
              <a:t>18.03.2017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70672" y="6808065"/>
            <a:ext cx="3536156" cy="39107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8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99734" y="6808065"/>
            <a:ext cx="2357438" cy="39107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8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EF3040-55C8-43A6-90DF-909AA5E7D4F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085150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79414" rtl="0" eaLnBrk="1" latinLnBrk="0" hangingPunct="1">
        <a:lnSpc>
          <a:spcPct val="90000"/>
        </a:lnSpc>
        <a:spcBef>
          <a:spcPct val="0"/>
        </a:spcBef>
        <a:buNone/>
        <a:defRPr sz="471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4853" indent="-244853" algn="l" defTabSz="979414" rtl="0" eaLnBrk="1" latinLnBrk="0" hangingPunct="1">
        <a:lnSpc>
          <a:spcPct val="90000"/>
        </a:lnSpc>
        <a:spcBef>
          <a:spcPts val="1071"/>
        </a:spcBef>
        <a:buFont typeface="Arial" panose="020B0604020202020204" pitchFamily="34" charset="0"/>
        <a:buChar char="•"/>
        <a:defRPr sz="2999" kern="1200">
          <a:solidFill>
            <a:schemeClr val="tx1"/>
          </a:solidFill>
          <a:latin typeface="+mn-lt"/>
          <a:ea typeface="+mn-ea"/>
          <a:cs typeface="+mn-cs"/>
        </a:defRPr>
      </a:lvl1pPr>
      <a:lvl2pPr marL="734560" indent="-244853" algn="l" defTabSz="979414" rtl="0" eaLnBrk="1" latinLnBrk="0" hangingPunct="1">
        <a:lnSpc>
          <a:spcPct val="90000"/>
        </a:lnSpc>
        <a:spcBef>
          <a:spcPts val="536"/>
        </a:spcBef>
        <a:buFont typeface="Arial" panose="020B0604020202020204" pitchFamily="34" charset="0"/>
        <a:buChar char="•"/>
        <a:defRPr sz="2571" kern="1200">
          <a:solidFill>
            <a:schemeClr val="tx1"/>
          </a:solidFill>
          <a:latin typeface="+mn-lt"/>
          <a:ea typeface="+mn-ea"/>
          <a:cs typeface="+mn-cs"/>
        </a:defRPr>
      </a:lvl2pPr>
      <a:lvl3pPr marL="1224267" indent="-244853" algn="l" defTabSz="979414" rtl="0" eaLnBrk="1" latinLnBrk="0" hangingPunct="1">
        <a:lnSpc>
          <a:spcPct val="90000"/>
        </a:lnSpc>
        <a:spcBef>
          <a:spcPts val="536"/>
        </a:spcBef>
        <a:buFont typeface="Arial" panose="020B0604020202020204" pitchFamily="34" charset="0"/>
        <a:buChar char="•"/>
        <a:defRPr sz="2142" kern="1200">
          <a:solidFill>
            <a:schemeClr val="tx1"/>
          </a:solidFill>
          <a:latin typeface="+mn-lt"/>
          <a:ea typeface="+mn-ea"/>
          <a:cs typeface="+mn-cs"/>
        </a:defRPr>
      </a:lvl3pPr>
      <a:lvl4pPr marL="1713974" indent="-244853" algn="l" defTabSz="979414" rtl="0" eaLnBrk="1" latinLnBrk="0" hangingPunct="1">
        <a:lnSpc>
          <a:spcPct val="90000"/>
        </a:lnSpc>
        <a:spcBef>
          <a:spcPts val="536"/>
        </a:spcBef>
        <a:buFont typeface="Arial" panose="020B0604020202020204" pitchFamily="34" charset="0"/>
        <a:buChar char="•"/>
        <a:defRPr sz="1928" kern="1200">
          <a:solidFill>
            <a:schemeClr val="tx1"/>
          </a:solidFill>
          <a:latin typeface="+mn-lt"/>
          <a:ea typeface="+mn-ea"/>
          <a:cs typeface="+mn-cs"/>
        </a:defRPr>
      </a:lvl4pPr>
      <a:lvl5pPr marL="2203681" indent="-244853" algn="l" defTabSz="979414" rtl="0" eaLnBrk="1" latinLnBrk="0" hangingPunct="1">
        <a:lnSpc>
          <a:spcPct val="90000"/>
        </a:lnSpc>
        <a:spcBef>
          <a:spcPts val="536"/>
        </a:spcBef>
        <a:buFont typeface="Arial" panose="020B0604020202020204" pitchFamily="34" charset="0"/>
        <a:buChar char="•"/>
        <a:defRPr sz="1928" kern="1200">
          <a:solidFill>
            <a:schemeClr val="tx1"/>
          </a:solidFill>
          <a:latin typeface="+mn-lt"/>
          <a:ea typeface="+mn-ea"/>
          <a:cs typeface="+mn-cs"/>
        </a:defRPr>
      </a:lvl5pPr>
      <a:lvl6pPr marL="2693388" indent="-244853" algn="l" defTabSz="979414" rtl="0" eaLnBrk="1" latinLnBrk="0" hangingPunct="1">
        <a:lnSpc>
          <a:spcPct val="90000"/>
        </a:lnSpc>
        <a:spcBef>
          <a:spcPts val="536"/>
        </a:spcBef>
        <a:buFont typeface="Arial" panose="020B0604020202020204" pitchFamily="34" charset="0"/>
        <a:buChar char="•"/>
        <a:defRPr sz="1928" kern="1200">
          <a:solidFill>
            <a:schemeClr val="tx1"/>
          </a:solidFill>
          <a:latin typeface="+mn-lt"/>
          <a:ea typeface="+mn-ea"/>
          <a:cs typeface="+mn-cs"/>
        </a:defRPr>
      </a:lvl6pPr>
      <a:lvl7pPr marL="3183095" indent="-244853" algn="l" defTabSz="979414" rtl="0" eaLnBrk="1" latinLnBrk="0" hangingPunct="1">
        <a:lnSpc>
          <a:spcPct val="90000"/>
        </a:lnSpc>
        <a:spcBef>
          <a:spcPts val="536"/>
        </a:spcBef>
        <a:buFont typeface="Arial" panose="020B0604020202020204" pitchFamily="34" charset="0"/>
        <a:buChar char="•"/>
        <a:defRPr sz="1928" kern="1200">
          <a:solidFill>
            <a:schemeClr val="tx1"/>
          </a:solidFill>
          <a:latin typeface="+mn-lt"/>
          <a:ea typeface="+mn-ea"/>
          <a:cs typeface="+mn-cs"/>
        </a:defRPr>
      </a:lvl7pPr>
      <a:lvl8pPr marL="3672802" indent="-244853" algn="l" defTabSz="979414" rtl="0" eaLnBrk="1" latinLnBrk="0" hangingPunct="1">
        <a:lnSpc>
          <a:spcPct val="90000"/>
        </a:lnSpc>
        <a:spcBef>
          <a:spcPts val="536"/>
        </a:spcBef>
        <a:buFont typeface="Arial" panose="020B0604020202020204" pitchFamily="34" charset="0"/>
        <a:buChar char="•"/>
        <a:defRPr sz="1928" kern="1200">
          <a:solidFill>
            <a:schemeClr val="tx1"/>
          </a:solidFill>
          <a:latin typeface="+mn-lt"/>
          <a:ea typeface="+mn-ea"/>
          <a:cs typeface="+mn-cs"/>
        </a:defRPr>
      </a:lvl8pPr>
      <a:lvl9pPr marL="4162509" indent="-244853" algn="l" defTabSz="979414" rtl="0" eaLnBrk="1" latinLnBrk="0" hangingPunct="1">
        <a:lnSpc>
          <a:spcPct val="90000"/>
        </a:lnSpc>
        <a:spcBef>
          <a:spcPts val="536"/>
        </a:spcBef>
        <a:buFont typeface="Arial" panose="020B0604020202020204" pitchFamily="34" charset="0"/>
        <a:buChar char="•"/>
        <a:defRPr sz="192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9414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1pPr>
      <a:lvl2pPr marL="489707" algn="l" defTabSz="979414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2pPr>
      <a:lvl3pPr marL="979414" algn="l" defTabSz="979414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3pPr>
      <a:lvl4pPr marL="1469121" algn="l" defTabSz="979414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4pPr>
      <a:lvl5pPr marL="1958828" algn="l" defTabSz="979414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5pPr>
      <a:lvl6pPr marL="2448535" algn="l" defTabSz="979414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6pPr>
      <a:lvl7pPr marL="2938242" algn="l" defTabSz="979414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7pPr>
      <a:lvl8pPr marL="3427948" algn="l" defTabSz="979414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8pPr>
      <a:lvl9pPr marL="3917655" algn="l" defTabSz="979414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3875" y="294155"/>
            <a:ext cx="9429750" cy="12242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23875" y="1713919"/>
            <a:ext cx="9429750" cy="4847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523875" y="6808064"/>
            <a:ext cx="2444750" cy="39107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8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579813" y="6808064"/>
            <a:ext cx="3317875" cy="39107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8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508875" y="6808064"/>
            <a:ext cx="2444750" cy="39107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8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2554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79414" rtl="0" eaLnBrk="1" latinLnBrk="0" hangingPunct="1">
        <a:spcBef>
          <a:spcPct val="0"/>
        </a:spcBef>
        <a:buNone/>
        <a:defRPr sz="471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7280" indent="-367280" algn="l" defTabSz="979414" rtl="0" eaLnBrk="1" latinLnBrk="0" hangingPunct="1">
        <a:spcBef>
          <a:spcPct val="20000"/>
        </a:spcBef>
        <a:buFont typeface="Arial" pitchFamily="34" charset="0"/>
        <a:buChar char="•"/>
        <a:defRPr sz="3428" kern="1200">
          <a:solidFill>
            <a:schemeClr val="tx1"/>
          </a:solidFill>
          <a:latin typeface="+mn-lt"/>
          <a:ea typeface="+mn-ea"/>
          <a:cs typeface="+mn-cs"/>
        </a:defRPr>
      </a:lvl1pPr>
      <a:lvl2pPr marL="795774" indent="-306067" algn="l" defTabSz="979414" rtl="0" eaLnBrk="1" latinLnBrk="0" hangingPunct="1">
        <a:spcBef>
          <a:spcPct val="20000"/>
        </a:spcBef>
        <a:buFont typeface="Arial" pitchFamily="34" charset="0"/>
        <a:buChar char="–"/>
        <a:defRPr sz="2999" kern="1200">
          <a:solidFill>
            <a:schemeClr val="tx1"/>
          </a:solidFill>
          <a:latin typeface="+mn-lt"/>
          <a:ea typeface="+mn-ea"/>
          <a:cs typeface="+mn-cs"/>
        </a:defRPr>
      </a:lvl2pPr>
      <a:lvl3pPr marL="1224267" indent="-244853" algn="l" defTabSz="979414" rtl="0" eaLnBrk="1" latinLnBrk="0" hangingPunct="1">
        <a:spcBef>
          <a:spcPct val="20000"/>
        </a:spcBef>
        <a:buFont typeface="Arial" pitchFamily="34" charset="0"/>
        <a:buChar char="•"/>
        <a:defRPr sz="2571" kern="1200">
          <a:solidFill>
            <a:schemeClr val="tx1"/>
          </a:solidFill>
          <a:latin typeface="+mn-lt"/>
          <a:ea typeface="+mn-ea"/>
          <a:cs typeface="+mn-cs"/>
        </a:defRPr>
      </a:lvl3pPr>
      <a:lvl4pPr marL="1713974" indent="-244853" algn="l" defTabSz="979414" rtl="0" eaLnBrk="1" latinLnBrk="0" hangingPunct="1">
        <a:spcBef>
          <a:spcPct val="20000"/>
        </a:spcBef>
        <a:buFont typeface="Arial" pitchFamily="34" charset="0"/>
        <a:buChar char="–"/>
        <a:defRPr sz="2142" kern="1200">
          <a:solidFill>
            <a:schemeClr val="tx1"/>
          </a:solidFill>
          <a:latin typeface="+mn-lt"/>
          <a:ea typeface="+mn-ea"/>
          <a:cs typeface="+mn-cs"/>
        </a:defRPr>
      </a:lvl4pPr>
      <a:lvl5pPr marL="2203681" indent="-244853" algn="l" defTabSz="979414" rtl="0" eaLnBrk="1" latinLnBrk="0" hangingPunct="1">
        <a:spcBef>
          <a:spcPct val="20000"/>
        </a:spcBef>
        <a:buFont typeface="Arial" pitchFamily="34" charset="0"/>
        <a:buChar char="»"/>
        <a:defRPr sz="2142" kern="1200">
          <a:solidFill>
            <a:schemeClr val="tx1"/>
          </a:solidFill>
          <a:latin typeface="+mn-lt"/>
          <a:ea typeface="+mn-ea"/>
          <a:cs typeface="+mn-cs"/>
        </a:defRPr>
      </a:lvl5pPr>
      <a:lvl6pPr marL="2693388" indent="-244853" algn="l" defTabSz="979414" rtl="0" eaLnBrk="1" latinLnBrk="0" hangingPunct="1">
        <a:spcBef>
          <a:spcPct val="20000"/>
        </a:spcBef>
        <a:buFont typeface="Arial" pitchFamily="34" charset="0"/>
        <a:buChar char="•"/>
        <a:defRPr sz="2142" kern="1200">
          <a:solidFill>
            <a:schemeClr val="tx1"/>
          </a:solidFill>
          <a:latin typeface="+mn-lt"/>
          <a:ea typeface="+mn-ea"/>
          <a:cs typeface="+mn-cs"/>
        </a:defRPr>
      </a:lvl6pPr>
      <a:lvl7pPr marL="3183095" indent="-244853" algn="l" defTabSz="979414" rtl="0" eaLnBrk="1" latinLnBrk="0" hangingPunct="1">
        <a:spcBef>
          <a:spcPct val="20000"/>
        </a:spcBef>
        <a:buFont typeface="Arial" pitchFamily="34" charset="0"/>
        <a:buChar char="•"/>
        <a:defRPr sz="2142" kern="1200">
          <a:solidFill>
            <a:schemeClr val="tx1"/>
          </a:solidFill>
          <a:latin typeface="+mn-lt"/>
          <a:ea typeface="+mn-ea"/>
          <a:cs typeface="+mn-cs"/>
        </a:defRPr>
      </a:lvl7pPr>
      <a:lvl8pPr marL="3672802" indent="-244853" algn="l" defTabSz="979414" rtl="0" eaLnBrk="1" latinLnBrk="0" hangingPunct="1">
        <a:spcBef>
          <a:spcPct val="20000"/>
        </a:spcBef>
        <a:buFont typeface="Arial" pitchFamily="34" charset="0"/>
        <a:buChar char="•"/>
        <a:defRPr sz="2142" kern="1200">
          <a:solidFill>
            <a:schemeClr val="tx1"/>
          </a:solidFill>
          <a:latin typeface="+mn-lt"/>
          <a:ea typeface="+mn-ea"/>
          <a:cs typeface="+mn-cs"/>
        </a:defRPr>
      </a:lvl8pPr>
      <a:lvl9pPr marL="4162509" indent="-244853" algn="l" defTabSz="979414" rtl="0" eaLnBrk="1" latinLnBrk="0" hangingPunct="1">
        <a:spcBef>
          <a:spcPct val="20000"/>
        </a:spcBef>
        <a:buFont typeface="Arial" pitchFamily="34" charset="0"/>
        <a:buChar char="•"/>
        <a:defRPr sz="214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79414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1pPr>
      <a:lvl2pPr marL="489707" algn="l" defTabSz="979414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2pPr>
      <a:lvl3pPr marL="979414" algn="l" defTabSz="979414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3pPr>
      <a:lvl4pPr marL="1469121" algn="l" defTabSz="979414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4pPr>
      <a:lvl5pPr marL="1958828" algn="l" defTabSz="979414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5pPr>
      <a:lvl6pPr marL="2448535" algn="l" defTabSz="979414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6pPr>
      <a:lvl7pPr marL="2938242" algn="l" defTabSz="979414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7pPr>
      <a:lvl8pPr marL="3427948" algn="l" defTabSz="979414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8pPr>
      <a:lvl9pPr marL="3917655" algn="l" defTabSz="979414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3875" y="294155"/>
            <a:ext cx="9429750" cy="12242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23875" y="1713919"/>
            <a:ext cx="9429750" cy="4847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523875" y="6808064"/>
            <a:ext cx="2444750" cy="39107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8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579813" y="6808064"/>
            <a:ext cx="3317875" cy="39107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8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508875" y="6808064"/>
            <a:ext cx="2444750" cy="39107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8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3290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79414" rtl="0" eaLnBrk="1" latinLnBrk="0" hangingPunct="1">
        <a:spcBef>
          <a:spcPct val="0"/>
        </a:spcBef>
        <a:buNone/>
        <a:defRPr sz="471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7280" indent="-367280" algn="l" defTabSz="979414" rtl="0" eaLnBrk="1" latinLnBrk="0" hangingPunct="1">
        <a:spcBef>
          <a:spcPct val="20000"/>
        </a:spcBef>
        <a:buFont typeface="Arial" pitchFamily="34" charset="0"/>
        <a:buChar char="•"/>
        <a:defRPr sz="3428" kern="1200">
          <a:solidFill>
            <a:schemeClr val="tx1"/>
          </a:solidFill>
          <a:latin typeface="+mn-lt"/>
          <a:ea typeface="+mn-ea"/>
          <a:cs typeface="+mn-cs"/>
        </a:defRPr>
      </a:lvl1pPr>
      <a:lvl2pPr marL="795774" indent="-306067" algn="l" defTabSz="979414" rtl="0" eaLnBrk="1" latinLnBrk="0" hangingPunct="1">
        <a:spcBef>
          <a:spcPct val="20000"/>
        </a:spcBef>
        <a:buFont typeface="Arial" pitchFamily="34" charset="0"/>
        <a:buChar char="–"/>
        <a:defRPr sz="2999" kern="1200">
          <a:solidFill>
            <a:schemeClr val="tx1"/>
          </a:solidFill>
          <a:latin typeface="+mn-lt"/>
          <a:ea typeface="+mn-ea"/>
          <a:cs typeface="+mn-cs"/>
        </a:defRPr>
      </a:lvl2pPr>
      <a:lvl3pPr marL="1224267" indent="-244853" algn="l" defTabSz="979414" rtl="0" eaLnBrk="1" latinLnBrk="0" hangingPunct="1">
        <a:spcBef>
          <a:spcPct val="20000"/>
        </a:spcBef>
        <a:buFont typeface="Arial" pitchFamily="34" charset="0"/>
        <a:buChar char="•"/>
        <a:defRPr sz="2571" kern="1200">
          <a:solidFill>
            <a:schemeClr val="tx1"/>
          </a:solidFill>
          <a:latin typeface="+mn-lt"/>
          <a:ea typeface="+mn-ea"/>
          <a:cs typeface="+mn-cs"/>
        </a:defRPr>
      </a:lvl3pPr>
      <a:lvl4pPr marL="1713974" indent="-244853" algn="l" defTabSz="979414" rtl="0" eaLnBrk="1" latinLnBrk="0" hangingPunct="1">
        <a:spcBef>
          <a:spcPct val="20000"/>
        </a:spcBef>
        <a:buFont typeface="Arial" pitchFamily="34" charset="0"/>
        <a:buChar char="–"/>
        <a:defRPr sz="2142" kern="1200">
          <a:solidFill>
            <a:schemeClr val="tx1"/>
          </a:solidFill>
          <a:latin typeface="+mn-lt"/>
          <a:ea typeface="+mn-ea"/>
          <a:cs typeface="+mn-cs"/>
        </a:defRPr>
      </a:lvl4pPr>
      <a:lvl5pPr marL="2203681" indent="-244853" algn="l" defTabSz="979414" rtl="0" eaLnBrk="1" latinLnBrk="0" hangingPunct="1">
        <a:spcBef>
          <a:spcPct val="20000"/>
        </a:spcBef>
        <a:buFont typeface="Arial" pitchFamily="34" charset="0"/>
        <a:buChar char="»"/>
        <a:defRPr sz="2142" kern="1200">
          <a:solidFill>
            <a:schemeClr val="tx1"/>
          </a:solidFill>
          <a:latin typeface="+mn-lt"/>
          <a:ea typeface="+mn-ea"/>
          <a:cs typeface="+mn-cs"/>
        </a:defRPr>
      </a:lvl5pPr>
      <a:lvl6pPr marL="2693388" indent="-244853" algn="l" defTabSz="979414" rtl="0" eaLnBrk="1" latinLnBrk="0" hangingPunct="1">
        <a:spcBef>
          <a:spcPct val="20000"/>
        </a:spcBef>
        <a:buFont typeface="Arial" pitchFamily="34" charset="0"/>
        <a:buChar char="•"/>
        <a:defRPr sz="2142" kern="1200">
          <a:solidFill>
            <a:schemeClr val="tx1"/>
          </a:solidFill>
          <a:latin typeface="+mn-lt"/>
          <a:ea typeface="+mn-ea"/>
          <a:cs typeface="+mn-cs"/>
        </a:defRPr>
      </a:lvl6pPr>
      <a:lvl7pPr marL="3183095" indent="-244853" algn="l" defTabSz="979414" rtl="0" eaLnBrk="1" latinLnBrk="0" hangingPunct="1">
        <a:spcBef>
          <a:spcPct val="20000"/>
        </a:spcBef>
        <a:buFont typeface="Arial" pitchFamily="34" charset="0"/>
        <a:buChar char="•"/>
        <a:defRPr sz="2142" kern="1200">
          <a:solidFill>
            <a:schemeClr val="tx1"/>
          </a:solidFill>
          <a:latin typeface="+mn-lt"/>
          <a:ea typeface="+mn-ea"/>
          <a:cs typeface="+mn-cs"/>
        </a:defRPr>
      </a:lvl7pPr>
      <a:lvl8pPr marL="3672802" indent="-244853" algn="l" defTabSz="979414" rtl="0" eaLnBrk="1" latinLnBrk="0" hangingPunct="1">
        <a:spcBef>
          <a:spcPct val="20000"/>
        </a:spcBef>
        <a:buFont typeface="Arial" pitchFamily="34" charset="0"/>
        <a:buChar char="•"/>
        <a:defRPr sz="2142" kern="1200">
          <a:solidFill>
            <a:schemeClr val="tx1"/>
          </a:solidFill>
          <a:latin typeface="+mn-lt"/>
          <a:ea typeface="+mn-ea"/>
          <a:cs typeface="+mn-cs"/>
        </a:defRPr>
      </a:lvl8pPr>
      <a:lvl9pPr marL="4162509" indent="-244853" algn="l" defTabSz="979414" rtl="0" eaLnBrk="1" latinLnBrk="0" hangingPunct="1">
        <a:spcBef>
          <a:spcPct val="20000"/>
        </a:spcBef>
        <a:buFont typeface="Arial" pitchFamily="34" charset="0"/>
        <a:buChar char="•"/>
        <a:defRPr sz="214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79414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1pPr>
      <a:lvl2pPr marL="489707" algn="l" defTabSz="979414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2pPr>
      <a:lvl3pPr marL="979414" algn="l" defTabSz="979414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3pPr>
      <a:lvl4pPr marL="1469121" algn="l" defTabSz="979414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4pPr>
      <a:lvl5pPr marL="1958828" algn="l" defTabSz="979414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5pPr>
      <a:lvl6pPr marL="2448535" algn="l" defTabSz="979414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6pPr>
      <a:lvl7pPr marL="2938242" algn="l" defTabSz="979414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7pPr>
      <a:lvl8pPr marL="3427948" algn="l" defTabSz="979414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8pPr>
      <a:lvl9pPr marL="3917655" algn="l" defTabSz="979414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3875" y="294155"/>
            <a:ext cx="9429750" cy="12242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23875" y="1713919"/>
            <a:ext cx="9429750" cy="4847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523875" y="6808064"/>
            <a:ext cx="2444750" cy="39107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8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579813" y="6808064"/>
            <a:ext cx="3317875" cy="39107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8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508875" y="6808064"/>
            <a:ext cx="2444750" cy="39107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8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979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79414" rtl="0" eaLnBrk="1" latinLnBrk="0" hangingPunct="1">
        <a:spcBef>
          <a:spcPct val="0"/>
        </a:spcBef>
        <a:buNone/>
        <a:defRPr sz="471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7280" indent="-367280" algn="l" defTabSz="979414" rtl="0" eaLnBrk="1" latinLnBrk="0" hangingPunct="1">
        <a:spcBef>
          <a:spcPct val="20000"/>
        </a:spcBef>
        <a:buFont typeface="Arial" pitchFamily="34" charset="0"/>
        <a:buChar char="•"/>
        <a:defRPr sz="3428" kern="1200">
          <a:solidFill>
            <a:schemeClr val="tx1"/>
          </a:solidFill>
          <a:latin typeface="+mn-lt"/>
          <a:ea typeface="+mn-ea"/>
          <a:cs typeface="+mn-cs"/>
        </a:defRPr>
      </a:lvl1pPr>
      <a:lvl2pPr marL="795774" indent="-306067" algn="l" defTabSz="979414" rtl="0" eaLnBrk="1" latinLnBrk="0" hangingPunct="1">
        <a:spcBef>
          <a:spcPct val="20000"/>
        </a:spcBef>
        <a:buFont typeface="Arial" pitchFamily="34" charset="0"/>
        <a:buChar char="–"/>
        <a:defRPr sz="2999" kern="1200">
          <a:solidFill>
            <a:schemeClr val="tx1"/>
          </a:solidFill>
          <a:latin typeface="+mn-lt"/>
          <a:ea typeface="+mn-ea"/>
          <a:cs typeface="+mn-cs"/>
        </a:defRPr>
      </a:lvl2pPr>
      <a:lvl3pPr marL="1224267" indent="-244853" algn="l" defTabSz="979414" rtl="0" eaLnBrk="1" latinLnBrk="0" hangingPunct="1">
        <a:spcBef>
          <a:spcPct val="20000"/>
        </a:spcBef>
        <a:buFont typeface="Arial" pitchFamily="34" charset="0"/>
        <a:buChar char="•"/>
        <a:defRPr sz="2571" kern="1200">
          <a:solidFill>
            <a:schemeClr val="tx1"/>
          </a:solidFill>
          <a:latin typeface="+mn-lt"/>
          <a:ea typeface="+mn-ea"/>
          <a:cs typeface="+mn-cs"/>
        </a:defRPr>
      </a:lvl3pPr>
      <a:lvl4pPr marL="1713974" indent="-244853" algn="l" defTabSz="979414" rtl="0" eaLnBrk="1" latinLnBrk="0" hangingPunct="1">
        <a:spcBef>
          <a:spcPct val="20000"/>
        </a:spcBef>
        <a:buFont typeface="Arial" pitchFamily="34" charset="0"/>
        <a:buChar char="–"/>
        <a:defRPr sz="2142" kern="1200">
          <a:solidFill>
            <a:schemeClr val="tx1"/>
          </a:solidFill>
          <a:latin typeface="+mn-lt"/>
          <a:ea typeface="+mn-ea"/>
          <a:cs typeface="+mn-cs"/>
        </a:defRPr>
      </a:lvl4pPr>
      <a:lvl5pPr marL="2203681" indent="-244853" algn="l" defTabSz="979414" rtl="0" eaLnBrk="1" latinLnBrk="0" hangingPunct="1">
        <a:spcBef>
          <a:spcPct val="20000"/>
        </a:spcBef>
        <a:buFont typeface="Arial" pitchFamily="34" charset="0"/>
        <a:buChar char="»"/>
        <a:defRPr sz="2142" kern="1200">
          <a:solidFill>
            <a:schemeClr val="tx1"/>
          </a:solidFill>
          <a:latin typeface="+mn-lt"/>
          <a:ea typeface="+mn-ea"/>
          <a:cs typeface="+mn-cs"/>
        </a:defRPr>
      </a:lvl5pPr>
      <a:lvl6pPr marL="2693388" indent="-244853" algn="l" defTabSz="979414" rtl="0" eaLnBrk="1" latinLnBrk="0" hangingPunct="1">
        <a:spcBef>
          <a:spcPct val="20000"/>
        </a:spcBef>
        <a:buFont typeface="Arial" pitchFamily="34" charset="0"/>
        <a:buChar char="•"/>
        <a:defRPr sz="2142" kern="1200">
          <a:solidFill>
            <a:schemeClr val="tx1"/>
          </a:solidFill>
          <a:latin typeface="+mn-lt"/>
          <a:ea typeface="+mn-ea"/>
          <a:cs typeface="+mn-cs"/>
        </a:defRPr>
      </a:lvl6pPr>
      <a:lvl7pPr marL="3183095" indent="-244853" algn="l" defTabSz="979414" rtl="0" eaLnBrk="1" latinLnBrk="0" hangingPunct="1">
        <a:spcBef>
          <a:spcPct val="20000"/>
        </a:spcBef>
        <a:buFont typeface="Arial" pitchFamily="34" charset="0"/>
        <a:buChar char="•"/>
        <a:defRPr sz="2142" kern="1200">
          <a:solidFill>
            <a:schemeClr val="tx1"/>
          </a:solidFill>
          <a:latin typeface="+mn-lt"/>
          <a:ea typeface="+mn-ea"/>
          <a:cs typeface="+mn-cs"/>
        </a:defRPr>
      </a:lvl7pPr>
      <a:lvl8pPr marL="3672802" indent="-244853" algn="l" defTabSz="979414" rtl="0" eaLnBrk="1" latinLnBrk="0" hangingPunct="1">
        <a:spcBef>
          <a:spcPct val="20000"/>
        </a:spcBef>
        <a:buFont typeface="Arial" pitchFamily="34" charset="0"/>
        <a:buChar char="•"/>
        <a:defRPr sz="2142" kern="1200">
          <a:solidFill>
            <a:schemeClr val="tx1"/>
          </a:solidFill>
          <a:latin typeface="+mn-lt"/>
          <a:ea typeface="+mn-ea"/>
          <a:cs typeface="+mn-cs"/>
        </a:defRPr>
      </a:lvl8pPr>
      <a:lvl9pPr marL="4162509" indent="-244853" algn="l" defTabSz="979414" rtl="0" eaLnBrk="1" latinLnBrk="0" hangingPunct="1">
        <a:spcBef>
          <a:spcPct val="20000"/>
        </a:spcBef>
        <a:buFont typeface="Arial" pitchFamily="34" charset="0"/>
        <a:buChar char="•"/>
        <a:defRPr sz="214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79414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1pPr>
      <a:lvl2pPr marL="489707" algn="l" defTabSz="979414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2pPr>
      <a:lvl3pPr marL="979414" algn="l" defTabSz="979414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3pPr>
      <a:lvl4pPr marL="1469121" algn="l" defTabSz="979414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4pPr>
      <a:lvl5pPr marL="1958828" algn="l" defTabSz="979414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5pPr>
      <a:lvl6pPr marL="2448535" algn="l" defTabSz="979414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6pPr>
      <a:lvl7pPr marL="2938242" algn="l" defTabSz="979414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7pPr>
      <a:lvl8pPr marL="3427948" algn="l" defTabSz="979414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8pPr>
      <a:lvl9pPr marL="3917655" algn="l" defTabSz="979414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9701" y="-9069"/>
            <a:ext cx="10508801" cy="7363501"/>
            <a:chOff x="-8467" y="-8468"/>
            <a:chExt cx="9171317" cy="6874935"/>
          </a:xfrm>
        </p:grpSpPr>
        <p:cxnSp>
          <p:nvCxnSpPr>
            <p:cNvPr id="7" name="Straight Connector 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Freeform 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50000"/>
                <a:alpha val="7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8500" y="652921"/>
            <a:ext cx="7273421" cy="14146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8499" y="2314132"/>
            <a:ext cx="7273422" cy="41565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93525" y="6470692"/>
            <a:ext cx="783901" cy="39107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6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89707"/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89707"/>
              <a:t>3/18/2017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98499" y="6470692"/>
            <a:ext cx="5297157" cy="39107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6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89707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84524" y="6470692"/>
            <a:ext cx="587398" cy="39107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64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defTabSz="489707"/>
            <a:fld id="{D57F1E4F-1CFF-5643-939E-217C01CDF565}" type="slidenum">
              <a:rPr lang="en-US" smtClean="0">
                <a:solidFill>
                  <a:srgbClr val="F496CB">
                    <a:lumMod val="75000"/>
                  </a:srgbClr>
                </a:solidFill>
              </a:rPr>
              <a:pPr defTabSz="489707"/>
              <a:t>‹#›</a:t>
            </a:fld>
            <a:endParaRPr lang="en-US" dirty="0">
              <a:solidFill>
                <a:srgbClr val="F496CB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1630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</p:sldLayoutIdLst>
  <p:txStyles>
    <p:titleStyle>
      <a:lvl1pPr algn="l" defTabSz="489707" rtl="0" eaLnBrk="1" latinLnBrk="0" hangingPunct="1">
        <a:spcBef>
          <a:spcPct val="0"/>
        </a:spcBef>
        <a:buNone/>
        <a:defRPr sz="3856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7280" indent="-367280" algn="l" defTabSz="489707" rtl="0" eaLnBrk="1" latinLnBrk="0" hangingPunct="1">
        <a:spcBef>
          <a:spcPts val="1071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928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95774" indent="-306067" algn="l" defTabSz="489707" rtl="0" eaLnBrk="1" latinLnBrk="0" hangingPunct="1">
        <a:spcBef>
          <a:spcPts val="1071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714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224267" indent="-244853" algn="l" defTabSz="489707" rtl="0" eaLnBrk="1" latinLnBrk="0" hangingPunct="1">
        <a:spcBef>
          <a:spcPts val="1071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713974" indent="-244853" algn="l" defTabSz="489707" rtl="0" eaLnBrk="1" latinLnBrk="0" hangingPunct="1">
        <a:spcBef>
          <a:spcPts val="1071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85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203681" indent="-244853" algn="l" defTabSz="489707" rtl="0" eaLnBrk="1" latinLnBrk="0" hangingPunct="1">
        <a:spcBef>
          <a:spcPts val="1071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85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693388" indent="-244853" algn="l" defTabSz="489707" rtl="0" eaLnBrk="1" latinLnBrk="0" hangingPunct="1">
        <a:spcBef>
          <a:spcPts val="1071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85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3183095" indent="-244853" algn="l" defTabSz="489707" rtl="0" eaLnBrk="1" latinLnBrk="0" hangingPunct="1">
        <a:spcBef>
          <a:spcPts val="1071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85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672802" indent="-244853" algn="l" defTabSz="489707" rtl="0" eaLnBrk="1" latinLnBrk="0" hangingPunct="1">
        <a:spcBef>
          <a:spcPts val="1071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85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4162509" indent="-244853" algn="l" defTabSz="489707" rtl="0" eaLnBrk="1" latinLnBrk="0" hangingPunct="1">
        <a:spcBef>
          <a:spcPts val="1071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85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89707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1pPr>
      <a:lvl2pPr marL="489707" algn="l" defTabSz="489707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2pPr>
      <a:lvl3pPr marL="979414" algn="l" defTabSz="489707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3pPr>
      <a:lvl4pPr marL="1469121" algn="l" defTabSz="489707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4pPr>
      <a:lvl5pPr marL="1958828" algn="l" defTabSz="489707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5pPr>
      <a:lvl6pPr marL="2448535" algn="l" defTabSz="489707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6pPr>
      <a:lvl7pPr marL="2938242" algn="l" defTabSz="489707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7pPr>
      <a:lvl8pPr marL="3427948" algn="l" defTabSz="489707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8pPr>
      <a:lvl9pPr marL="3917655" algn="l" defTabSz="489707" rtl="0" eaLnBrk="1" latinLnBrk="0" hangingPunct="1">
        <a:defRPr sz="192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28.jpeg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7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6986"/>
            <a:ext cx="10477500" cy="7372349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917111" y="4344988"/>
            <a:ext cx="3560389" cy="980350"/>
          </a:xfrm>
        </p:spPr>
        <p:txBody>
          <a:bodyPr>
            <a:normAutofit/>
          </a:bodyPr>
          <a:lstStyle/>
          <a:p>
            <a:r>
              <a:rPr lang="uk-UA" sz="4000" dirty="0" smtClean="0"/>
              <a:t>Генрі Форд</a:t>
            </a:r>
            <a:endParaRPr lang="uk-UA" sz="4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31357" y="4835163"/>
            <a:ext cx="9933246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800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Ми зібралися, тримаємося разом і починаємо працювати.</a:t>
            </a:r>
          </a:p>
          <a:p>
            <a:pPr algn="ctr"/>
            <a:r>
              <a:rPr lang="uk-UA" sz="6000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Бажаю успіху! </a:t>
            </a:r>
            <a:endParaRPr lang="uk-UA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0" y="1754672"/>
            <a:ext cx="10395277" cy="2403670"/>
          </a:xfrm>
          <a:prstGeom prst="roundRect">
            <a:avLst/>
          </a:prstGeom>
          <a:gradFill rotWithShape="1">
            <a:gsLst>
              <a:gs pos="0">
                <a:srgbClr val="4BACC6">
                  <a:tint val="50000"/>
                  <a:satMod val="300000"/>
                </a:srgbClr>
              </a:gs>
              <a:gs pos="35000">
                <a:srgbClr val="4BACC6">
                  <a:tint val="37000"/>
                  <a:satMod val="300000"/>
                </a:srgbClr>
              </a:gs>
              <a:gs pos="100000">
                <a:srgbClr val="4BACC6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4BACC6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uk-UA" sz="4800" dirty="0"/>
              <a:t>Зібратися разом – це  початок,</a:t>
            </a:r>
            <a:br>
              <a:rPr lang="uk-UA" sz="4800" dirty="0"/>
            </a:br>
            <a:r>
              <a:rPr lang="uk-UA" sz="4800" dirty="0"/>
              <a:t>Триматися разом – це прогрес,</a:t>
            </a:r>
            <a:br>
              <a:rPr lang="uk-UA" sz="4800" dirty="0"/>
            </a:br>
            <a:r>
              <a:rPr lang="uk-UA" sz="4800" dirty="0"/>
              <a:t>Працювати разом – це успіх!</a:t>
            </a:r>
            <a:endParaRPr kumimoji="0" lang="uk-UA" sz="4800" b="0" i="0" u="none" strike="noStrike" kern="0" cap="none" spc="0" normalizeH="0" baseline="0" noProof="0" dirty="0">
              <a:ln>
                <a:noFill/>
              </a:ln>
              <a:solidFill>
                <a:srgbClr val="D000D5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55832" y="391004"/>
            <a:ext cx="4684296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1" cap="none" spc="0" dirty="0" smtClean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Наш </a:t>
            </a:r>
            <a:r>
              <a:rPr lang="ru-RU" sz="7200" b="1" cap="none" spc="0" dirty="0" err="1" smtClean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девіз</a:t>
            </a:r>
            <a:r>
              <a:rPr lang="ru-RU" sz="7200" b="1" cap="none" spc="0" dirty="0" smtClean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7200" b="1" cap="none" spc="0" dirty="0">
              <a:ln w="22225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838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FlowerPattern_2063zhuatu_co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1101"/>
            <a:ext cx="10477500" cy="7345363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720328" y="257809"/>
            <a:ext cx="9036844" cy="1419764"/>
          </a:xfrm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uk-UA" sz="5400" b="1" dirty="0" smtClean="0">
                <a:ln>
                  <a:solidFill>
                    <a:sysClr val="windowText" lastClr="000000"/>
                  </a:solidFill>
                </a:ln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поведінки на уроці</a:t>
            </a:r>
            <a:endParaRPr lang="uk-UA" sz="5400" b="1" dirty="0">
              <a:ln>
                <a:solidFill>
                  <a:sysClr val="windowText" lastClr="000000"/>
                </a:solidFill>
              </a:ln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5281" y="1966483"/>
            <a:ext cx="9786938" cy="3477875"/>
          </a:xfrm>
          <a:prstGeom prst="rect">
            <a:avLst/>
          </a:prstGeom>
          <a:solidFill>
            <a:srgbClr val="FFFF6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uk-UA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Будь уважним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uk-UA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перебивай, а вислухай </a:t>
            </a:r>
            <a:r>
              <a:rPr 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uk-UA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кінця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uk-UA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Поважай </a:t>
            </a:r>
            <a:r>
              <a:rPr 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думку </a:t>
            </a:r>
            <a:r>
              <a:rPr lang="uk-UA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uk-UA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вигукуй, підіймай </a:t>
            </a:r>
            <a:r>
              <a:rPr 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руку, якщо хочеш </a:t>
            </a:r>
            <a:r>
              <a:rPr lang="uk-UA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відповісти</a:t>
            </a:r>
            <a:endParaRPr lang="uk-UA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96758" y="3979850"/>
            <a:ext cx="4492228" cy="3365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038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578" y="0"/>
            <a:ext cx="10477500" cy="737234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85336" y="2077867"/>
            <a:ext cx="950682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9600" b="1" dirty="0" err="1" smtClean="0">
                <a:ln w="22225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</a:rPr>
              <a:t>Стратегія</a:t>
            </a:r>
            <a:r>
              <a:rPr lang="ru-RU" sz="9600" b="1" dirty="0" smtClean="0">
                <a:ln w="22225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</a:rPr>
              <a:t> </a:t>
            </a:r>
          </a:p>
          <a:p>
            <a:pPr algn="ctr"/>
            <a:r>
              <a:rPr lang="ru-RU" sz="7200" b="1" dirty="0" smtClean="0">
                <a:ln w="22225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</a:rPr>
              <a:t>«</a:t>
            </a:r>
            <a:r>
              <a:rPr lang="ru-RU" sz="7200" b="1" dirty="0" err="1" smtClean="0">
                <a:ln w="22225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</a:rPr>
              <a:t>Запитальні</a:t>
            </a:r>
            <a:r>
              <a:rPr lang="ru-RU" sz="7200" b="1" dirty="0" smtClean="0">
                <a:ln w="22225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</a:rPr>
              <a:t> слова»</a:t>
            </a:r>
            <a:endParaRPr lang="uk-UA" dirty="0">
              <a:ln w="22225">
                <a:solidFill>
                  <a:sysClr val="windowText" lastClr="000000"/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5" name="Пятно 2 4"/>
          <p:cNvSpPr/>
          <p:nvPr/>
        </p:nvSpPr>
        <p:spPr>
          <a:xfrm>
            <a:off x="-131203" y="4545275"/>
            <a:ext cx="4144298" cy="2580968"/>
          </a:xfrm>
          <a:prstGeom prst="irregularSeal2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5400" dirty="0" smtClean="0">
                <a:latin typeface="Arial Narrow" panose="020B0606020202030204" pitchFamily="34" charset="0"/>
              </a:rPr>
              <a:t>Де?</a:t>
            </a:r>
            <a:endParaRPr lang="uk-UA" sz="5400" dirty="0">
              <a:latin typeface="Arial Narrow" panose="020B0606020202030204" pitchFamily="34" charset="0"/>
            </a:endParaRPr>
          </a:p>
        </p:txBody>
      </p:sp>
      <p:sp>
        <p:nvSpPr>
          <p:cNvPr id="7" name="Пятно 2 6"/>
          <p:cNvSpPr/>
          <p:nvPr/>
        </p:nvSpPr>
        <p:spPr>
          <a:xfrm>
            <a:off x="6695427" y="4545275"/>
            <a:ext cx="4267410" cy="2498506"/>
          </a:xfrm>
          <a:prstGeom prst="irregularSeal2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5400" dirty="0" smtClean="0">
                <a:latin typeface="Arial Narrow" panose="020B0606020202030204" pitchFamily="34" charset="0"/>
              </a:rPr>
              <a:t>Коли?</a:t>
            </a:r>
            <a:endParaRPr lang="uk-UA" sz="5400" dirty="0">
              <a:latin typeface="Arial Narrow" panose="020B0606020202030204" pitchFamily="34" charset="0"/>
            </a:endParaRPr>
          </a:p>
        </p:txBody>
      </p:sp>
      <p:sp>
        <p:nvSpPr>
          <p:cNvPr id="8" name="Пятно 2 7"/>
          <p:cNvSpPr/>
          <p:nvPr/>
        </p:nvSpPr>
        <p:spPr>
          <a:xfrm>
            <a:off x="-10578" y="-26986"/>
            <a:ext cx="4144298" cy="2580968"/>
          </a:xfrm>
          <a:prstGeom prst="irregularSeal2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5400" dirty="0" smtClean="0">
                <a:latin typeface="Arial Narrow" panose="020B0606020202030204" pitchFamily="34" charset="0"/>
              </a:rPr>
              <a:t>Що?</a:t>
            </a:r>
            <a:endParaRPr lang="uk-UA" sz="5400" dirty="0">
              <a:latin typeface="Arial Narrow" panose="020B0606020202030204" pitchFamily="34" charset="0"/>
            </a:endParaRPr>
          </a:p>
        </p:txBody>
      </p:sp>
      <p:sp>
        <p:nvSpPr>
          <p:cNvPr id="9" name="Пятно 2 8"/>
          <p:cNvSpPr/>
          <p:nvPr/>
        </p:nvSpPr>
        <p:spPr>
          <a:xfrm>
            <a:off x="6818539" y="0"/>
            <a:ext cx="4144298" cy="2580968"/>
          </a:xfrm>
          <a:prstGeom prst="irregularSeal2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5400" dirty="0" smtClean="0">
                <a:latin typeface="Arial Narrow" panose="020B0606020202030204" pitchFamily="34" charset="0"/>
              </a:rPr>
              <a:t>Хто?</a:t>
            </a:r>
            <a:endParaRPr lang="uk-UA" sz="5400" dirty="0">
              <a:latin typeface="Arial Narrow" panose="020B0606020202030204" pitchFamily="34" charset="0"/>
            </a:endParaRPr>
          </a:p>
        </p:txBody>
      </p:sp>
      <p:sp>
        <p:nvSpPr>
          <p:cNvPr id="10" name="Пятно 2 9"/>
          <p:cNvSpPr/>
          <p:nvPr/>
        </p:nvSpPr>
        <p:spPr>
          <a:xfrm>
            <a:off x="3166600" y="4534962"/>
            <a:ext cx="4144298" cy="2580968"/>
          </a:xfrm>
          <a:prstGeom prst="irregularSeal2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5400" dirty="0" smtClean="0">
                <a:latin typeface="Arial Narrow" panose="020B0606020202030204" pitchFamily="34" charset="0"/>
              </a:rPr>
              <a:t>Як?</a:t>
            </a:r>
            <a:endParaRPr lang="uk-UA" sz="5400" dirty="0">
              <a:latin typeface="Arial Narrow" panose="020B0606020202030204" pitchFamily="34" charset="0"/>
            </a:endParaRPr>
          </a:p>
        </p:txBody>
      </p:sp>
      <p:sp>
        <p:nvSpPr>
          <p:cNvPr id="11" name="Пятно 2 10"/>
          <p:cNvSpPr/>
          <p:nvPr/>
        </p:nvSpPr>
        <p:spPr>
          <a:xfrm>
            <a:off x="3349419" y="-108257"/>
            <a:ext cx="4586749" cy="2743510"/>
          </a:xfrm>
          <a:prstGeom prst="irregularSeal2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5400" dirty="0" smtClean="0">
                <a:latin typeface="Arial Narrow" panose="020B0606020202030204" pitchFamily="34" charset="0"/>
              </a:rPr>
              <a:t>Чому?</a:t>
            </a:r>
            <a:endParaRPr lang="uk-UA" sz="54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6930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0_5343f_dd5ad8b8_L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8493"/>
            <a:ext cx="10477500" cy="734536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42550"/>
            <a:ext cx="10434638" cy="1419764"/>
          </a:xfrm>
          <a:solidFill>
            <a:srgbClr val="FF0000"/>
          </a:solidFill>
        </p:spPr>
        <p:txBody>
          <a:bodyPr>
            <a:normAutofit/>
          </a:bodyPr>
          <a:lstStyle/>
          <a:p>
            <a:pPr algn="ctr"/>
            <a:r>
              <a:rPr lang="uk-UA" sz="72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Команда «Дослідники»</a:t>
            </a:r>
            <a:endParaRPr lang="uk-UA" sz="72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-21431" y="1377214"/>
            <a:ext cx="10477500" cy="5830888"/>
          </a:xfrm>
          <a:prstGeom prst="roundRect">
            <a:avLst/>
          </a:prstGeom>
          <a:solidFill>
            <a:srgbClr val="99FF99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algn="l" defTabSz="97941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713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42950" indent="-742950">
              <a:buAutoNum type="arabicPeriod"/>
            </a:pPr>
            <a:r>
              <a:rPr lang="uk-UA" sz="5400" u="sng" dirty="0" smtClean="0">
                <a:solidFill>
                  <a:schemeClr val="tx1"/>
                </a:solidFill>
                <a:latin typeface="Monotype Corsiva" pitchFamily="66" charset="0"/>
              </a:rPr>
              <a:t>Які</a:t>
            </a:r>
            <a:r>
              <a:rPr lang="uk-UA" sz="5400" dirty="0" smtClean="0">
                <a:solidFill>
                  <a:schemeClr val="tx1"/>
                </a:solidFill>
                <a:latin typeface="Monotype Corsiva" pitchFamily="66" charset="0"/>
              </a:rPr>
              <a:t> продовольчі товари є товарами щоденного попиту?</a:t>
            </a:r>
          </a:p>
          <a:p>
            <a:pPr marL="742950" indent="-742950">
              <a:buAutoNum type="arabicPeriod" startAt="2"/>
            </a:pPr>
            <a:endParaRPr lang="uk-UA" sz="4400" dirty="0">
              <a:solidFill>
                <a:schemeClr val="tx1"/>
              </a:solidFill>
              <a:latin typeface="Monotype Corsiva" pitchFamily="66" charset="0"/>
            </a:endParaRPr>
          </a:p>
          <a:p>
            <a:pPr marL="742950" indent="-742950">
              <a:buAutoNum type="arabicPeriod" startAt="2"/>
            </a:pPr>
            <a:r>
              <a:rPr lang="uk-UA" sz="5400" u="sng" dirty="0" smtClean="0">
                <a:solidFill>
                  <a:schemeClr val="tx1"/>
                </a:solidFill>
                <a:latin typeface="Monotype Corsiva" pitchFamily="66" charset="0"/>
              </a:rPr>
              <a:t>Коли</a:t>
            </a:r>
            <a:r>
              <a:rPr lang="uk-UA" sz="5400" dirty="0" smtClean="0">
                <a:solidFill>
                  <a:schemeClr val="tx1"/>
                </a:solidFill>
                <a:latin typeface="Monotype Corsiva" pitchFamily="66" charset="0"/>
              </a:rPr>
              <a:t> збільшується попит на продовольчі товари? </a:t>
            </a:r>
          </a:p>
          <a:p>
            <a:endParaRPr lang="uk-UA" sz="1800" dirty="0" smtClean="0">
              <a:solidFill>
                <a:schemeClr val="tx1"/>
              </a:solidFill>
              <a:latin typeface="Monotype Corsiva" pitchFamily="66" charset="0"/>
            </a:endParaRPr>
          </a:p>
          <a:p>
            <a:r>
              <a:rPr lang="uk-UA" sz="5400" dirty="0" smtClean="0">
                <a:solidFill>
                  <a:schemeClr val="tx1"/>
                </a:solidFill>
                <a:latin typeface="Monotype Corsiva" pitchFamily="66" charset="0"/>
              </a:rPr>
              <a:t>3.	</a:t>
            </a:r>
            <a:r>
              <a:rPr lang="uk-UA" sz="5400" u="sng" dirty="0" smtClean="0">
                <a:solidFill>
                  <a:schemeClr val="tx1"/>
                </a:solidFill>
                <a:latin typeface="Monotype Corsiva" pitchFamily="66" charset="0"/>
              </a:rPr>
              <a:t>Чому </a:t>
            </a:r>
            <a:r>
              <a:rPr lang="uk-UA" sz="5400" dirty="0" smtClean="0">
                <a:solidFill>
                  <a:schemeClr val="tx1"/>
                </a:solidFill>
                <a:latin typeface="Monotype Corsiva" pitchFamily="66" charset="0"/>
              </a:rPr>
              <a:t>змінюється попит на товари залежно від сезону? </a:t>
            </a:r>
            <a:endParaRPr lang="uk-UA" sz="5400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814866" y="4193875"/>
            <a:ext cx="3177379" cy="3177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367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0_5343f_dd5ad8b8_L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8493"/>
            <a:ext cx="10477500" cy="7345363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0" y="-42550"/>
            <a:ext cx="10434638" cy="1419764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7941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713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72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Команда «Психологи»</a:t>
            </a:r>
            <a:endParaRPr lang="uk-UA" sz="72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-21431" y="1671638"/>
            <a:ext cx="8965406" cy="5536464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algn="l" defTabSz="97941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713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5725" lvl="0" indent="-85725" algn="just">
              <a:buFont typeface="+mj-lt"/>
              <a:buAutoNum type="arabicPeriod"/>
              <a:tabLst>
                <a:tab pos="357188" algn="l"/>
              </a:tabLst>
            </a:pPr>
            <a:r>
              <a:rPr lang="uk-UA" sz="5400" i="1" u="sng" dirty="0">
                <a:latin typeface="Monotype Corsiva" panose="03010101010201010101" pitchFamily="66" charset="0"/>
                <a:cs typeface="Times New Roman" panose="02020603050405020304" pitchFamily="18" charset="0"/>
              </a:rPr>
              <a:t>Хто</a:t>
            </a:r>
            <a:r>
              <a:rPr lang="uk-UA" sz="5400" i="1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має вивчати попит у магазині на товари</a:t>
            </a:r>
            <a:r>
              <a:rPr lang="uk-UA" sz="5400" i="1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?</a:t>
            </a:r>
          </a:p>
          <a:p>
            <a:pPr marL="85725" lvl="0" indent="-85725" algn="just">
              <a:buFont typeface="+mj-lt"/>
              <a:buAutoNum type="arabicPeriod"/>
              <a:tabLst>
                <a:tab pos="357188" algn="l"/>
              </a:tabLst>
            </a:pPr>
            <a:endParaRPr lang="uk-UA" sz="1800" i="1" dirty="0" smtClean="0"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pPr marL="85725" lvl="0" indent="-85725" algn="just">
              <a:buFont typeface="+mj-lt"/>
              <a:buAutoNum type="arabicPeriod"/>
              <a:tabLst>
                <a:tab pos="357188" algn="l"/>
              </a:tabLst>
            </a:pPr>
            <a:r>
              <a:rPr lang="uk-UA" sz="5400" i="1" u="sng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На</a:t>
            </a:r>
            <a:r>
              <a:rPr lang="uk-UA" sz="5400" i="1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uk-UA" sz="5400" i="1" u="sng" dirty="0">
                <a:latin typeface="Monotype Corsiva" panose="03010101010201010101" pitchFamily="66" charset="0"/>
                <a:cs typeface="Times New Roman" panose="02020603050405020304" pitchFamily="18" charset="0"/>
              </a:rPr>
              <a:t>які</a:t>
            </a:r>
            <a:r>
              <a:rPr lang="uk-UA" sz="5400" i="1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види поділяється споживчий попит? </a:t>
            </a:r>
            <a:endParaRPr lang="uk-UA" sz="5400" i="1" dirty="0" smtClean="0"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pPr marL="85725" lvl="0" indent="-85725" algn="just">
              <a:buFont typeface="+mj-lt"/>
              <a:buAutoNum type="arabicPeriod"/>
              <a:tabLst>
                <a:tab pos="357188" algn="l"/>
              </a:tabLst>
            </a:pPr>
            <a:endParaRPr lang="uk-UA" sz="1600" i="1" dirty="0" smtClean="0"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pPr marL="85725" lvl="0" indent="-85725" algn="just">
              <a:buFont typeface="+mj-lt"/>
              <a:buAutoNum type="arabicPeriod"/>
              <a:tabLst>
                <a:tab pos="357188" algn="l"/>
              </a:tabLst>
            </a:pPr>
            <a:r>
              <a:rPr lang="uk-UA" sz="5400" i="1" u="sng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Які</a:t>
            </a:r>
            <a:r>
              <a:rPr lang="uk-UA" sz="5400" i="1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uk-UA" sz="5400" i="1" dirty="0">
                <a:latin typeface="Monotype Corsiva" panose="03010101010201010101" pitchFamily="66" charset="0"/>
                <a:cs typeface="Times New Roman" panose="02020603050405020304" pitchFamily="18" charset="0"/>
              </a:rPr>
              <a:t>чинники впливають на формування споживчого попиту?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588184" y="4766310"/>
            <a:ext cx="1910747" cy="2380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462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0_5343f_dd5ad8b8_L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477500" cy="7345363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0" y="1488551"/>
            <a:ext cx="10477500" cy="5791739"/>
          </a:xfrm>
          <a:prstGeom prst="roundRect">
            <a:avLst/>
          </a:prstGeom>
          <a:solidFill>
            <a:srgbClr val="99FF99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algn="l" defTabSz="97941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713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8" indent="-342900" algn="just">
              <a:buFont typeface="+mj-lt"/>
              <a:buAutoNum type="arabicPeriod"/>
            </a:pPr>
            <a:endParaRPr lang="uk-UA" sz="5400" dirty="0" smtClean="0"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8" indent="-342900" algn="just">
              <a:buFont typeface="+mj-lt"/>
              <a:buAutoNum type="arabicPeriod"/>
            </a:pPr>
            <a:r>
              <a:rPr lang="uk-UA" sz="5400" u="sng" dirty="0" smtClean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uk-UA" sz="5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називається попит покупців, який може бути виражений у загальних </a:t>
            </a:r>
            <a:r>
              <a:rPr lang="uk-UA" sz="5400" dirty="0" smtClean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рисах?</a:t>
            </a:r>
          </a:p>
          <a:p>
            <a:pPr marL="342900" lvl="8" indent="-342900" algn="just">
              <a:buFont typeface="+mj-lt"/>
              <a:buAutoNum type="arabicPeriod"/>
            </a:pPr>
            <a:endParaRPr lang="uk-UA" sz="1400" dirty="0" smtClean="0"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8" indent="-342900" algn="just">
              <a:buFont typeface="+mj-lt"/>
              <a:buAutoNum type="arabicPeriod"/>
            </a:pPr>
            <a:r>
              <a:rPr lang="uk-UA" sz="5400" u="sng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Я</a:t>
            </a:r>
            <a:r>
              <a:rPr lang="uk-UA" sz="5400" u="sng" dirty="0" smtClean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кі</a:t>
            </a:r>
            <a:r>
              <a:rPr lang="uk-UA" sz="5400" dirty="0" smtClean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5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методи вивчення попиту використовують у торгівлі? </a:t>
            </a:r>
            <a:endParaRPr lang="uk-UA" sz="5400" dirty="0" smtClean="0"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8" indent="-342900" algn="just">
              <a:buFont typeface="+mj-lt"/>
              <a:buAutoNum type="arabicPeriod"/>
            </a:pPr>
            <a:endParaRPr lang="uk-UA" sz="1400" dirty="0" smtClean="0"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8" indent="-342900" algn="just">
              <a:buFont typeface="+mj-lt"/>
              <a:buAutoNum type="arabicPeriod"/>
            </a:pPr>
            <a:r>
              <a:rPr lang="uk-UA" sz="5400" u="sng" dirty="0" smtClean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uk-UA" sz="5400" dirty="0" smtClean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5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може впливати на імпульсивний попит? </a:t>
            </a:r>
          </a:p>
          <a:p>
            <a:pPr marL="742950" indent="-742950">
              <a:buAutoNum type="arabicPeriod"/>
            </a:pPr>
            <a:endParaRPr lang="uk-UA" sz="5400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sp>
        <p:nvSpPr>
          <p:cNvPr id="4" name="Заголовок 1"/>
          <p:cNvSpPr txBox="1">
            <a:spLocks noGrp="1"/>
          </p:cNvSpPr>
          <p:nvPr>
            <p:ph type="title"/>
          </p:nvPr>
        </p:nvSpPr>
        <p:spPr>
          <a:xfrm>
            <a:off x="205978" y="68787"/>
            <a:ext cx="9036844" cy="1419764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7941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713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72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Команда «Експерти»</a:t>
            </a:r>
            <a:endParaRPr lang="uk-UA" sz="72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338590" y="68787"/>
            <a:ext cx="1043142" cy="1549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158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" name="Содержимое 7" descr="colored-skies-wallpap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477500" cy="7345363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-133748" y="1874545"/>
            <a:ext cx="10433845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000" b="1" dirty="0" err="1" smtClean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</a:rPr>
              <a:t>Що</a:t>
            </a:r>
            <a:r>
              <a:rPr lang="ru-RU" sz="8000" b="1" dirty="0" smtClean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ru-RU" sz="8000" b="1" dirty="0" err="1" smtClean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</a:rPr>
              <a:t>впливає</a:t>
            </a:r>
            <a:r>
              <a:rPr lang="ru-RU" sz="8000" b="1" dirty="0" smtClean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</a:rPr>
              <a:t> на </a:t>
            </a:r>
            <a:r>
              <a:rPr lang="ru-RU" sz="8000" b="1" dirty="0" err="1" smtClean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</a:rPr>
              <a:t>прийняття</a:t>
            </a:r>
            <a:r>
              <a:rPr lang="ru-RU" sz="8000" b="1" dirty="0" smtClean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ru-RU" sz="8000" b="1" dirty="0" err="1" smtClean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</a:rPr>
              <a:t>рішення</a:t>
            </a:r>
            <a:r>
              <a:rPr lang="ru-RU" sz="8000" b="1" dirty="0" smtClean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</a:rPr>
              <a:t> про </a:t>
            </a:r>
            <a:r>
              <a:rPr lang="ru-RU" sz="8000" b="1" dirty="0" err="1" smtClean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</a:rPr>
              <a:t>купівлю</a:t>
            </a:r>
            <a:r>
              <a:rPr lang="ru-RU" sz="8000" b="1" dirty="0" smtClean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</a:rPr>
              <a:t> товару </a:t>
            </a:r>
            <a:r>
              <a:rPr lang="ru-RU" sz="8000" b="1" dirty="0" err="1" smtClean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</a:rPr>
              <a:t>споживачем</a:t>
            </a:r>
            <a:r>
              <a:rPr lang="ru-RU" sz="8000" b="1" dirty="0" smtClean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</a:rPr>
              <a:t> ?</a:t>
            </a:r>
            <a:endParaRPr lang="ru-RU" sz="8000" b="1" dirty="0">
              <a:ln w="6600">
                <a:solidFill>
                  <a:schemeClr val="tx1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89955" y="477803"/>
            <a:ext cx="5786437" cy="14465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88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Запитання:</a:t>
            </a:r>
            <a:endParaRPr lang="uk-UA" sz="88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92" y="4929270"/>
            <a:ext cx="2189063" cy="2189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865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3.jpg"/>
          <p:cNvPicPr>
            <a:picLocks noChangeAspect="1"/>
          </p:cNvPicPr>
          <p:nvPr/>
        </p:nvPicPr>
        <p:blipFill>
          <a:blip r:embed="rId2" cstate="print"/>
          <a:srcRect b="3125"/>
          <a:stretch>
            <a:fillRect/>
          </a:stretch>
        </p:blipFill>
        <p:spPr>
          <a:xfrm>
            <a:off x="0" y="-1"/>
            <a:ext cx="10477500" cy="734536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85912" y="49415"/>
            <a:ext cx="7429501" cy="1419764"/>
          </a:xfrm>
          <a:solidFill>
            <a:srgbClr val="FF99FF"/>
          </a:solidFill>
        </p:spPr>
        <p:txBody>
          <a:bodyPr>
            <a:normAutofit/>
          </a:bodyPr>
          <a:lstStyle/>
          <a:p>
            <a:pPr algn="ctr"/>
            <a:r>
              <a:rPr lang="uk-UA" sz="8000" dirty="0" smtClean="0">
                <a:ln w="0">
                  <a:solidFill>
                    <a:schemeClr val="tx1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Тема уроку</a:t>
            </a:r>
            <a:r>
              <a:rPr lang="uk-UA" sz="8000" dirty="0" smtClean="0">
                <a:ln w="0">
                  <a:solidFill>
                    <a:schemeClr val="tx1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:</a:t>
            </a:r>
            <a:endParaRPr lang="uk-UA" sz="8000" dirty="0">
              <a:ln w="0">
                <a:solidFill>
                  <a:schemeClr val="tx1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85913" y="1469180"/>
            <a:ext cx="7542609" cy="2800767"/>
          </a:xfrm>
          <a:prstGeom prst="rect">
            <a:avLst/>
          </a:prstGeom>
          <a:solidFill>
            <a:srgbClr val="FFFF66"/>
          </a:solidFill>
          <a:ln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800" b="1" cap="none" spc="0" dirty="0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Monotype Corsiva" panose="03010101010201010101" pitchFamily="66" charset="0"/>
              </a:rPr>
              <a:t>«РЕКЛАМА ТОВАРІВ</a:t>
            </a:r>
            <a:r>
              <a:rPr lang="ru-RU" sz="8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Monotype Corsiva" panose="03010101010201010101" pitchFamily="66" charset="0"/>
              </a:rPr>
              <a:t>»</a:t>
            </a:r>
            <a:endParaRPr lang="ru-RU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28" y="4508590"/>
            <a:ext cx="4460335" cy="283677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6563" y="4524254"/>
            <a:ext cx="3690937" cy="2768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248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3543320090619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" y="-13469"/>
            <a:ext cx="10477501" cy="734536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0327" y="119612"/>
            <a:ext cx="9036844" cy="1419764"/>
          </a:xfrm>
        </p:spPr>
        <p:txBody>
          <a:bodyPr>
            <a:normAutofit/>
          </a:bodyPr>
          <a:lstStyle/>
          <a:p>
            <a:pPr algn="ctr"/>
            <a:r>
              <a:rPr lang="uk-UA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</a:t>
            </a:r>
            <a:endParaRPr lang="uk-UA" sz="6000" b="1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0" y="1214438"/>
            <a:ext cx="10477499" cy="332023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7941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713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42950" indent="-742950">
              <a:buFont typeface="+mj-lt"/>
              <a:buAutoNum type="arabicPeriod"/>
            </a:pP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Поняття про рекламу.</a:t>
            </a:r>
          </a:p>
          <a:p>
            <a:pPr marL="742950" indent="-742950">
              <a:buFont typeface="+mj-lt"/>
              <a:buAutoNum type="arabicPeriod"/>
            </a:pP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Історія походження реклами.</a:t>
            </a:r>
          </a:p>
          <a:p>
            <a:pPr marL="742950" indent="-742950">
              <a:buFont typeface="+mj-lt"/>
              <a:buAutoNum type="arabicPeriod"/>
            </a:pPr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Мета, завдання та функції </a:t>
            </a: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реклами товарів.</a:t>
            </a:r>
          </a:p>
          <a:p>
            <a:pPr marL="742950" indent="-742950">
              <a:buFont typeface="+mj-lt"/>
              <a:buAutoNum type="arabicPeriod"/>
            </a:pP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Вимоги до реклами товарів.</a:t>
            </a:r>
          </a:p>
          <a:p>
            <a:pPr marL="742950" indent="-742950">
              <a:buFont typeface="+mj-lt"/>
              <a:buAutoNum type="arabicPeriod"/>
            </a:pP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Вплив реклами на психіку споживачів.</a:t>
            </a:r>
            <a:endParaRPr lang="uk-UA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 rot="-3113546">
            <a:off x="529209" y="5106800"/>
            <a:ext cx="2476744" cy="1279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k-UA" altLang="uk-UA" sz="2571" b="1" i="0" u="sng" dirty="0" smtClean="0">
                <a:solidFill>
                  <a:srgbClr val="FF0000"/>
                </a:solidFill>
              </a:rPr>
              <a:t>Історія походження</a:t>
            </a:r>
            <a:r>
              <a:rPr lang="uk-UA" altLang="uk-UA" sz="2571" b="1" i="0" dirty="0" smtClean="0">
                <a:solidFill>
                  <a:srgbClr val="FF0000"/>
                </a:solidFill>
              </a:rPr>
              <a:t> </a:t>
            </a:r>
            <a:r>
              <a:rPr lang="uk-UA" altLang="uk-UA" sz="2571" b="1" i="0" u="sng" dirty="0">
                <a:solidFill>
                  <a:srgbClr val="FF0000"/>
                </a:solidFill>
              </a:rPr>
              <a:t>реклами</a:t>
            </a:r>
            <a:r>
              <a:rPr lang="uk-UA" altLang="uk-UA" sz="2571" b="1" i="0" dirty="0">
                <a:solidFill>
                  <a:srgbClr val="FF0000"/>
                </a:solidFill>
              </a:rPr>
              <a:t>.</a:t>
            </a:r>
            <a:endParaRPr lang="ru-RU" altLang="uk-UA" sz="2571" b="1" i="0" dirty="0">
              <a:solidFill>
                <a:srgbClr val="FF0000"/>
              </a:solidFill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 rot="3645623">
            <a:off x="2789421" y="5882142"/>
            <a:ext cx="4080757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k-UA" altLang="uk-UA" sz="3200" b="1" i="0" u="sng" dirty="0">
                <a:solidFill>
                  <a:schemeClr val="hlink"/>
                </a:solidFill>
              </a:rPr>
              <a:t>Що таке реклама?</a:t>
            </a:r>
            <a:endParaRPr lang="ru-RU" altLang="uk-UA" sz="3200" b="1" i="0" u="sng" dirty="0">
              <a:solidFill>
                <a:schemeClr val="hlink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6852" y="4667312"/>
            <a:ext cx="3212870" cy="215817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1194" y="4406648"/>
            <a:ext cx="2261812" cy="2286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012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" name="Рисунок 2" descr="3.jpg"/>
          <p:cNvPicPr>
            <a:picLocks noChangeAspect="1"/>
          </p:cNvPicPr>
          <p:nvPr/>
        </p:nvPicPr>
        <p:blipFill>
          <a:blip r:embed="rId2" cstate="print"/>
          <a:srcRect b="3125"/>
          <a:stretch>
            <a:fillRect/>
          </a:stretch>
        </p:blipFill>
        <p:spPr>
          <a:xfrm>
            <a:off x="0" y="-1"/>
            <a:ext cx="10477500" cy="7345363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465245"/>
              </p:ext>
            </p:extLst>
          </p:nvPr>
        </p:nvGraphicFramePr>
        <p:xfrm>
          <a:off x="330993" y="1700213"/>
          <a:ext cx="9815514" cy="3408807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3271838"/>
                <a:gridCol w="3271838"/>
                <a:gridCol w="3271838"/>
              </a:tblGrid>
              <a:tr h="1462881">
                <a:tc>
                  <a:txBody>
                    <a:bodyPr/>
                    <a:lstStyle/>
                    <a:p>
                      <a:pPr algn="ctr"/>
                      <a:r>
                        <a:rPr lang="uk-UA" sz="4800" dirty="0" smtClean="0"/>
                        <a:t>ЗНАЮ</a:t>
                      </a:r>
                      <a:endParaRPr lang="uk-UA" sz="4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lang="uk-UA" sz="4800" dirty="0" smtClean="0"/>
                        <a:t>ХОЧУ ЗНАТИ</a:t>
                      </a:r>
                      <a:endParaRPr lang="uk-UA" sz="4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800" dirty="0" smtClean="0"/>
                        <a:t>ДІЗНАЛАСЯ</a:t>
                      </a:r>
                      <a:endParaRPr lang="uk-UA" sz="4800" dirty="0"/>
                    </a:p>
                  </a:txBody>
                  <a:tcPr/>
                </a:tc>
              </a:tr>
              <a:tr h="362554">
                <a:tc>
                  <a:txBody>
                    <a:bodyPr/>
                    <a:lstStyle/>
                    <a:p>
                      <a:endParaRPr lang="uk-UA" dirty="0" smtClean="0"/>
                    </a:p>
                    <a:p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dirty="0" smtClean="0"/>
                    </a:p>
                    <a:p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dirty="0" smtClean="0"/>
                    </a:p>
                    <a:p>
                      <a:endParaRPr lang="uk-UA" dirty="0" smtClean="0"/>
                    </a:p>
                    <a:p>
                      <a:endParaRPr lang="uk-UA" dirty="0" smtClean="0"/>
                    </a:p>
                    <a:p>
                      <a:endParaRPr lang="uk-UA" dirty="0" smtClean="0"/>
                    </a:p>
                    <a:p>
                      <a:endParaRPr lang="uk-UA" dirty="0" smtClean="0"/>
                    </a:p>
                    <a:p>
                      <a:endParaRPr lang="uk-UA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6" name="Прямая соединительная линия 5"/>
          <p:cNvCxnSpPr/>
          <p:nvPr/>
        </p:nvCxnSpPr>
        <p:spPr>
          <a:xfrm>
            <a:off x="3529013" y="1700213"/>
            <a:ext cx="42862" cy="340880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6825855" y="1700213"/>
            <a:ext cx="21429" cy="340880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Прямоугольник 10"/>
          <p:cNvSpPr/>
          <p:nvPr/>
        </p:nvSpPr>
        <p:spPr>
          <a:xfrm>
            <a:off x="1580638" y="174665"/>
            <a:ext cx="692234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66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Заповни таблицю</a:t>
            </a:r>
            <a:endParaRPr lang="uk-UA" dirty="0">
              <a:ln>
                <a:solidFill>
                  <a:sysClr val="windowText" lastClr="000000"/>
                </a:solidFill>
              </a:ln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0196" y="3265451"/>
            <a:ext cx="1637704" cy="184356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0973" y="3223784"/>
            <a:ext cx="1346597" cy="1885236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14668" y="3223784"/>
            <a:ext cx="1497212" cy="1826901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7353703"/>
              </p:ext>
            </p:extLst>
          </p:nvPr>
        </p:nvGraphicFramePr>
        <p:xfrm>
          <a:off x="330993" y="5109020"/>
          <a:ext cx="9827420" cy="1828800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3269457"/>
                <a:gridCol w="3228975"/>
                <a:gridCol w="3328988"/>
              </a:tblGrid>
              <a:tr h="370840">
                <a:tc>
                  <a:txBody>
                    <a:bodyPr/>
                    <a:lstStyle/>
                    <a:p>
                      <a:endParaRPr lang="uk-UA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sz="5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uk-UA" sz="5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sz="5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2291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0_5343f_dd5ad8b8_L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8493"/>
            <a:ext cx="10477500" cy="734536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0409635" cy="1367925"/>
          </a:xfrm>
        </p:spPr>
        <p:txBody>
          <a:bodyPr>
            <a:noAutofit/>
          </a:bodyPr>
          <a:lstStyle/>
          <a:p>
            <a:pPr algn="ctr"/>
            <a:r>
              <a:rPr lang="uk-UA" sz="6000" b="1" dirty="0" smtClean="0">
                <a:solidFill>
                  <a:srgbClr val="FF0000"/>
                </a:solidFill>
              </a:rPr>
              <a:t>Значення реклами</a:t>
            </a:r>
            <a:endParaRPr lang="uk-UA" sz="6000" b="1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5960" y="1217791"/>
            <a:ext cx="6241257" cy="1432508"/>
          </a:xfrm>
          <a:prstGeom prst="rect">
            <a:avLst/>
          </a:prstGeom>
          <a:solidFill>
            <a:srgbClr val="99FF99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indent="449580" algn="just">
              <a:lnSpc>
                <a:spcPct val="106000"/>
              </a:lnSpc>
              <a:spcAft>
                <a:spcPts val="0"/>
              </a:spcAft>
            </a:pPr>
            <a:r>
              <a:rPr lang="uk-UA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оборотах рекламного бізнесу нараховуються сотні мільйонів доларів США.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8114" y="4668927"/>
            <a:ext cx="5188203" cy="254630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9682" y="4134355"/>
            <a:ext cx="5238750" cy="2375971"/>
          </a:xfrm>
          <a:prstGeom prst="rect">
            <a:avLst/>
          </a:prstGeom>
          <a:solidFill>
            <a:srgbClr val="99FF99"/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lvl="0" indent="449580" algn="just">
              <a:lnSpc>
                <a:spcPct val="106000"/>
              </a:lnSpc>
            </a:pPr>
            <a:r>
              <a:rPr lang="uk-UA" sz="28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Сьогодні світ реклами не поступається світу кіно чи театру і в багатьох розвинених країнах реклама вважається мистецтвом.</a:t>
            </a:r>
            <a:endParaRPr lang="uk-UA" sz="28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264889" y="2741589"/>
            <a:ext cx="5188203" cy="1919243"/>
          </a:xfrm>
          <a:prstGeom prst="rect">
            <a:avLst/>
          </a:prstGeom>
          <a:solidFill>
            <a:srgbClr val="99FF99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indent="449580" algn="just">
              <a:lnSpc>
                <a:spcPct val="106000"/>
              </a:lnSpc>
            </a:pPr>
            <a:r>
              <a:rPr lang="uk-UA" sz="28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Вченими підраховано, що середньостатистична людина в день сприймає до  16000 рекламних об´єктів.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8578" y="2670731"/>
            <a:ext cx="2900957" cy="1534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031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3.jpg"/>
          <p:cNvPicPr>
            <a:picLocks noChangeAspect="1"/>
          </p:cNvPicPr>
          <p:nvPr/>
        </p:nvPicPr>
        <p:blipFill>
          <a:blip r:embed="rId2" cstate="print"/>
          <a:srcRect b="3125"/>
          <a:stretch>
            <a:fillRect/>
          </a:stretch>
        </p:blipFill>
        <p:spPr>
          <a:xfrm>
            <a:off x="0" y="-1"/>
            <a:ext cx="10477500" cy="734536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06955" y="459062"/>
            <a:ext cx="8324744" cy="5968149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vi-VN" sz="6600" dirty="0" smtClean="0">
                <a:solidFill>
                  <a:srgbClr val="D000D5"/>
                </a:solidFill>
                <a:latin typeface="Monotype Corsiva" pitchFamily="66" charset="0"/>
              </a:rPr>
              <a:t>Реклама </a:t>
            </a:r>
            <a:r>
              <a:rPr lang="vi-VN" sz="5400" dirty="0">
                <a:solidFill>
                  <a:srgbClr val="D000D5"/>
                </a:solidFill>
                <a:latin typeface="Monotype Corsiva" pitchFamily="66" charset="0"/>
              </a:rPr>
              <a:t>— це </a:t>
            </a:r>
            <a:r>
              <a:rPr lang="uk-UA" sz="5400" dirty="0" smtClean="0">
                <a:solidFill>
                  <a:srgbClr val="D000D5"/>
                </a:solidFill>
                <a:latin typeface="Monotype Corsiva" pitchFamily="66" charset="0"/>
              </a:rPr>
              <a:t>форма звертання до споживачів з метою привернути їхню увагу до товарів чи послуг.</a:t>
            </a:r>
            <a:endParaRPr lang="uk-UA" sz="5400" dirty="0">
              <a:solidFill>
                <a:srgbClr val="D000D5"/>
              </a:solidFill>
              <a:latin typeface="Monotype Corsiva" pitchFamily="66" charset="0"/>
            </a:endParaRPr>
          </a:p>
        </p:txBody>
      </p:sp>
      <p:pic>
        <p:nvPicPr>
          <p:cNvPr id="4" name="Рисунок 3" descr="horoshaya_reklama.jpg"/>
          <p:cNvPicPr>
            <a:picLocks noChangeAspect="1"/>
          </p:cNvPicPr>
          <p:nvPr/>
        </p:nvPicPr>
        <p:blipFill>
          <a:blip r:embed="rId3" cstate="print"/>
          <a:srcRect l="14234" t="12349" r="15352" b="13918"/>
          <a:stretch>
            <a:fillRect/>
          </a:stretch>
        </p:blipFill>
        <p:spPr>
          <a:xfrm>
            <a:off x="647866" y="5509035"/>
            <a:ext cx="2295442" cy="1712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056300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23543320090619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" y="-13469"/>
            <a:ext cx="10477501" cy="7345363"/>
          </a:xfrm>
          <a:prstGeom prst="rect">
            <a:avLst/>
          </a:prstGeom>
        </p:spPr>
      </p:pic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878994" y="681309"/>
            <a:ext cx="9253116" cy="1387457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uk-UA" sz="5300" b="1" u="sng" dirty="0"/>
              <a:t>Реклама</a:t>
            </a:r>
            <a:r>
              <a:rPr lang="ru-RU" altLang="uk-UA" sz="5300" dirty="0"/>
              <a:t> </a:t>
            </a:r>
            <a:r>
              <a:rPr lang="ru-RU" altLang="uk-UA" sz="3428" dirty="0"/>
              <a:t>— </a:t>
            </a:r>
            <a:r>
              <a:rPr lang="ru-RU" altLang="uk-UA" sz="4000" dirty="0" err="1"/>
              <a:t>ефективний</a:t>
            </a:r>
            <a:r>
              <a:rPr lang="ru-RU" altLang="uk-UA" sz="4000" dirty="0"/>
              <a:t> </a:t>
            </a:r>
            <a:r>
              <a:rPr lang="ru-RU" altLang="uk-UA" sz="4000" dirty="0" err="1"/>
              <a:t>засіб</a:t>
            </a:r>
            <a:r>
              <a:rPr lang="ru-RU" altLang="uk-UA" sz="4000" dirty="0"/>
              <a:t> </a:t>
            </a:r>
            <a:r>
              <a:rPr lang="ru-RU" altLang="uk-UA" sz="4000" dirty="0" err="1"/>
              <a:t>поширення</a:t>
            </a:r>
            <a:r>
              <a:rPr lang="ru-RU" altLang="uk-UA" sz="4000" dirty="0"/>
              <a:t> </a:t>
            </a:r>
            <a:r>
              <a:rPr lang="ru-RU" altLang="uk-UA" sz="4000" dirty="0" err="1"/>
              <a:t>інформації</a:t>
            </a:r>
            <a:r>
              <a:rPr lang="ru-RU" altLang="uk-UA" sz="4000" dirty="0"/>
              <a:t> про </a:t>
            </a:r>
            <a:r>
              <a:rPr lang="ru-RU" altLang="uk-UA" sz="4000" dirty="0" err="1"/>
              <a:t>фірму</a:t>
            </a:r>
            <a:r>
              <a:rPr lang="ru-RU" altLang="uk-UA" sz="4000" dirty="0"/>
              <a:t>, товар, </a:t>
            </a:r>
            <a:r>
              <a:rPr lang="ru-RU" altLang="uk-UA" sz="4000" dirty="0" err="1"/>
              <a:t>місце</a:t>
            </a:r>
            <a:r>
              <a:rPr lang="ru-RU" altLang="uk-UA" sz="4000" dirty="0"/>
              <a:t/>
            </a:r>
            <a:br>
              <a:rPr lang="ru-RU" altLang="uk-UA" sz="4000" dirty="0"/>
            </a:br>
            <a:r>
              <a:rPr lang="ru-RU" altLang="uk-UA" sz="4000" dirty="0"/>
              <a:t>й </a:t>
            </a:r>
            <a:r>
              <a:rPr lang="ru-RU" altLang="uk-UA" sz="4000" dirty="0" err="1"/>
              <a:t>умови</a:t>
            </a:r>
            <a:r>
              <a:rPr lang="ru-RU" altLang="uk-UA" sz="4000" dirty="0"/>
              <a:t> </a:t>
            </a:r>
            <a:r>
              <a:rPr lang="ru-RU" altLang="uk-UA" sz="4000" dirty="0" err="1"/>
              <a:t>його</a:t>
            </a:r>
            <a:r>
              <a:rPr lang="ru-RU" altLang="uk-UA" sz="4000" dirty="0"/>
              <a:t> продажу</a:t>
            </a:r>
            <a:r>
              <a:rPr lang="ru-RU" altLang="uk-UA" sz="4000" dirty="0" smtClean="0"/>
              <a:t>.</a:t>
            </a:r>
          </a:p>
        </p:txBody>
      </p:sp>
      <p:pic>
        <p:nvPicPr>
          <p:cNvPr id="21508" name="Picture 4" descr="n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6185" y="2360696"/>
            <a:ext cx="4614656" cy="4679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Text Box 5"/>
          <p:cNvSpPr txBox="1">
            <a:spLocks noChangeArrowheads="1"/>
          </p:cNvSpPr>
          <p:nvPr/>
        </p:nvSpPr>
        <p:spPr bwMode="auto">
          <a:xfrm>
            <a:off x="668302" y="2448454"/>
            <a:ext cx="3754296" cy="4377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uk-UA" sz="2142" b="1" dirty="0"/>
              <a:t>У ст. 1 Закону </a:t>
            </a:r>
            <a:r>
              <a:rPr lang="ru-RU" altLang="uk-UA" sz="2142" b="1" dirty="0" err="1"/>
              <a:t>України</a:t>
            </a:r>
            <a:r>
              <a:rPr lang="ru-RU" altLang="uk-UA" sz="2142" b="1" dirty="0"/>
              <a:t> "Про рекламу" [2] </a:t>
            </a:r>
            <a:r>
              <a:rPr lang="ru-RU" altLang="uk-UA" sz="2142" b="1" dirty="0" err="1"/>
              <a:t>міститься</a:t>
            </a:r>
            <a:r>
              <a:rPr lang="ru-RU" altLang="uk-UA" sz="2142" b="1" dirty="0"/>
              <a:t> </a:t>
            </a:r>
            <a:r>
              <a:rPr lang="ru-RU" altLang="uk-UA" sz="2142" b="1" dirty="0" err="1"/>
              <a:t>таке</a:t>
            </a:r>
            <a:r>
              <a:rPr lang="ru-RU" altLang="uk-UA" sz="2142" b="1" dirty="0"/>
              <a:t> </a:t>
            </a:r>
            <a:r>
              <a:rPr lang="ru-RU" altLang="uk-UA" sz="2142" b="1" dirty="0" err="1"/>
              <a:t>визначення</a:t>
            </a:r>
            <a:r>
              <a:rPr lang="ru-RU" altLang="uk-UA" sz="2142" b="1" dirty="0"/>
              <a:t>:</a:t>
            </a:r>
          </a:p>
          <a:p>
            <a:pPr eaLnBrk="1" hangingPunct="1"/>
            <a:endParaRPr lang="ru-RU" altLang="uk-UA" sz="2142" b="1" dirty="0"/>
          </a:p>
          <a:p>
            <a:pPr algn="ctr" eaLnBrk="1" hangingPunct="1"/>
            <a:r>
              <a:rPr lang="ru-RU" altLang="uk-UA" sz="2142" b="1" u="sng" dirty="0"/>
              <a:t>Реклама</a:t>
            </a:r>
            <a:r>
              <a:rPr lang="ru-RU" altLang="uk-UA" sz="2142" dirty="0"/>
              <a:t> — </a:t>
            </a:r>
            <a:r>
              <a:rPr lang="ru-RU" altLang="uk-UA" sz="2142" dirty="0" err="1"/>
              <a:t>це</a:t>
            </a:r>
            <a:r>
              <a:rPr lang="ru-RU" altLang="uk-UA" sz="2142" dirty="0"/>
              <a:t> </a:t>
            </a:r>
            <a:r>
              <a:rPr lang="ru-RU" altLang="uk-UA" sz="2142" dirty="0" err="1"/>
              <a:t>спеціальна</a:t>
            </a:r>
            <a:r>
              <a:rPr lang="ru-RU" altLang="uk-UA" sz="2142" dirty="0"/>
              <a:t> </a:t>
            </a:r>
            <a:r>
              <a:rPr lang="ru-RU" altLang="uk-UA" sz="2142" dirty="0" err="1"/>
              <a:t>інформація</a:t>
            </a:r>
            <a:r>
              <a:rPr lang="ru-RU" altLang="uk-UA" sz="2142" dirty="0"/>
              <a:t> про </a:t>
            </a:r>
            <a:r>
              <a:rPr lang="ru-RU" altLang="uk-UA" sz="2142" dirty="0" err="1"/>
              <a:t>осіб</a:t>
            </a:r>
            <a:r>
              <a:rPr lang="ru-RU" altLang="uk-UA" sz="2142" dirty="0"/>
              <a:t> </a:t>
            </a:r>
            <a:r>
              <a:rPr lang="ru-RU" altLang="uk-UA" sz="2142" dirty="0" err="1"/>
              <a:t>чи</a:t>
            </a:r>
            <a:r>
              <a:rPr lang="ru-RU" altLang="uk-UA" sz="2142" dirty="0"/>
              <a:t> </a:t>
            </a:r>
            <a:r>
              <a:rPr lang="ru-RU" altLang="uk-UA" sz="2142" dirty="0" err="1"/>
              <a:t>продукцію</a:t>
            </a:r>
            <a:r>
              <a:rPr lang="ru-RU" altLang="uk-UA" sz="2142" dirty="0"/>
              <a:t>, яка</a:t>
            </a:r>
          </a:p>
          <a:p>
            <a:pPr algn="ctr" eaLnBrk="1" hangingPunct="1"/>
            <a:r>
              <a:rPr lang="ru-RU" altLang="uk-UA" sz="2142" dirty="0" err="1"/>
              <a:t>розповсюджується</a:t>
            </a:r>
            <a:r>
              <a:rPr lang="ru-RU" altLang="uk-UA" sz="2142" dirty="0"/>
              <a:t> в будь-</a:t>
            </a:r>
            <a:r>
              <a:rPr lang="ru-RU" altLang="uk-UA" sz="2142" dirty="0" err="1"/>
              <a:t>якій</a:t>
            </a:r>
            <a:r>
              <a:rPr lang="ru-RU" altLang="uk-UA" sz="2142" dirty="0"/>
              <a:t> </a:t>
            </a:r>
            <a:r>
              <a:rPr lang="ru-RU" altLang="uk-UA" sz="2142" dirty="0" err="1"/>
              <a:t>формі</a:t>
            </a:r>
            <a:r>
              <a:rPr lang="ru-RU" altLang="uk-UA" sz="2142" dirty="0"/>
              <a:t> і в будь-</a:t>
            </a:r>
            <a:r>
              <a:rPr lang="ru-RU" altLang="uk-UA" sz="2142" dirty="0" err="1"/>
              <a:t>який</a:t>
            </a:r>
            <a:r>
              <a:rPr lang="ru-RU" altLang="uk-UA" sz="2142" dirty="0"/>
              <a:t> </a:t>
            </a:r>
            <a:r>
              <a:rPr lang="ru-RU" altLang="uk-UA" sz="2142" dirty="0" err="1"/>
              <a:t>спосіб</a:t>
            </a:r>
            <a:r>
              <a:rPr lang="ru-RU" altLang="uk-UA" sz="2142" dirty="0"/>
              <a:t> з метою прямого</a:t>
            </a:r>
          </a:p>
          <a:p>
            <a:pPr algn="ctr" eaLnBrk="1" hangingPunct="1"/>
            <a:r>
              <a:rPr lang="ru-RU" altLang="uk-UA" sz="2142" dirty="0" err="1"/>
              <a:t>або</a:t>
            </a:r>
            <a:r>
              <a:rPr lang="ru-RU" altLang="uk-UA" sz="2142" dirty="0"/>
              <a:t> </a:t>
            </a:r>
            <a:r>
              <a:rPr lang="ru-RU" altLang="uk-UA" sz="2142" dirty="0" err="1"/>
              <a:t>опосередкованого</a:t>
            </a:r>
            <a:r>
              <a:rPr lang="ru-RU" altLang="uk-UA" sz="2142" dirty="0"/>
              <a:t> </a:t>
            </a:r>
            <a:r>
              <a:rPr lang="ru-RU" altLang="uk-UA" sz="2142" dirty="0" err="1"/>
              <a:t>одержання</a:t>
            </a:r>
            <a:r>
              <a:rPr lang="ru-RU" altLang="uk-UA" sz="2142" dirty="0"/>
              <a:t> </a:t>
            </a:r>
            <a:r>
              <a:rPr lang="ru-RU" altLang="uk-UA" sz="2142" dirty="0" err="1"/>
              <a:t>зиску</a:t>
            </a:r>
            <a:r>
              <a:rPr lang="ru-RU" altLang="uk-UA" sz="2142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41737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0_5343f_dd5ad8b8_L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10477500" cy="734536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66093" y="185737"/>
            <a:ext cx="10809685" cy="1439363"/>
          </a:xfrm>
        </p:spPr>
        <p:txBody>
          <a:bodyPr>
            <a:normAutofit fontScale="90000"/>
          </a:bodyPr>
          <a:lstStyle/>
          <a:p>
            <a:pPr algn="ctr"/>
            <a:r>
              <a:rPr lang="uk-UA" sz="6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ВИСЛОВИ ПРО РЕКЛАМУ</a:t>
            </a:r>
            <a:endParaRPr lang="uk-UA" sz="6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139333" y="4457699"/>
            <a:ext cx="5338167" cy="2755399"/>
          </a:xfrm>
          <a:prstGeom prst="roundRect">
            <a:avLst/>
          </a:prstGeom>
          <a:gradFill rotWithShape="1">
            <a:gsLst>
              <a:gs pos="0">
                <a:srgbClr val="9BBB59">
                  <a:tint val="50000"/>
                  <a:satMod val="300000"/>
                </a:srgbClr>
              </a:gs>
              <a:gs pos="35000">
                <a:srgbClr val="9BBB59">
                  <a:tint val="37000"/>
                  <a:satMod val="300000"/>
                </a:srgbClr>
              </a:gs>
              <a:gs pos="100000">
                <a:srgbClr val="9BBB59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9BBB59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uk-UA" sz="2999" kern="0" noProof="0" dirty="0" smtClean="0">
              <a:solidFill>
                <a:prstClr val="black"/>
              </a:solidFill>
              <a:latin typeface="Times New Roman" pitchFamily="18" charset="0"/>
              <a:ea typeface="Arial Unicode MS" pitchFamily="34" charset="-128"/>
              <a:cs typeface="Times New Roman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999" b="1" i="0" u="none" strike="noStrike" kern="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Багато дрібниць стали важливими завдяки правильній рекламі»</a:t>
            </a: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2999" kern="0" noProof="0" dirty="0" smtClean="0">
                <a:solidFill>
                  <a:prstClr val="black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Марк Твен</a:t>
            </a:r>
            <a:endParaRPr kumimoji="0" lang="uk-UA" sz="2999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Arial Unicode MS" pitchFamily="34" charset="-128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49200"/>
            <a:ext cx="5662613" cy="4246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889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1241119978_pic_id23308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10477500" cy="7345363"/>
          </a:xfrm>
          <a:prstGeom prst="rect">
            <a:avLst/>
          </a:prstGeom>
        </p:spPr>
      </p:pic>
      <p:sp>
        <p:nvSpPr>
          <p:cNvPr id="4" name="Выноска-облако 3"/>
          <p:cNvSpPr/>
          <p:nvPr/>
        </p:nvSpPr>
        <p:spPr>
          <a:xfrm>
            <a:off x="558952" y="229517"/>
            <a:ext cx="6427237" cy="2601501"/>
          </a:xfrm>
          <a:prstGeom prst="cloudCallout">
            <a:avLst>
              <a:gd name="adj1" fmla="val -45141"/>
              <a:gd name="adj2" fmla="val 73509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Реклама – </a:t>
            </a:r>
            <a:r>
              <a:rPr lang="ru-RU" sz="40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двигун</a:t>
            </a:r>
            <a:r>
              <a:rPr lang="ru-RU" sz="4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торгівлі</a:t>
            </a:r>
            <a:r>
              <a:rPr lang="ru-RU" sz="4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1928" dirty="0">
              <a:solidFill>
                <a:prstClr val="black"/>
              </a:solidFill>
            </a:endParaRPr>
          </a:p>
        </p:txBody>
      </p:sp>
      <p:sp>
        <p:nvSpPr>
          <p:cNvPr id="6" name="Выноска-облако 5"/>
          <p:cNvSpPr/>
          <p:nvPr/>
        </p:nvSpPr>
        <p:spPr>
          <a:xfrm>
            <a:off x="0" y="4643439"/>
            <a:ext cx="9386888" cy="2701924"/>
          </a:xfrm>
          <a:prstGeom prst="cloudCallout">
            <a:avLst>
              <a:gd name="adj1" fmla="val -42627"/>
              <a:gd name="adj2" fmla="val 13699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Торговельна</a:t>
            </a:r>
            <a:r>
              <a:rPr lang="ru-RU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реклама </a:t>
            </a:r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sz="28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планомірний</a:t>
            </a:r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вплив</a:t>
            </a:r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8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людську</a:t>
            </a:r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психіку</a:t>
            </a:r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з метою </a:t>
            </a:r>
            <a:r>
              <a:rPr lang="ru-RU" sz="28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викликати</a:t>
            </a:r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8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ній</a:t>
            </a:r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вольову</a:t>
            </a:r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готовність</a:t>
            </a:r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купити</a:t>
            </a:r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рекламований</a:t>
            </a:r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товар. </a:t>
            </a:r>
          </a:p>
          <a:p>
            <a:pPr algn="ctr"/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(Т. </a:t>
            </a:r>
            <a:r>
              <a:rPr lang="ru-RU" sz="28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Кьоніг</a:t>
            </a:r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2800" dirty="0">
              <a:solidFill>
                <a:prstClr val="black"/>
              </a:solidFill>
            </a:endParaRPr>
          </a:p>
          <a:p>
            <a:pPr algn="ctr"/>
            <a:endParaRPr lang="uk-UA" sz="2800" dirty="0">
              <a:solidFill>
                <a:prstClr val="black"/>
              </a:solidFill>
            </a:endParaRPr>
          </a:p>
        </p:txBody>
      </p:sp>
      <p:sp>
        <p:nvSpPr>
          <p:cNvPr id="7" name="Выноска-облако 6"/>
          <p:cNvSpPr/>
          <p:nvPr/>
        </p:nvSpPr>
        <p:spPr>
          <a:xfrm>
            <a:off x="1446267" y="2658860"/>
            <a:ext cx="7835715" cy="2027639"/>
          </a:xfrm>
          <a:prstGeom prst="cloudCallout">
            <a:avLst>
              <a:gd name="adj1" fmla="val 27139"/>
              <a:gd name="adj2" fmla="val 79431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Реклама – </a:t>
            </a:r>
            <a:r>
              <a:rPr lang="ru-RU" sz="36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могутній</a:t>
            </a:r>
            <a:r>
              <a:rPr lang="ru-RU" sz="3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засіб</a:t>
            </a:r>
            <a:r>
              <a:rPr lang="ru-RU" sz="3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впливу</a:t>
            </a:r>
            <a:r>
              <a:rPr lang="ru-RU" sz="3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36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людину</a:t>
            </a:r>
            <a:r>
              <a:rPr lang="ru-RU" sz="3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k-UA" sz="3600" dirty="0">
              <a:solidFill>
                <a:prstClr val="black"/>
              </a:solidFill>
            </a:endParaRPr>
          </a:p>
        </p:txBody>
      </p:sp>
      <p:pic>
        <p:nvPicPr>
          <p:cNvPr id="10" name="Рисунок 9" descr="150x150-images-stories-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16840" y="1300734"/>
            <a:ext cx="1530284" cy="1530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997350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Содержимое 7" descr="colored-skies-wallpap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477500" cy="734536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5276" y="2448454"/>
            <a:ext cx="9429750" cy="1224227"/>
          </a:xfrm>
        </p:spPr>
        <p:txBody>
          <a:bodyPr>
            <a:noAutofit/>
          </a:bodyPr>
          <a:lstStyle/>
          <a:p>
            <a:r>
              <a:rPr lang="uk-UA" sz="96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Monotype Corsiva" panose="03010101010201010101" pitchFamily="66" charset="0"/>
              </a:rPr>
              <a:t>Історія походження реклами</a:t>
            </a:r>
            <a:endParaRPr lang="uk-UA" sz="9600" b="1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794134"/>
            <a:ext cx="3824287" cy="255122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86538" y="4756815"/>
            <a:ext cx="3890962" cy="2588548"/>
          </a:xfrm>
          <a:prstGeom prst="rect">
            <a:avLst/>
          </a:prstGeom>
        </p:spPr>
      </p:pic>
      <p:pic>
        <p:nvPicPr>
          <p:cNvPr id="6" name="Рисунок 5" descr="http://www.pishi-chitay.com.ua/img/katalog/8/48/1913_3.jpg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" t="63510" r="75077" b="3157"/>
          <a:stretch/>
        </p:blipFill>
        <p:spPr bwMode="auto">
          <a:xfrm>
            <a:off x="3568065" y="4756815"/>
            <a:ext cx="3732848" cy="257717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434587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0_5343f_dd5ad8b8_L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10477500" cy="7345363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219939" y="523669"/>
            <a:ext cx="8769553" cy="352940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999" dirty="0">
                <a:solidFill>
                  <a:prstClr val="black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Рекламна діяльність (а саме засади рекламної діяльності та відносини, що виникають у процесі виробництва, розповсюдження та споживання реклами) в Україні регулюється </a:t>
            </a:r>
            <a:endParaRPr lang="uk-UA" sz="2999" dirty="0" smtClean="0">
              <a:solidFill>
                <a:prstClr val="black"/>
              </a:solidFill>
              <a:latin typeface="Times New Roman" pitchFamily="18" charset="0"/>
              <a:ea typeface="Arial Unicode MS" pitchFamily="34" charset="-128"/>
              <a:cs typeface="Times New Roman" pitchFamily="18" charset="0"/>
            </a:endParaRPr>
          </a:p>
          <a:p>
            <a:pPr algn="ctr"/>
            <a:r>
              <a:rPr lang="uk-UA" sz="2999" b="1" u="sng" dirty="0" smtClean="0">
                <a:solidFill>
                  <a:prstClr val="black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Законом </a:t>
            </a:r>
            <a:r>
              <a:rPr lang="uk-UA" sz="2999" b="1" u="sng" dirty="0">
                <a:solidFill>
                  <a:prstClr val="black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України «Про рекламу» </a:t>
            </a:r>
            <a:r>
              <a:rPr lang="uk-UA" sz="2999" u="sng" dirty="0">
                <a:solidFill>
                  <a:prstClr val="black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від </a:t>
            </a:r>
            <a:r>
              <a:rPr lang="uk-UA" sz="2999" b="1" u="sng" dirty="0">
                <a:solidFill>
                  <a:prstClr val="black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3 липня 1996 р</a:t>
            </a:r>
            <a:r>
              <a:rPr lang="uk-UA" sz="2999" dirty="0">
                <a:solidFill>
                  <a:prstClr val="black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. з численними змінами і доповненнями</a:t>
            </a:r>
          </a:p>
        </p:txBody>
      </p:sp>
      <p:pic>
        <p:nvPicPr>
          <p:cNvPr id="4" name="Рисунок 3" descr="6433305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19004" y="4144354"/>
            <a:ext cx="2314492" cy="3201007"/>
          </a:xfrm>
          <a:prstGeom prst="rect">
            <a:avLst/>
          </a:prstGeom>
        </p:spPr>
      </p:pic>
      <p:pic>
        <p:nvPicPr>
          <p:cNvPr id="6" name="Рисунок 5" descr="130713384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34017" y="4144355"/>
            <a:ext cx="2680795" cy="3109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410383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243629_prosyolochnaya_doroga_gustaya_trava_leto_solnce_ne_4288x3034_(www.GdeFon.ru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10477500" cy="734536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1" y="153004"/>
            <a:ext cx="9915524" cy="1224261"/>
          </a:xfrm>
          <a:prstGeom prst="round2Diag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uk-UA" sz="6000" dirty="0"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З</a:t>
            </a:r>
            <a:r>
              <a:rPr lang="uk-UA" sz="6000" dirty="0" smtClean="0"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агальні </a:t>
            </a:r>
            <a:r>
              <a:rPr lang="uk-UA" sz="6000" dirty="0"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вимоги до </a:t>
            </a:r>
            <a:r>
              <a:rPr lang="uk-UA" sz="6000" dirty="0" smtClean="0"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реклами: </a:t>
            </a:r>
            <a:endParaRPr lang="uk-UA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238750" y="2524960"/>
            <a:ext cx="4590884" cy="206589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928" dirty="0">
                <a:latin typeface="Times New Roman" pitchFamily="18" charset="0"/>
                <a:cs typeface="Times New Roman" pitchFamily="18" charset="0"/>
              </a:rPr>
              <a:t>Реклама не повинна </a:t>
            </a:r>
            <a:r>
              <a:rPr lang="ru-RU" sz="1928" dirty="0" err="1">
                <a:latin typeface="Times New Roman" pitchFamily="18" charset="0"/>
                <a:cs typeface="Times New Roman" pitchFamily="18" charset="0"/>
              </a:rPr>
              <a:t>містити</a:t>
            </a:r>
            <a:r>
              <a:rPr lang="ru-RU" sz="1928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28" dirty="0" err="1">
                <a:latin typeface="Times New Roman" pitchFamily="18" charset="0"/>
                <a:cs typeface="Times New Roman" pitchFamily="18" charset="0"/>
              </a:rPr>
              <a:t>інформації</a:t>
            </a:r>
            <a:r>
              <a:rPr lang="ru-RU" sz="1928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28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1928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28" dirty="0" err="1">
                <a:latin typeface="Times New Roman" pitchFamily="18" charset="0"/>
                <a:cs typeface="Times New Roman" pitchFamily="18" charset="0"/>
              </a:rPr>
              <a:t>зображень</a:t>
            </a:r>
            <a:r>
              <a:rPr lang="ru-RU" sz="1928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28" dirty="0" err="1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1928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1928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28" dirty="0" err="1">
                <a:latin typeface="Times New Roman" pitchFamily="18" charset="0"/>
                <a:cs typeface="Times New Roman" pitchFamily="18" charset="0"/>
              </a:rPr>
              <a:t>порушують</a:t>
            </a:r>
            <a:r>
              <a:rPr lang="ru-RU" sz="1928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28" dirty="0" err="1">
                <a:latin typeface="Times New Roman" pitchFamily="18" charset="0"/>
                <a:cs typeface="Times New Roman" pitchFamily="18" charset="0"/>
              </a:rPr>
              <a:t>етичні</a:t>
            </a:r>
            <a:r>
              <a:rPr lang="ru-RU" sz="1928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28" dirty="0" err="1">
                <a:latin typeface="Times New Roman" pitchFamily="18" charset="0"/>
                <a:cs typeface="Times New Roman" pitchFamily="18" charset="0"/>
              </a:rPr>
              <a:t>гуманістичні</a:t>
            </a:r>
            <a:r>
              <a:rPr lang="ru-RU" sz="1928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28" dirty="0" err="1">
                <a:latin typeface="Times New Roman" pitchFamily="18" charset="0"/>
                <a:cs typeface="Times New Roman" pitchFamily="18" charset="0"/>
              </a:rPr>
              <a:t>моральні</a:t>
            </a:r>
            <a:r>
              <a:rPr lang="ru-RU" sz="1928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28" dirty="0" err="1">
                <a:latin typeface="Times New Roman" pitchFamily="18" charset="0"/>
                <a:cs typeface="Times New Roman" pitchFamily="18" charset="0"/>
              </a:rPr>
              <a:t>норми</a:t>
            </a:r>
            <a:r>
              <a:rPr lang="ru-RU" sz="1928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28" dirty="0" err="1">
                <a:latin typeface="Times New Roman" pitchFamily="18" charset="0"/>
                <a:cs typeface="Times New Roman" pitchFamily="18" charset="0"/>
              </a:rPr>
              <a:t>нехтують</a:t>
            </a:r>
            <a:r>
              <a:rPr lang="ru-RU" sz="1928" dirty="0">
                <a:latin typeface="Times New Roman" pitchFamily="18" charset="0"/>
                <a:cs typeface="Times New Roman" pitchFamily="18" charset="0"/>
              </a:rPr>
              <a:t> правилами </a:t>
            </a:r>
          </a:p>
          <a:p>
            <a:pPr algn="ctr"/>
            <a:r>
              <a:rPr lang="ru-RU" sz="1928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28" dirty="0" err="1">
                <a:latin typeface="Times New Roman" pitchFamily="18" charset="0"/>
                <a:cs typeface="Times New Roman" pitchFamily="18" charset="0"/>
              </a:rPr>
              <a:t>пристойності</a:t>
            </a:r>
            <a:r>
              <a:rPr lang="ru-RU" sz="1928" dirty="0">
                <a:latin typeface="Times New Roman" pitchFamily="18" charset="0"/>
                <a:cs typeface="Times New Roman" pitchFamily="18" charset="0"/>
              </a:rPr>
              <a:t>.</a:t>
            </a:r>
            <a:endParaRPr lang="uk-UA" sz="1928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71352" y="1683298"/>
            <a:ext cx="4514369" cy="214241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928" dirty="0" err="1">
                <a:latin typeface="Times New Roman" pitchFamily="18" charset="0"/>
                <a:cs typeface="Times New Roman" pitchFamily="18" charset="0"/>
              </a:rPr>
              <a:t>Основними</a:t>
            </a:r>
            <a:r>
              <a:rPr lang="ru-RU" sz="1928" dirty="0">
                <a:latin typeface="Times New Roman" pitchFamily="18" charset="0"/>
                <a:cs typeface="Times New Roman" pitchFamily="18" charset="0"/>
              </a:rPr>
              <a:t> принципами </a:t>
            </a:r>
            <a:r>
              <a:rPr lang="ru-RU" sz="1928" dirty="0" err="1">
                <a:latin typeface="Times New Roman" pitchFamily="18" charset="0"/>
                <a:cs typeface="Times New Roman" pitchFamily="18" charset="0"/>
              </a:rPr>
              <a:t>реклами</a:t>
            </a:r>
            <a:r>
              <a:rPr lang="ru-RU" sz="1928" dirty="0">
                <a:latin typeface="Times New Roman" pitchFamily="18" charset="0"/>
                <a:cs typeface="Times New Roman" pitchFamily="18" charset="0"/>
              </a:rPr>
              <a:t> є: </a:t>
            </a:r>
            <a:r>
              <a:rPr lang="ru-RU" sz="1928" dirty="0" err="1">
                <a:latin typeface="Times New Roman" pitchFamily="18" charset="0"/>
                <a:cs typeface="Times New Roman" pitchFamily="18" charset="0"/>
              </a:rPr>
              <a:t>законність</a:t>
            </a:r>
            <a:r>
              <a:rPr lang="ru-RU" sz="1928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28" dirty="0" err="1">
                <a:latin typeface="Times New Roman" pitchFamily="18" charset="0"/>
                <a:cs typeface="Times New Roman" pitchFamily="18" charset="0"/>
              </a:rPr>
              <a:t>точність</a:t>
            </a:r>
            <a:r>
              <a:rPr lang="ru-RU" sz="1928" dirty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algn="ctr"/>
            <a:r>
              <a:rPr lang="ru-RU" sz="1928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28" dirty="0" err="1">
                <a:latin typeface="Times New Roman" pitchFamily="18" charset="0"/>
                <a:cs typeface="Times New Roman" pitchFamily="18" charset="0"/>
              </a:rPr>
              <a:t>достовірність</a:t>
            </a:r>
            <a:r>
              <a:rPr lang="ru-RU" sz="1928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28" dirty="0" err="1">
                <a:latin typeface="Times New Roman" pitchFamily="18" charset="0"/>
                <a:cs typeface="Times New Roman" pitchFamily="18" charset="0"/>
              </a:rPr>
              <a:t>використання</a:t>
            </a:r>
            <a:r>
              <a:rPr lang="ru-RU" sz="1928" dirty="0">
                <a:latin typeface="Times New Roman" pitchFamily="18" charset="0"/>
                <a:cs typeface="Times New Roman" pitchFamily="18" charset="0"/>
              </a:rPr>
              <a:t> форм та </a:t>
            </a:r>
            <a:r>
              <a:rPr lang="ru-RU" sz="1928" dirty="0" err="1">
                <a:latin typeface="Times New Roman" pitchFamily="18" charset="0"/>
                <a:cs typeface="Times New Roman" pitchFamily="18" charset="0"/>
              </a:rPr>
              <a:t>засобів</a:t>
            </a:r>
            <a:r>
              <a:rPr lang="ru-RU" sz="1928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28" dirty="0" err="1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1928" dirty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1928" dirty="0" err="1">
                <a:latin typeface="Times New Roman" pitchFamily="18" charset="0"/>
                <a:cs typeface="Times New Roman" pitchFamily="18" charset="0"/>
              </a:rPr>
              <a:t>завдають</a:t>
            </a:r>
            <a:r>
              <a:rPr lang="ru-RU" sz="1928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1928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28" dirty="0" err="1">
                <a:latin typeface="Times New Roman" pitchFamily="18" charset="0"/>
                <a:cs typeface="Times New Roman" pitchFamily="18" charset="0"/>
              </a:rPr>
              <a:t>споживачеві</a:t>
            </a:r>
            <a:r>
              <a:rPr lang="ru-RU" sz="1928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28" dirty="0" err="1">
                <a:latin typeface="Times New Roman" pitchFamily="18" charset="0"/>
                <a:cs typeface="Times New Roman" pitchFamily="18" charset="0"/>
              </a:rPr>
              <a:t>реклами</a:t>
            </a:r>
            <a:r>
              <a:rPr lang="ru-RU" sz="1928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28" dirty="0" err="1">
                <a:latin typeface="Times New Roman" pitchFamily="18" charset="0"/>
                <a:cs typeface="Times New Roman" pitchFamily="18" charset="0"/>
              </a:rPr>
              <a:t>шкоди</a:t>
            </a:r>
            <a:r>
              <a:rPr lang="ru-RU" sz="1928" dirty="0">
                <a:latin typeface="Times New Roman" pitchFamily="18" charset="0"/>
                <a:cs typeface="Times New Roman" pitchFamily="18" charset="0"/>
              </a:rPr>
              <a:t>.</a:t>
            </a:r>
            <a:endParaRPr lang="uk-UA" sz="1928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47866" y="4437828"/>
            <a:ext cx="4437854" cy="160680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142" dirty="0">
                <a:latin typeface="Times New Roman" pitchFamily="18" charset="0"/>
                <a:cs typeface="Times New Roman" pitchFamily="18" charset="0"/>
              </a:rPr>
              <a:t>Реклама не повинна </a:t>
            </a:r>
            <a:r>
              <a:rPr lang="ru-RU" sz="2142" dirty="0" err="1">
                <a:latin typeface="Times New Roman" pitchFamily="18" charset="0"/>
                <a:cs typeface="Times New Roman" pitchFamily="18" charset="0"/>
              </a:rPr>
              <a:t>підривати</a:t>
            </a:r>
            <a:r>
              <a:rPr lang="ru-RU" sz="2142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42" dirty="0" err="1">
                <a:latin typeface="Times New Roman" pitchFamily="18" charset="0"/>
                <a:cs typeface="Times New Roman" pitchFamily="18" charset="0"/>
              </a:rPr>
              <a:t>довіру</a:t>
            </a:r>
            <a:r>
              <a:rPr lang="ru-RU" sz="2142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42" dirty="0" err="1">
                <a:latin typeface="Times New Roman" pitchFamily="18" charset="0"/>
                <a:cs typeface="Times New Roman" pitchFamily="18" charset="0"/>
              </a:rPr>
              <a:t>суспільства</a:t>
            </a:r>
            <a:r>
              <a:rPr lang="ru-RU" sz="2142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142" dirty="0" err="1">
                <a:latin typeface="Times New Roman" pitchFamily="18" charset="0"/>
                <a:cs typeface="Times New Roman" pitchFamily="18" charset="0"/>
              </a:rPr>
              <a:t>реклами</a:t>
            </a:r>
            <a:r>
              <a:rPr lang="ru-RU" sz="2142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2142" dirty="0">
                <a:latin typeface="Times New Roman" pitchFamily="18" charset="0"/>
                <a:cs typeface="Times New Roman" pitchFamily="18" charset="0"/>
              </a:rPr>
              <a:t> та повинна </a:t>
            </a:r>
            <a:r>
              <a:rPr lang="ru-RU" sz="2142" dirty="0" err="1">
                <a:latin typeface="Times New Roman" pitchFamily="18" charset="0"/>
                <a:cs typeface="Times New Roman" pitchFamily="18" charset="0"/>
              </a:rPr>
              <a:t>відповідати</a:t>
            </a:r>
            <a:r>
              <a:rPr lang="ru-RU" sz="2142" dirty="0">
                <a:latin typeface="Times New Roman" pitchFamily="18" charset="0"/>
                <a:cs typeface="Times New Roman" pitchFamily="18" charset="0"/>
              </a:rPr>
              <a:t> принципам </a:t>
            </a:r>
            <a:r>
              <a:rPr lang="ru-RU" sz="2142" dirty="0" err="1">
                <a:latin typeface="Times New Roman" pitchFamily="18" charset="0"/>
                <a:cs typeface="Times New Roman" pitchFamily="18" charset="0"/>
              </a:rPr>
              <a:t>добросовісної</a:t>
            </a:r>
            <a:r>
              <a:rPr lang="ru-RU" sz="2142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42" dirty="0" err="1">
                <a:latin typeface="Times New Roman" pitchFamily="18" charset="0"/>
                <a:cs typeface="Times New Roman" pitchFamily="18" charset="0"/>
              </a:rPr>
              <a:t>конкуренції</a:t>
            </a:r>
            <a:r>
              <a:rPr lang="ru-RU" sz="2142" dirty="0">
                <a:latin typeface="Times New Roman" pitchFamily="18" charset="0"/>
                <a:cs typeface="Times New Roman" pitchFamily="18" charset="0"/>
              </a:rPr>
              <a:t>.</a:t>
            </a:r>
            <a:endParaRPr lang="uk-UA" sz="2142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391780" y="5432520"/>
            <a:ext cx="4437854" cy="160680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571" dirty="0">
                <a:latin typeface="Times New Roman" pitchFamily="18" charset="0"/>
                <a:cs typeface="Times New Roman" pitchFamily="18" charset="0"/>
              </a:rPr>
              <a:t>Реклама повинна </a:t>
            </a:r>
            <a:r>
              <a:rPr lang="ru-RU" sz="2571" dirty="0" err="1">
                <a:latin typeface="Times New Roman" pitchFamily="18" charset="0"/>
                <a:cs typeface="Times New Roman" pitchFamily="18" charset="0"/>
              </a:rPr>
              <a:t>враховувати</a:t>
            </a:r>
            <a:r>
              <a:rPr lang="ru-RU" sz="257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71" dirty="0" err="1">
                <a:latin typeface="Times New Roman" pitchFamily="18" charset="0"/>
                <a:cs typeface="Times New Roman" pitchFamily="18" charset="0"/>
              </a:rPr>
              <a:t>особливу</a:t>
            </a:r>
            <a:r>
              <a:rPr lang="ru-RU" sz="257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71" dirty="0" err="1">
                <a:latin typeface="Times New Roman" pitchFamily="18" charset="0"/>
                <a:cs typeface="Times New Roman" pitchFamily="18" charset="0"/>
              </a:rPr>
              <a:t>чутливість</a:t>
            </a:r>
            <a:r>
              <a:rPr lang="ru-RU" sz="257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71" dirty="0" err="1">
                <a:latin typeface="Times New Roman" pitchFamily="18" charset="0"/>
                <a:cs typeface="Times New Roman" pitchFamily="18" charset="0"/>
              </a:rPr>
              <a:t>дітей</a:t>
            </a:r>
            <a:r>
              <a:rPr lang="ru-RU" sz="257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71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571" dirty="0">
                <a:latin typeface="Times New Roman" pitchFamily="18" charset="0"/>
                <a:cs typeface="Times New Roman" pitchFamily="18" charset="0"/>
              </a:rPr>
              <a:t> не </a:t>
            </a:r>
          </a:p>
          <a:p>
            <a:pPr algn="ctr"/>
            <a:r>
              <a:rPr lang="ru-RU" sz="257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71" dirty="0" err="1">
                <a:latin typeface="Times New Roman" pitchFamily="18" charset="0"/>
                <a:cs typeface="Times New Roman" pitchFamily="18" charset="0"/>
              </a:rPr>
              <a:t>завдавати</a:t>
            </a:r>
            <a:r>
              <a:rPr lang="ru-RU" sz="257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71" dirty="0" err="1">
                <a:latin typeface="Times New Roman" pitchFamily="18" charset="0"/>
                <a:cs typeface="Times New Roman" pitchFamily="18" charset="0"/>
              </a:rPr>
              <a:t>їм</a:t>
            </a:r>
            <a:r>
              <a:rPr lang="ru-RU" sz="257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71" dirty="0" err="1">
                <a:latin typeface="Times New Roman" pitchFamily="18" charset="0"/>
                <a:cs typeface="Times New Roman" pitchFamily="18" charset="0"/>
              </a:rPr>
              <a:t>шкоди</a:t>
            </a:r>
            <a:r>
              <a:rPr lang="ru-RU" sz="2571" dirty="0">
                <a:latin typeface="Times New Roman" pitchFamily="18" charset="0"/>
                <a:cs typeface="Times New Roman" pitchFamily="18" charset="0"/>
              </a:rPr>
              <a:t>.</a:t>
            </a:r>
            <a:endParaRPr lang="uk-UA" sz="257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0761680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241119978_pic_id23308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477500" cy="734536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8943" y="0"/>
            <a:ext cx="10695385" cy="2309264"/>
          </a:xfrm>
        </p:spPr>
        <p:txBody>
          <a:bodyPr>
            <a:noAutofit/>
          </a:bodyPr>
          <a:lstStyle/>
          <a:p>
            <a:pPr algn="ctr"/>
            <a:r>
              <a:rPr lang="uk-UA" sz="80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ВИМОГИ ДО РЕКЛАМИ</a:t>
            </a:r>
            <a:endParaRPr lang="uk-UA" sz="8000" b="1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336" y="1665622"/>
            <a:ext cx="8886826" cy="4959810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1915710" y="2386237"/>
            <a:ext cx="2557461" cy="1000125"/>
          </a:xfrm>
          <a:prstGeom prst="ellipse">
            <a:avLst/>
          </a:prstGeom>
          <a:solidFill>
            <a:srgbClr val="CC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Конкретна</a:t>
            </a:r>
            <a:endParaRPr lang="uk-UA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4241006" y="2069344"/>
            <a:ext cx="3274219" cy="111954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Зрозуміла</a:t>
            </a:r>
            <a:endParaRPr lang="uk-UA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7038978" y="3353532"/>
            <a:ext cx="2557461" cy="1000125"/>
          </a:xfrm>
          <a:prstGeom prst="ellipse">
            <a:avLst/>
          </a:prstGeom>
          <a:solidFill>
            <a:srgbClr val="00CC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Правдива</a:t>
            </a:r>
            <a:endParaRPr lang="uk-UA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1695447" y="4934959"/>
            <a:ext cx="3071813" cy="1074588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Оригінальна</a:t>
            </a:r>
            <a:endParaRPr lang="uk-UA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795336" y="3819011"/>
            <a:ext cx="2436018" cy="1000125"/>
          </a:xfrm>
          <a:prstGeom prst="ellipse">
            <a:avLst/>
          </a:prstGeom>
          <a:solidFill>
            <a:srgbClr val="FF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Коротка</a:t>
            </a:r>
            <a:endParaRPr lang="uk-UA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4514849" y="5254809"/>
            <a:ext cx="2557461" cy="1000125"/>
          </a:xfrm>
          <a:prstGeom prst="ellipse">
            <a:avLst/>
          </a:prstGeom>
          <a:solidFill>
            <a:srgbClr val="66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Цікава</a:t>
            </a:r>
            <a:endParaRPr lang="uk-UA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6588915" y="4534878"/>
            <a:ext cx="2557461" cy="1000125"/>
          </a:xfrm>
          <a:prstGeom prst="ellipse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Яскрава</a:t>
            </a:r>
            <a:endParaRPr lang="uk-UA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8666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477500" cy="737234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0328" y="182044"/>
            <a:ext cx="9036844" cy="1419764"/>
          </a:xfrm>
        </p:spPr>
        <p:txBody>
          <a:bodyPr>
            <a:normAutofit/>
          </a:bodyPr>
          <a:lstStyle/>
          <a:p>
            <a:pPr algn="ctr"/>
            <a:r>
              <a:rPr lang="uk-UA" sz="72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Коло ідей</a:t>
            </a:r>
            <a:endParaRPr lang="uk-UA" sz="7200" b="1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1371600"/>
            <a:ext cx="6651523" cy="258532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5400" b="1" dirty="0" smtClean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Уявіть, що вийшов закон, який забороняє рекламу товарів. </a:t>
            </a:r>
            <a:endParaRPr lang="uk-UA" sz="5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130960" y="4483041"/>
            <a:ext cx="7041126" cy="286232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6000" b="1" dirty="0" smtClean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Поміркуйте, які наслідки це може мати?</a:t>
            </a:r>
            <a:endParaRPr lang="uk-UA" sz="6000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328" y="4528098"/>
            <a:ext cx="2516597" cy="283294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/>
          <a:srcRect l="14151" r="25273"/>
          <a:stretch/>
        </p:blipFill>
        <p:spPr>
          <a:xfrm>
            <a:off x="6651523" y="1403878"/>
            <a:ext cx="2792515" cy="2593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249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64237" y="2058974"/>
            <a:ext cx="8515179" cy="1903856"/>
          </a:xfrm>
        </p:spPr>
        <p:txBody>
          <a:bodyPr/>
          <a:lstStyle/>
          <a:p>
            <a:pPr algn="ctr"/>
            <a:r>
              <a:rPr lang="uk-UA" sz="6427" b="1" dirty="0">
                <a:ln>
                  <a:solidFill>
                    <a:sysClr val="windowText" lastClr="000000"/>
                  </a:solidFill>
                </a:ln>
              </a:rPr>
              <a:t>«Вплив реклами на психіку споживачів»</a:t>
            </a:r>
            <a:br>
              <a:rPr lang="uk-UA" sz="6427" b="1" dirty="0">
                <a:ln>
                  <a:solidFill>
                    <a:sysClr val="windowText" lastClr="000000"/>
                  </a:solidFill>
                </a:ln>
              </a:rPr>
            </a:br>
            <a:endParaRPr lang="uk-UA" sz="6427" b="1" dirty="0">
              <a:ln>
                <a:solidFill>
                  <a:sysClr val="windowText" lastClr="000000"/>
                </a:solidFill>
              </a:ln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41842" y="3448239"/>
            <a:ext cx="2550473" cy="389712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642487" y="3010902"/>
            <a:ext cx="7086757" cy="4049185"/>
          </a:xfrm>
          <a:prstGeom prst="rect">
            <a:avLst/>
          </a:prstGeom>
          <a:solidFill>
            <a:srgbClr val="99FF66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defTabSz="489707"/>
            <a:r>
              <a:rPr lang="uk-UA" sz="257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1923 р. німецький психолог, професор Психологічного інституту </a:t>
            </a:r>
            <a:r>
              <a:rPr lang="uk-UA" sz="257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Вюрцбургського</a:t>
            </a:r>
            <a:r>
              <a:rPr lang="uk-UA" sz="257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університету Т. </a:t>
            </a:r>
            <a:r>
              <a:rPr lang="uk-UA" sz="257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Кьоніг</a:t>
            </a:r>
            <a:r>
              <a:rPr lang="uk-UA" sz="257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стверджував, що </a:t>
            </a:r>
            <a:r>
              <a:rPr lang="uk-UA" sz="3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торговельна реклама </a:t>
            </a:r>
            <a:r>
              <a:rPr lang="uk-UA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це не що інше, як планомірний вплив на людську психіку з метою викликати в ній вольову готовність купити рекламований товар</a:t>
            </a:r>
          </a:p>
        </p:txBody>
      </p:sp>
    </p:spTree>
    <p:extLst>
      <p:ext uri="{BB962C8B-B14F-4D97-AF65-F5344CB8AC3E}">
        <p14:creationId xmlns:p14="http://schemas.microsoft.com/office/powerpoint/2010/main" val="3209151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43629_prosyolochnaya_doroga_gustaya_trava_leto_solnce_ne_4288x3034_(www.GdeFon.ru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10477500" cy="734536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0088" y="1305474"/>
            <a:ext cx="9057084" cy="2180676"/>
          </a:xfrm>
          <a:solidFill>
            <a:srgbClr val="99FF99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uk-UA" dirty="0" smtClean="0"/>
              <a:t/>
            </a:r>
            <a:br>
              <a:rPr lang="uk-UA" dirty="0" smtClean="0"/>
            </a:br>
            <a:r>
              <a:rPr lang="uk-UA" dirty="0"/>
              <a:t/>
            </a:r>
            <a:br>
              <a:rPr lang="uk-UA" dirty="0"/>
            </a:br>
            <a:r>
              <a:rPr lang="uk-UA" sz="6000" b="1" dirty="0" smtClean="0"/>
              <a:t>Поясніть, які емоції у вас виникали під час перегляду телевізійної реклами?</a:t>
            </a:r>
            <a:br>
              <a:rPr lang="uk-UA" sz="6000" b="1" dirty="0" smtClean="0"/>
            </a:br>
            <a:r>
              <a:rPr lang="uk-UA" dirty="0"/>
              <a:t/>
            </a:r>
            <a:br>
              <a:rPr lang="uk-UA" dirty="0"/>
            </a:br>
            <a:endParaRPr lang="uk-UA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820341" y="4129636"/>
            <a:ext cx="9036844" cy="2156863"/>
          </a:xfrm>
          <a:prstGeom prst="rect">
            <a:avLst/>
          </a:prstGeom>
          <a:solidFill>
            <a:srgbClr val="99FF99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7941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713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endParaRPr lang="uk-UA" dirty="0" smtClean="0"/>
          </a:p>
          <a:p>
            <a:pPr algn="ctr"/>
            <a:endParaRPr lang="uk-UA" sz="17600" dirty="0"/>
          </a:p>
          <a:p>
            <a:pPr algn="ctr"/>
            <a:r>
              <a:rPr lang="uk-UA" sz="21600" b="1" dirty="0" smtClean="0"/>
              <a:t>Який вплив може здійснювати дана реклама на поведінку споживача?</a:t>
            </a:r>
            <a:br>
              <a:rPr lang="uk-UA" sz="21600" b="1" dirty="0" smtClean="0"/>
            </a:br>
            <a:r>
              <a:rPr lang="uk-UA" sz="17600" b="1" dirty="0" smtClean="0"/>
              <a:t/>
            </a:r>
            <a:br>
              <a:rPr lang="uk-UA" sz="17600" b="1" dirty="0" smtClean="0"/>
            </a:br>
            <a:endParaRPr lang="uk-UA" sz="17600" b="1" dirty="0"/>
          </a:p>
        </p:txBody>
      </p:sp>
    </p:spTree>
    <p:extLst>
      <p:ext uri="{BB962C8B-B14F-4D97-AF65-F5344CB8AC3E}">
        <p14:creationId xmlns:p14="http://schemas.microsoft.com/office/powerpoint/2010/main" val="1474222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241119978_pic_id23308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477500" cy="734536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0328" y="237602"/>
            <a:ext cx="9036844" cy="1419764"/>
          </a:xfrm>
        </p:spPr>
        <p:txBody>
          <a:bodyPr>
            <a:normAutofit/>
          </a:bodyPr>
          <a:lstStyle/>
          <a:p>
            <a:pPr algn="ctr"/>
            <a:r>
              <a:rPr lang="uk-UA" sz="88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Monotype Corsiva" panose="03010101010201010101" pitchFamily="66" charset="0"/>
              </a:rPr>
              <a:t>Завдання для груп</a:t>
            </a:r>
            <a:endParaRPr lang="uk-UA" sz="8800" b="1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19175" y="1657366"/>
            <a:ext cx="843915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uk-UA" sz="8000" b="1" i="0" u="none" strike="noStrike" kern="0" cap="none" spc="0" normalizeH="0" baseline="0" noProof="0" dirty="0" err="1" smtClean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effectLst/>
                <a:uLnTx/>
                <a:uFillTx/>
                <a:latin typeface="Monotype Corsiva" panose="03010101010201010101" pitchFamily="66" charset="0"/>
                <a:ea typeface="+mj-ea"/>
                <a:cs typeface="+mj-cs"/>
              </a:rPr>
              <a:t>Створити</a:t>
            </a:r>
            <a:r>
              <a:rPr kumimoji="0" lang="ru-RU" altLang="uk-UA" sz="8000" b="1" i="0" u="none" strike="noStrike" kern="0" cap="none" spc="0" normalizeH="0" baseline="0" noProof="0" dirty="0" smtClean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effectLst/>
                <a:uLnTx/>
                <a:uFillTx/>
                <a:latin typeface="Monotype Corsiva" panose="03010101010201010101" pitchFamily="66" charset="0"/>
                <a:ea typeface="+mj-ea"/>
                <a:cs typeface="+mj-cs"/>
              </a:rPr>
              <a:t> </a:t>
            </a:r>
            <a:r>
              <a:rPr kumimoji="0" lang="ru-RU" altLang="uk-UA" sz="8000" b="1" i="0" u="none" strike="noStrike" kern="0" cap="none" spc="0" normalizeH="0" baseline="0" noProof="0" dirty="0" err="1" smtClean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effectLst/>
                <a:uLnTx/>
                <a:uFillTx/>
                <a:latin typeface="Monotype Corsiva" panose="03010101010201010101" pitchFamily="66" charset="0"/>
                <a:ea typeface="+mj-ea"/>
                <a:cs typeface="+mj-cs"/>
              </a:rPr>
              <a:t>власну</a:t>
            </a:r>
            <a:r>
              <a:rPr kumimoji="0" lang="ru-RU" altLang="uk-UA" sz="8000" b="1" i="0" u="none" strike="noStrike" kern="0" cap="none" spc="0" normalizeH="0" baseline="0" noProof="0" dirty="0" smtClean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effectLst/>
                <a:uLnTx/>
                <a:uFillTx/>
                <a:latin typeface="Monotype Corsiva" panose="03010101010201010101" pitchFamily="66" charset="0"/>
                <a:ea typeface="+mj-ea"/>
                <a:cs typeface="+mj-cs"/>
              </a:rPr>
              <a:t> рекламу товару</a:t>
            </a:r>
            <a:endParaRPr kumimoji="0" lang="uk-UA" sz="8000" b="1" i="0" u="none" strike="noStrike" kern="0" cap="none" spc="0" normalizeH="0" baseline="0" noProof="0" dirty="0" smtClean="0">
              <a:ln>
                <a:solidFill>
                  <a:sysClr val="windowText" lastClr="000000"/>
                </a:solidFill>
              </a:ln>
              <a:solidFill>
                <a:srgbClr val="0070C0"/>
              </a:solidFill>
              <a:effectLst/>
              <a:uLnTx/>
              <a:uFillTx/>
              <a:latin typeface="Monotype Corsiva" panose="03010101010201010101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7529" y="4449513"/>
            <a:ext cx="3951684" cy="25137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b="7528"/>
          <a:stretch/>
        </p:blipFill>
        <p:spPr>
          <a:xfrm>
            <a:off x="6899672" y="4449513"/>
            <a:ext cx="2857500" cy="2642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636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477500" cy="7388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576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0477500" cy="734536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114550" y="2800350"/>
            <a:ext cx="8001000" cy="452431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uk-UA" sz="4800" dirty="0" smtClean="0">
                <a:latin typeface="Monotype Corsiva" panose="03010101010201010101" pitchFamily="66" charset="0"/>
              </a:rPr>
              <a:t>Робота з підручником (опорним конспектом)</a:t>
            </a:r>
          </a:p>
          <a:p>
            <a:pPr marL="342900" indent="-342900">
              <a:buAutoNum type="arabicPeriod"/>
            </a:pPr>
            <a:r>
              <a:rPr lang="uk-UA" sz="4800" dirty="0" smtClean="0">
                <a:latin typeface="Monotype Corsiva" panose="03010101010201010101" pitchFamily="66" charset="0"/>
              </a:rPr>
              <a:t>Творче завдання. Підготувати презентацію, міні-твір або повідомлення «Реклама товарів у моєму місті»</a:t>
            </a:r>
            <a:endParaRPr lang="uk-UA" sz="4800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888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4" y="22225"/>
            <a:ext cx="10106025" cy="7323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466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204</TotalTime>
  <Words>607</Words>
  <Application>Microsoft Office PowerPoint</Application>
  <PresentationFormat>Произвольный</PresentationFormat>
  <Paragraphs>112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5</vt:i4>
      </vt:variant>
      <vt:variant>
        <vt:lpstr>Заголовки слайдов</vt:lpstr>
      </vt:variant>
      <vt:variant>
        <vt:i4>26</vt:i4>
      </vt:variant>
    </vt:vector>
  </HeadingPairs>
  <TitlesOfParts>
    <vt:vector size="41" baseType="lpstr">
      <vt:lpstr>Arial Unicode MS</vt:lpstr>
      <vt:lpstr>Arial</vt:lpstr>
      <vt:lpstr>Arial Narrow</vt:lpstr>
      <vt:lpstr>Calibri</vt:lpstr>
      <vt:lpstr>Calibri Light</vt:lpstr>
      <vt:lpstr>Monotype Corsiva</vt:lpstr>
      <vt:lpstr>Tahoma</vt:lpstr>
      <vt:lpstr>Times New Roman</vt:lpstr>
      <vt:lpstr>Trebuchet MS</vt:lpstr>
      <vt:lpstr>Wingdings 3</vt:lpstr>
      <vt:lpstr>Тема Office</vt:lpstr>
      <vt:lpstr>1_Тема Office</vt:lpstr>
      <vt:lpstr>2_Тема Office</vt:lpstr>
      <vt:lpstr>3_Тема Office</vt:lpstr>
      <vt:lpstr>Грань</vt:lpstr>
      <vt:lpstr>Презентация PowerPoint</vt:lpstr>
      <vt:lpstr>Правила поведінки на уроці</vt:lpstr>
      <vt:lpstr>Презентация PowerPoint</vt:lpstr>
      <vt:lpstr>Команда «Дослідники»</vt:lpstr>
      <vt:lpstr>Презентация PowerPoint</vt:lpstr>
      <vt:lpstr>Команда «Експерти»</vt:lpstr>
      <vt:lpstr>Презентация PowerPoint</vt:lpstr>
      <vt:lpstr>Тема уроку:</vt:lpstr>
      <vt:lpstr>План</vt:lpstr>
      <vt:lpstr>Презентация PowerPoint</vt:lpstr>
      <vt:lpstr>Значення реклами</vt:lpstr>
      <vt:lpstr>Реклама — це форма звертання до споживачів з метою привернути їхню увагу до товарів чи послуг.</vt:lpstr>
      <vt:lpstr>Реклама — ефективний засіб поширення інформації про фірму, товар, місце й умови його продажу.</vt:lpstr>
      <vt:lpstr>ВИСЛОВИ ПРО РЕКЛАМУ</vt:lpstr>
      <vt:lpstr>Презентация PowerPoint</vt:lpstr>
      <vt:lpstr>Історія походження реклами</vt:lpstr>
      <vt:lpstr>Презентация PowerPoint</vt:lpstr>
      <vt:lpstr>Загальні вимоги до реклами: </vt:lpstr>
      <vt:lpstr>ВИМОГИ ДО РЕКЛАМИ</vt:lpstr>
      <vt:lpstr>Коло ідей</vt:lpstr>
      <vt:lpstr>«Вплив реклами на психіку споживачів» </vt:lpstr>
      <vt:lpstr>  Поясніть, які емоції у вас виникали під час перегляду телевізійної реклами?  </vt:lpstr>
      <vt:lpstr>Завдання для груп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Лариса</dc:creator>
  <cp:lastModifiedBy>Лариса</cp:lastModifiedBy>
  <cp:revision>26</cp:revision>
  <dcterms:created xsi:type="dcterms:W3CDTF">2017-03-09T20:45:42Z</dcterms:created>
  <dcterms:modified xsi:type="dcterms:W3CDTF">2017-03-17T22:03:21Z</dcterms:modified>
</cp:coreProperties>
</file>